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6" r:id="rId3"/>
    <p:sldMasterId id="2147483672" r:id="rId4"/>
    <p:sldMasterId id="214748367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30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1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757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DAA6B6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411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DAA6B6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033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DAA6B6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893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DAA6B6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921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1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22352" y="2580133"/>
            <a:ext cx="2545080" cy="968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g object 18"/>
          <p:cNvSpPr/>
          <p:nvPr/>
        </p:nvSpPr>
        <p:spPr>
          <a:xfrm>
            <a:off x="1991359" y="2580133"/>
            <a:ext cx="1543304" cy="9685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g object 19"/>
          <p:cNvSpPr/>
          <p:nvPr/>
        </p:nvSpPr>
        <p:spPr>
          <a:xfrm>
            <a:off x="2761487" y="2580133"/>
            <a:ext cx="9295384" cy="968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g object 20"/>
          <p:cNvSpPr/>
          <p:nvPr/>
        </p:nvSpPr>
        <p:spPr>
          <a:xfrm>
            <a:off x="3927855" y="3046477"/>
            <a:ext cx="3020568" cy="9685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g object 21"/>
          <p:cNvSpPr/>
          <p:nvPr/>
        </p:nvSpPr>
        <p:spPr>
          <a:xfrm>
            <a:off x="6370320" y="3046477"/>
            <a:ext cx="1583944" cy="9685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2" name="bg object 22"/>
          <p:cNvSpPr/>
          <p:nvPr/>
        </p:nvSpPr>
        <p:spPr>
          <a:xfrm>
            <a:off x="2625344" y="3512821"/>
            <a:ext cx="5952744" cy="9685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bg object 23"/>
          <p:cNvSpPr/>
          <p:nvPr/>
        </p:nvSpPr>
        <p:spPr>
          <a:xfrm>
            <a:off x="8010145" y="3512821"/>
            <a:ext cx="1244599" cy="9685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bg object 24"/>
          <p:cNvSpPr/>
          <p:nvPr/>
        </p:nvSpPr>
        <p:spPr>
          <a:xfrm>
            <a:off x="1412240" y="3979164"/>
            <a:ext cx="5751576" cy="9685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5" name="bg object 25"/>
          <p:cNvSpPr/>
          <p:nvPr/>
        </p:nvSpPr>
        <p:spPr>
          <a:xfrm>
            <a:off x="6390639" y="3979164"/>
            <a:ext cx="4272280" cy="9685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DAA6B6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803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1630"/>
              </a:lnSpc>
            </a:pPr>
            <a:fld id="{81D60167-4931-47E6-BA6A-407CBD079E47}" type="slidenum">
              <a:rPr lang="en-GB" smtClean="0"/>
              <a:pPr marL="254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94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1630"/>
              </a:lnSpc>
            </a:pPr>
            <a:fld id="{81D60167-4931-47E6-BA6A-407CBD079E47}" type="slidenum">
              <a:rPr lang="en-GB" smtClean="0"/>
              <a:pPr marL="254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598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1630"/>
              </a:lnSpc>
            </a:pPr>
            <a:fld id="{81D60167-4931-47E6-BA6A-407CBD079E47}" type="slidenum">
              <a:rPr lang="en-GB" smtClean="0"/>
              <a:pPr marL="254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41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169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1630"/>
              </a:lnSpc>
            </a:pPr>
            <a:fld id="{81D60167-4931-47E6-BA6A-407CBD079E47}" type="slidenum">
              <a:rPr lang="en-GB" smtClean="0"/>
              <a:pPr marL="254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080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1630"/>
              </a:lnSpc>
            </a:pPr>
            <a:fld id="{81D60167-4931-47E6-BA6A-407CBD079E47}" type="slidenum">
              <a:rPr lang="en-GB" smtClean="0"/>
              <a:pPr marL="254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316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781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548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8799" y="2799589"/>
            <a:ext cx="2545080" cy="96850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7808" y="2799589"/>
            <a:ext cx="1348232" cy="96850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5951" y="3255264"/>
            <a:ext cx="3475736" cy="102489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13808" y="3255264"/>
            <a:ext cx="1963928" cy="102489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59855" y="3255264"/>
            <a:ext cx="4136136" cy="102489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022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191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4912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8154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335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533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0144" y="2750821"/>
            <a:ext cx="2545080" cy="96850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9152" y="2750821"/>
            <a:ext cx="1348232" cy="96850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2785" y="3206497"/>
            <a:ext cx="9531095" cy="102488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2852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26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04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08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3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45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403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05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9143B-1DE7-43F6-ADA1-3D9F8DA289CB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32B2B-E604-4046-B5AF-9668E510D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32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1"/>
            <a:ext cx="12191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7957" y="104344"/>
            <a:ext cx="1079608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4356" y="2052574"/>
            <a:ext cx="10101579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79504" y="6562963"/>
            <a:ext cx="342053" cy="205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DAA6B6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59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1"/>
            <a:ext cx="12191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9485" y="374649"/>
            <a:ext cx="9904307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8981" y="2027681"/>
            <a:ext cx="101540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96437" y="6562964"/>
            <a:ext cx="308187" cy="205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1630"/>
              </a:lnSpc>
            </a:pPr>
            <a:fld id="{81D60167-4931-47E6-BA6A-407CBD079E47}" type="slidenum">
              <a:rPr lang="en-GB" smtClean="0"/>
              <a:pPr marL="254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76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" y="1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247" y="17475"/>
            <a:ext cx="1160272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986" y="1615438"/>
            <a:ext cx="11439313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79504" y="6562963"/>
            <a:ext cx="342053" cy="205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3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" y="1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988" y="-95630"/>
            <a:ext cx="1158402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6BA9D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4396" y="2338120"/>
            <a:ext cx="82473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79504" y="6562963"/>
            <a:ext cx="342053" cy="205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lang="en-GB" smtClean="0"/>
              <a:pPr marL="38100">
                <a:lnSpc>
                  <a:spcPts val="163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23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hyperlink" Target="mailto:kasakliev@uni-plovdiv.b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9.png"/><Relationship Id="rId18" Type="http://schemas.openxmlformats.org/officeDocument/2006/relationships/image" Target="../media/image454.png"/><Relationship Id="rId26" Type="http://schemas.openxmlformats.org/officeDocument/2006/relationships/image" Target="../media/image462.png"/><Relationship Id="rId39" Type="http://schemas.openxmlformats.org/officeDocument/2006/relationships/image" Target="../media/image475.png"/><Relationship Id="rId21" Type="http://schemas.openxmlformats.org/officeDocument/2006/relationships/image" Target="../media/image457.png"/><Relationship Id="rId34" Type="http://schemas.openxmlformats.org/officeDocument/2006/relationships/image" Target="../media/image470.png"/><Relationship Id="rId42" Type="http://schemas.openxmlformats.org/officeDocument/2006/relationships/image" Target="../media/image478.png"/><Relationship Id="rId47" Type="http://schemas.openxmlformats.org/officeDocument/2006/relationships/image" Target="../media/image483.png"/><Relationship Id="rId50" Type="http://schemas.openxmlformats.org/officeDocument/2006/relationships/image" Target="../media/image486.png"/><Relationship Id="rId55" Type="http://schemas.openxmlformats.org/officeDocument/2006/relationships/image" Target="../media/image491.png"/><Relationship Id="rId7" Type="http://schemas.openxmlformats.org/officeDocument/2006/relationships/image" Target="../media/image443.png"/><Relationship Id="rId2" Type="http://schemas.openxmlformats.org/officeDocument/2006/relationships/image" Target="../media/image438.png"/><Relationship Id="rId16" Type="http://schemas.openxmlformats.org/officeDocument/2006/relationships/image" Target="../media/image452.png"/><Relationship Id="rId29" Type="http://schemas.openxmlformats.org/officeDocument/2006/relationships/image" Target="../media/image465.png"/><Relationship Id="rId11" Type="http://schemas.openxmlformats.org/officeDocument/2006/relationships/image" Target="../media/image447.png"/><Relationship Id="rId24" Type="http://schemas.openxmlformats.org/officeDocument/2006/relationships/image" Target="../media/image460.png"/><Relationship Id="rId32" Type="http://schemas.openxmlformats.org/officeDocument/2006/relationships/image" Target="../media/image468.png"/><Relationship Id="rId37" Type="http://schemas.openxmlformats.org/officeDocument/2006/relationships/image" Target="../media/image473.png"/><Relationship Id="rId40" Type="http://schemas.openxmlformats.org/officeDocument/2006/relationships/image" Target="../media/image476.png"/><Relationship Id="rId45" Type="http://schemas.openxmlformats.org/officeDocument/2006/relationships/image" Target="../media/image481.png"/><Relationship Id="rId53" Type="http://schemas.openxmlformats.org/officeDocument/2006/relationships/image" Target="../media/image489.png"/><Relationship Id="rId5" Type="http://schemas.openxmlformats.org/officeDocument/2006/relationships/image" Target="../media/image441.png"/><Relationship Id="rId10" Type="http://schemas.openxmlformats.org/officeDocument/2006/relationships/image" Target="../media/image446.png"/><Relationship Id="rId19" Type="http://schemas.openxmlformats.org/officeDocument/2006/relationships/image" Target="../media/image455.png"/><Relationship Id="rId31" Type="http://schemas.openxmlformats.org/officeDocument/2006/relationships/image" Target="../media/image467.png"/><Relationship Id="rId44" Type="http://schemas.openxmlformats.org/officeDocument/2006/relationships/image" Target="../media/image480.png"/><Relationship Id="rId52" Type="http://schemas.openxmlformats.org/officeDocument/2006/relationships/image" Target="../media/image488.png"/><Relationship Id="rId4" Type="http://schemas.openxmlformats.org/officeDocument/2006/relationships/image" Target="../media/image440.png"/><Relationship Id="rId9" Type="http://schemas.openxmlformats.org/officeDocument/2006/relationships/image" Target="../media/image445.png"/><Relationship Id="rId14" Type="http://schemas.openxmlformats.org/officeDocument/2006/relationships/image" Target="../media/image450.png"/><Relationship Id="rId22" Type="http://schemas.openxmlformats.org/officeDocument/2006/relationships/image" Target="../media/image458.png"/><Relationship Id="rId27" Type="http://schemas.openxmlformats.org/officeDocument/2006/relationships/image" Target="../media/image463.png"/><Relationship Id="rId30" Type="http://schemas.openxmlformats.org/officeDocument/2006/relationships/image" Target="../media/image466.png"/><Relationship Id="rId35" Type="http://schemas.openxmlformats.org/officeDocument/2006/relationships/image" Target="../media/image471.png"/><Relationship Id="rId43" Type="http://schemas.openxmlformats.org/officeDocument/2006/relationships/image" Target="../media/image479.png"/><Relationship Id="rId48" Type="http://schemas.openxmlformats.org/officeDocument/2006/relationships/image" Target="../media/image484.png"/><Relationship Id="rId56" Type="http://schemas.openxmlformats.org/officeDocument/2006/relationships/image" Target="../media/image492.png"/><Relationship Id="rId8" Type="http://schemas.openxmlformats.org/officeDocument/2006/relationships/image" Target="../media/image444.png"/><Relationship Id="rId51" Type="http://schemas.openxmlformats.org/officeDocument/2006/relationships/image" Target="../media/image487.png"/><Relationship Id="rId3" Type="http://schemas.openxmlformats.org/officeDocument/2006/relationships/image" Target="../media/image439.png"/><Relationship Id="rId12" Type="http://schemas.openxmlformats.org/officeDocument/2006/relationships/image" Target="../media/image448.png"/><Relationship Id="rId17" Type="http://schemas.openxmlformats.org/officeDocument/2006/relationships/image" Target="../media/image453.png"/><Relationship Id="rId25" Type="http://schemas.openxmlformats.org/officeDocument/2006/relationships/image" Target="../media/image461.png"/><Relationship Id="rId33" Type="http://schemas.openxmlformats.org/officeDocument/2006/relationships/image" Target="../media/image469.png"/><Relationship Id="rId38" Type="http://schemas.openxmlformats.org/officeDocument/2006/relationships/image" Target="../media/image474.png"/><Relationship Id="rId46" Type="http://schemas.openxmlformats.org/officeDocument/2006/relationships/image" Target="../media/image482.png"/><Relationship Id="rId20" Type="http://schemas.openxmlformats.org/officeDocument/2006/relationships/image" Target="../media/image456.png"/><Relationship Id="rId41" Type="http://schemas.openxmlformats.org/officeDocument/2006/relationships/image" Target="../media/image477.png"/><Relationship Id="rId54" Type="http://schemas.openxmlformats.org/officeDocument/2006/relationships/image" Target="../media/image4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2.png"/><Relationship Id="rId15" Type="http://schemas.openxmlformats.org/officeDocument/2006/relationships/image" Target="../media/image451.png"/><Relationship Id="rId23" Type="http://schemas.openxmlformats.org/officeDocument/2006/relationships/image" Target="../media/image459.png"/><Relationship Id="rId28" Type="http://schemas.openxmlformats.org/officeDocument/2006/relationships/image" Target="../media/image464.png"/><Relationship Id="rId36" Type="http://schemas.openxmlformats.org/officeDocument/2006/relationships/image" Target="../media/image472.png"/><Relationship Id="rId49" Type="http://schemas.openxmlformats.org/officeDocument/2006/relationships/image" Target="../media/image485.png"/></Relationships>
</file>

<file path=ppt/slides/_rels/slide10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07.png"/><Relationship Id="rId21" Type="http://schemas.openxmlformats.org/officeDocument/2006/relationships/image" Target="../media/image2616.png"/><Relationship Id="rId42" Type="http://schemas.openxmlformats.org/officeDocument/2006/relationships/image" Target="../media/image767.png"/><Relationship Id="rId47" Type="http://schemas.openxmlformats.org/officeDocument/2006/relationships/image" Target="../media/image5422.png"/><Relationship Id="rId63" Type="http://schemas.openxmlformats.org/officeDocument/2006/relationships/image" Target="../media/image5433.png"/><Relationship Id="rId68" Type="http://schemas.openxmlformats.org/officeDocument/2006/relationships/image" Target="../media/image5437.png"/><Relationship Id="rId84" Type="http://schemas.openxmlformats.org/officeDocument/2006/relationships/image" Target="../media/image5451.png"/><Relationship Id="rId89" Type="http://schemas.openxmlformats.org/officeDocument/2006/relationships/image" Target="../media/image5456.png"/><Relationship Id="rId16" Type="http://schemas.openxmlformats.org/officeDocument/2006/relationships/image" Target="../media/image5401.png"/><Relationship Id="rId107" Type="http://schemas.openxmlformats.org/officeDocument/2006/relationships/image" Target="../media/image5469.png"/><Relationship Id="rId11" Type="http://schemas.openxmlformats.org/officeDocument/2006/relationships/image" Target="../media/image2281.png"/><Relationship Id="rId32" Type="http://schemas.openxmlformats.org/officeDocument/2006/relationships/image" Target="../media/image5412.png"/><Relationship Id="rId37" Type="http://schemas.openxmlformats.org/officeDocument/2006/relationships/image" Target="../media/image2637.png"/><Relationship Id="rId53" Type="http://schemas.openxmlformats.org/officeDocument/2006/relationships/image" Target="../media/image5426.png"/><Relationship Id="rId58" Type="http://schemas.openxmlformats.org/officeDocument/2006/relationships/image" Target="../media/image5430.png"/><Relationship Id="rId74" Type="http://schemas.openxmlformats.org/officeDocument/2006/relationships/image" Target="../media/image5443.png"/><Relationship Id="rId79" Type="http://schemas.openxmlformats.org/officeDocument/2006/relationships/image" Target="../media/image5446.png"/><Relationship Id="rId102" Type="http://schemas.openxmlformats.org/officeDocument/2006/relationships/image" Target="../media/image5465.png"/><Relationship Id="rId5" Type="http://schemas.openxmlformats.org/officeDocument/2006/relationships/image" Target="../media/image5393.png"/><Relationship Id="rId90" Type="http://schemas.openxmlformats.org/officeDocument/2006/relationships/image" Target="../media/image3554.png"/><Relationship Id="rId95" Type="http://schemas.openxmlformats.org/officeDocument/2006/relationships/image" Target="../media/image2622.png"/><Relationship Id="rId22" Type="http://schemas.openxmlformats.org/officeDocument/2006/relationships/image" Target="../media/image5405.png"/><Relationship Id="rId27" Type="http://schemas.openxmlformats.org/officeDocument/2006/relationships/image" Target="../media/image5408.png"/><Relationship Id="rId43" Type="http://schemas.openxmlformats.org/officeDocument/2006/relationships/image" Target="../media/image5418.png"/><Relationship Id="rId48" Type="http://schemas.openxmlformats.org/officeDocument/2006/relationships/image" Target="../media/image2302.png"/><Relationship Id="rId64" Type="http://schemas.openxmlformats.org/officeDocument/2006/relationships/image" Target="../media/image4288.png"/><Relationship Id="rId69" Type="http://schemas.openxmlformats.org/officeDocument/2006/relationships/image" Target="../media/image5438.png"/><Relationship Id="rId80" Type="http://schemas.openxmlformats.org/officeDocument/2006/relationships/image" Target="../media/image5447.png"/><Relationship Id="rId85" Type="http://schemas.openxmlformats.org/officeDocument/2006/relationships/image" Target="../media/image5452.png"/><Relationship Id="rId12" Type="http://schemas.openxmlformats.org/officeDocument/2006/relationships/image" Target="../media/image5399.png"/><Relationship Id="rId17" Type="http://schemas.openxmlformats.org/officeDocument/2006/relationships/image" Target="../media/image2929.png"/><Relationship Id="rId33" Type="http://schemas.openxmlformats.org/officeDocument/2006/relationships/image" Target="../media/image5413.png"/><Relationship Id="rId38" Type="http://schemas.openxmlformats.org/officeDocument/2006/relationships/image" Target="../media/image2640.png"/><Relationship Id="rId59" Type="http://schemas.openxmlformats.org/officeDocument/2006/relationships/image" Target="../media/image1971.png"/><Relationship Id="rId103" Type="http://schemas.openxmlformats.org/officeDocument/2006/relationships/image" Target="../media/image5466.png"/><Relationship Id="rId108" Type="http://schemas.openxmlformats.org/officeDocument/2006/relationships/image" Target="../media/image5470.png"/><Relationship Id="rId54" Type="http://schemas.openxmlformats.org/officeDocument/2006/relationships/image" Target="../media/image5427.png"/><Relationship Id="rId70" Type="http://schemas.openxmlformats.org/officeDocument/2006/relationships/image" Target="../media/image5439.png"/><Relationship Id="rId75" Type="http://schemas.openxmlformats.org/officeDocument/2006/relationships/image" Target="../media/image4281.png"/><Relationship Id="rId91" Type="http://schemas.openxmlformats.org/officeDocument/2006/relationships/image" Target="../media/image5457.png"/><Relationship Id="rId96" Type="http://schemas.openxmlformats.org/officeDocument/2006/relationships/image" Target="../media/image546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94.png"/><Relationship Id="rId15" Type="http://schemas.openxmlformats.org/officeDocument/2006/relationships/image" Target="../media/image2907.png"/><Relationship Id="rId23" Type="http://schemas.openxmlformats.org/officeDocument/2006/relationships/image" Target="../media/image4272.png"/><Relationship Id="rId28" Type="http://schemas.openxmlformats.org/officeDocument/2006/relationships/image" Target="../media/image5409.png"/><Relationship Id="rId36" Type="http://schemas.openxmlformats.org/officeDocument/2006/relationships/image" Target="../media/image5415.png"/><Relationship Id="rId49" Type="http://schemas.openxmlformats.org/officeDocument/2006/relationships/image" Target="../media/image5423.png"/><Relationship Id="rId57" Type="http://schemas.openxmlformats.org/officeDocument/2006/relationships/image" Target="../media/image4430.png"/><Relationship Id="rId106" Type="http://schemas.openxmlformats.org/officeDocument/2006/relationships/image" Target="../media/image5468.png"/><Relationship Id="rId10" Type="http://schemas.openxmlformats.org/officeDocument/2006/relationships/image" Target="../media/image5398.png"/><Relationship Id="rId31" Type="http://schemas.openxmlformats.org/officeDocument/2006/relationships/image" Target="../media/image739.png"/><Relationship Id="rId44" Type="http://schemas.openxmlformats.org/officeDocument/2006/relationships/image" Target="../media/image5419.png"/><Relationship Id="rId52" Type="http://schemas.openxmlformats.org/officeDocument/2006/relationships/image" Target="../media/image5425.png"/><Relationship Id="rId60" Type="http://schemas.openxmlformats.org/officeDocument/2006/relationships/image" Target="../media/image4286.png"/><Relationship Id="rId65" Type="http://schemas.openxmlformats.org/officeDocument/2006/relationships/image" Target="../media/image5434.png"/><Relationship Id="rId73" Type="http://schemas.openxmlformats.org/officeDocument/2006/relationships/image" Target="../media/image5442.png"/><Relationship Id="rId78" Type="http://schemas.openxmlformats.org/officeDocument/2006/relationships/image" Target="../media/image5445.png"/><Relationship Id="rId81" Type="http://schemas.openxmlformats.org/officeDocument/2006/relationships/image" Target="../media/image5448.png"/><Relationship Id="rId86" Type="http://schemas.openxmlformats.org/officeDocument/2006/relationships/image" Target="../media/image5453.png"/><Relationship Id="rId94" Type="http://schemas.openxmlformats.org/officeDocument/2006/relationships/image" Target="../media/image5459.png"/><Relationship Id="rId99" Type="http://schemas.openxmlformats.org/officeDocument/2006/relationships/image" Target="../media/image5462.png"/><Relationship Id="rId101" Type="http://schemas.openxmlformats.org/officeDocument/2006/relationships/image" Target="../media/image5464.png"/><Relationship Id="rId4" Type="http://schemas.openxmlformats.org/officeDocument/2006/relationships/image" Target="../media/image5392.png"/><Relationship Id="rId9" Type="http://schemas.openxmlformats.org/officeDocument/2006/relationships/image" Target="../media/image5397.png"/><Relationship Id="rId13" Type="http://schemas.openxmlformats.org/officeDocument/2006/relationships/image" Target="../media/image3565.png"/><Relationship Id="rId18" Type="http://schemas.openxmlformats.org/officeDocument/2006/relationships/image" Target="../media/image5402.png"/><Relationship Id="rId39" Type="http://schemas.openxmlformats.org/officeDocument/2006/relationships/image" Target="../media/image2141.png"/><Relationship Id="rId109" Type="http://schemas.openxmlformats.org/officeDocument/2006/relationships/image" Target="../media/image5471.png"/><Relationship Id="rId34" Type="http://schemas.openxmlformats.org/officeDocument/2006/relationships/image" Target="../media/image3642.png"/><Relationship Id="rId50" Type="http://schemas.openxmlformats.org/officeDocument/2006/relationships/image" Target="../media/image5319.png"/><Relationship Id="rId55" Type="http://schemas.openxmlformats.org/officeDocument/2006/relationships/image" Target="../media/image5428.png"/><Relationship Id="rId76" Type="http://schemas.openxmlformats.org/officeDocument/2006/relationships/image" Target="../media/image5444.png"/><Relationship Id="rId97" Type="http://schemas.openxmlformats.org/officeDocument/2006/relationships/image" Target="../media/image2613.png"/><Relationship Id="rId104" Type="http://schemas.openxmlformats.org/officeDocument/2006/relationships/image" Target="../media/image5467.png"/><Relationship Id="rId7" Type="http://schemas.openxmlformats.org/officeDocument/2006/relationships/image" Target="../media/image5395.png"/><Relationship Id="rId71" Type="http://schemas.openxmlformats.org/officeDocument/2006/relationships/image" Target="../media/image5440.png"/><Relationship Id="rId92" Type="http://schemas.openxmlformats.org/officeDocument/2006/relationships/image" Target="../media/image3568.png"/><Relationship Id="rId2" Type="http://schemas.openxmlformats.org/officeDocument/2006/relationships/image" Target="../media/image5390.png"/><Relationship Id="rId29" Type="http://schemas.openxmlformats.org/officeDocument/2006/relationships/image" Target="../media/image5410.png"/><Relationship Id="rId24" Type="http://schemas.openxmlformats.org/officeDocument/2006/relationships/image" Target="../media/image4273.png"/><Relationship Id="rId40" Type="http://schemas.openxmlformats.org/officeDocument/2006/relationships/image" Target="../media/image5416.png"/><Relationship Id="rId45" Type="http://schemas.openxmlformats.org/officeDocument/2006/relationships/image" Target="../media/image5420.png"/><Relationship Id="rId66" Type="http://schemas.openxmlformats.org/officeDocument/2006/relationships/image" Target="../media/image5435.png"/><Relationship Id="rId87" Type="http://schemas.openxmlformats.org/officeDocument/2006/relationships/image" Target="../media/image5454.png"/><Relationship Id="rId110" Type="http://schemas.openxmlformats.org/officeDocument/2006/relationships/image" Target="../media/image4416.png"/><Relationship Id="rId61" Type="http://schemas.openxmlformats.org/officeDocument/2006/relationships/image" Target="../media/image5431.png"/><Relationship Id="rId82" Type="http://schemas.openxmlformats.org/officeDocument/2006/relationships/image" Target="../media/image5449.png"/><Relationship Id="rId19" Type="http://schemas.openxmlformats.org/officeDocument/2006/relationships/image" Target="../media/image5403.png"/><Relationship Id="rId14" Type="http://schemas.openxmlformats.org/officeDocument/2006/relationships/image" Target="../media/image5400.png"/><Relationship Id="rId30" Type="http://schemas.openxmlformats.org/officeDocument/2006/relationships/image" Target="../media/image5411.png"/><Relationship Id="rId35" Type="http://schemas.openxmlformats.org/officeDocument/2006/relationships/image" Target="../media/image5414.png"/><Relationship Id="rId56" Type="http://schemas.openxmlformats.org/officeDocument/2006/relationships/image" Target="../media/image5429.png"/><Relationship Id="rId77" Type="http://schemas.openxmlformats.org/officeDocument/2006/relationships/image" Target="../media/image2886.png"/><Relationship Id="rId100" Type="http://schemas.openxmlformats.org/officeDocument/2006/relationships/image" Target="../media/image5463.png"/><Relationship Id="rId105" Type="http://schemas.openxmlformats.org/officeDocument/2006/relationships/image" Target="../media/image2374.png"/><Relationship Id="rId8" Type="http://schemas.openxmlformats.org/officeDocument/2006/relationships/image" Target="../media/image5396.png"/><Relationship Id="rId51" Type="http://schemas.openxmlformats.org/officeDocument/2006/relationships/image" Target="../media/image5424.png"/><Relationship Id="rId72" Type="http://schemas.openxmlformats.org/officeDocument/2006/relationships/image" Target="../media/image5441.png"/><Relationship Id="rId93" Type="http://schemas.openxmlformats.org/officeDocument/2006/relationships/image" Target="../media/image5458.png"/><Relationship Id="rId98" Type="http://schemas.openxmlformats.org/officeDocument/2006/relationships/image" Target="../media/image5461.png"/><Relationship Id="rId3" Type="http://schemas.openxmlformats.org/officeDocument/2006/relationships/image" Target="../media/image5391.png"/><Relationship Id="rId25" Type="http://schemas.openxmlformats.org/officeDocument/2006/relationships/image" Target="../media/image5406.png"/><Relationship Id="rId46" Type="http://schemas.openxmlformats.org/officeDocument/2006/relationships/image" Target="../media/image5421.png"/><Relationship Id="rId67" Type="http://schemas.openxmlformats.org/officeDocument/2006/relationships/image" Target="../media/image5436.png"/><Relationship Id="rId20" Type="http://schemas.openxmlformats.org/officeDocument/2006/relationships/image" Target="../media/image5404.png"/><Relationship Id="rId41" Type="http://schemas.openxmlformats.org/officeDocument/2006/relationships/image" Target="../media/image5417.png"/><Relationship Id="rId62" Type="http://schemas.openxmlformats.org/officeDocument/2006/relationships/image" Target="../media/image5432.png"/><Relationship Id="rId83" Type="http://schemas.openxmlformats.org/officeDocument/2006/relationships/image" Target="../media/image5450.png"/><Relationship Id="rId88" Type="http://schemas.openxmlformats.org/officeDocument/2006/relationships/image" Target="../media/image545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91.png"/><Relationship Id="rId21" Type="http://schemas.openxmlformats.org/officeDocument/2006/relationships/image" Target="../media/image3940.png"/><Relationship Id="rId42" Type="http://schemas.openxmlformats.org/officeDocument/2006/relationships/image" Target="../media/image5506.png"/><Relationship Id="rId47" Type="http://schemas.openxmlformats.org/officeDocument/2006/relationships/image" Target="../media/image2479.png"/><Relationship Id="rId63" Type="http://schemas.openxmlformats.org/officeDocument/2006/relationships/image" Target="../media/image5518.png"/><Relationship Id="rId68" Type="http://schemas.openxmlformats.org/officeDocument/2006/relationships/image" Target="../media/image5523.png"/><Relationship Id="rId84" Type="http://schemas.openxmlformats.org/officeDocument/2006/relationships/image" Target="../media/image4352.png"/><Relationship Id="rId16" Type="http://schemas.openxmlformats.org/officeDocument/2006/relationships/image" Target="../media/image5484.png"/><Relationship Id="rId11" Type="http://schemas.openxmlformats.org/officeDocument/2006/relationships/image" Target="../media/image261.png"/><Relationship Id="rId32" Type="http://schemas.openxmlformats.org/officeDocument/2006/relationships/image" Target="../media/image5497.png"/><Relationship Id="rId37" Type="http://schemas.openxmlformats.org/officeDocument/2006/relationships/image" Target="../media/image5502.png"/><Relationship Id="rId53" Type="http://schemas.openxmlformats.org/officeDocument/2006/relationships/image" Target="../media/image3520.png"/><Relationship Id="rId58" Type="http://schemas.openxmlformats.org/officeDocument/2006/relationships/image" Target="../media/image5515.png"/><Relationship Id="rId74" Type="http://schemas.openxmlformats.org/officeDocument/2006/relationships/image" Target="../media/image4506.png"/><Relationship Id="rId79" Type="http://schemas.openxmlformats.org/officeDocument/2006/relationships/image" Target="../media/image5530.png"/><Relationship Id="rId5" Type="http://schemas.openxmlformats.org/officeDocument/2006/relationships/image" Target="../media/image5475.png"/><Relationship Id="rId19" Type="http://schemas.openxmlformats.org/officeDocument/2006/relationships/image" Target="../media/image5487.png"/><Relationship Id="rId14" Type="http://schemas.openxmlformats.org/officeDocument/2006/relationships/image" Target="../media/image5482.png"/><Relationship Id="rId22" Type="http://schemas.openxmlformats.org/officeDocument/2006/relationships/image" Target="../media/image5488.png"/><Relationship Id="rId27" Type="http://schemas.openxmlformats.org/officeDocument/2006/relationships/image" Target="../media/image5492.png"/><Relationship Id="rId30" Type="http://schemas.openxmlformats.org/officeDocument/2006/relationships/image" Target="../media/image5495.png"/><Relationship Id="rId35" Type="http://schemas.openxmlformats.org/officeDocument/2006/relationships/image" Target="../media/image5500.png"/><Relationship Id="rId43" Type="http://schemas.openxmlformats.org/officeDocument/2006/relationships/image" Target="../media/image2476.png"/><Relationship Id="rId48" Type="http://schemas.openxmlformats.org/officeDocument/2006/relationships/image" Target="../media/image1874.png"/><Relationship Id="rId56" Type="http://schemas.openxmlformats.org/officeDocument/2006/relationships/image" Target="../media/image684.png"/><Relationship Id="rId64" Type="http://schemas.openxmlformats.org/officeDocument/2006/relationships/image" Target="../media/image5519.png"/><Relationship Id="rId69" Type="http://schemas.openxmlformats.org/officeDocument/2006/relationships/image" Target="../media/image4554.png"/><Relationship Id="rId77" Type="http://schemas.openxmlformats.org/officeDocument/2006/relationships/image" Target="../media/image5528.png"/><Relationship Id="rId8" Type="http://schemas.openxmlformats.org/officeDocument/2006/relationships/image" Target="../media/image5478.png"/><Relationship Id="rId51" Type="http://schemas.openxmlformats.org/officeDocument/2006/relationships/image" Target="../media/image5510.png"/><Relationship Id="rId72" Type="http://schemas.openxmlformats.org/officeDocument/2006/relationships/image" Target="../media/image5525.png"/><Relationship Id="rId80" Type="http://schemas.openxmlformats.org/officeDocument/2006/relationships/image" Target="../media/image3887.png"/><Relationship Id="rId85" Type="http://schemas.openxmlformats.org/officeDocument/2006/relationships/image" Target="../media/image5534.png"/><Relationship Id="rId3" Type="http://schemas.openxmlformats.org/officeDocument/2006/relationships/image" Target="../media/image5473.png"/><Relationship Id="rId12" Type="http://schemas.openxmlformats.org/officeDocument/2006/relationships/image" Target="../media/image5481.png"/><Relationship Id="rId17" Type="http://schemas.openxmlformats.org/officeDocument/2006/relationships/image" Target="../media/image5485.png"/><Relationship Id="rId25" Type="http://schemas.openxmlformats.org/officeDocument/2006/relationships/image" Target="../media/image5490.png"/><Relationship Id="rId33" Type="http://schemas.openxmlformats.org/officeDocument/2006/relationships/image" Target="../media/image5498.png"/><Relationship Id="rId38" Type="http://schemas.openxmlformats.org/officeDocument/2006/relationships/image" Target="../media/image5503.png"/><Relationship Id="rId46" Type="http://schemas.openxmlformats.org/officeDocument/2006/relationships/image" Target="../media/image1865.png"/><Relationship Id="rId59" Type="http://schemas.openxmlformats.org/officeDocument/2006/relationships/image" Target="../media/image2250.png"/><Relationship Id="rId67" Type="http://schemas.openxmlformats.org/officeDocument/2006/relationships/image" Target="../media/image5522.png"/><Relationship Id="rId20" Type="http://schemas.openxmlformats.org/officeDocument/2006/relationships/image" Target="../media/image3978.png"/><Relationship Id="rId41" Type="http://schemas.openxmlformats.org/officeDocument/2006/relationships/image" Target="../media/image5505.png"/><Relationship Id="rId54" Type="http://schemas.openxmlformats.org/officeDocument/2006/relationships/image" Target="../media/image5512.png"/><Relationship Id="rId62" Type="http://schemas.openxmlformats.org/officeDocument/2006/relationships/image" Target="../media/image5517.png"/><Relationship Id="rId70" Type="http://schemas.openxmlformats.org/officeDocument/2006/relationships/image" Target="../media/image5524.png"/><Relationship Id="rId75" Type="http://schemas.openxmlformats.org/officeDocument/2006/relationships/image" Target="../media/image2254.png"/><Relationship Id="rId83" Type="http://schemas.openxmlformats.org/officeDocument/2006/relationships/image" Target="../media/image553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476.png"/><Relationship Id="rId15" Type="http://schemas.openxmlformats.org/officeDocument/2006/relationships/image" Target="../media/image5483.png"/><Relationship Id="rId23" Type="http://schemas.openxmlformats.org/officeDocument/2006/relationships/image" Target="../media/image5489.png"/><Relationship Id="rId28" Type="http://schemas.openxmlformats.org/officeDocument/2006/relationships/image" Target="../media/image5493.png"/><Relationship Id="rId36" Type="http://schemas.openxmlformats.org/officeDocument/2006/relationships/image" Target="../media/image5501.png"/><Relationship Id="rId49" Type="http://schemas.openxmlformats.org/officeDocument/2006/relationships/image" Target="../media/image5508.png"/><Relationship Id="rId57" Type="http://schemas.openxmlformats.org/officeDocument/2006/relationships/image" Target="../media/image5514.png"/><Relationship Id="rId10" Type="http://schemas.openxmlformats.org/officeDocument/2006/relationships/image" Target="../media/image5480.png"/><Relationship Id="rId31" Type="http://schemas.openxmlformats.org/officeDocument/2006/relationships/image" Target="../media/image5496.png"/><Relationship Id="rId44" Type="http://schemas.openxmlformats.org/officeDocument/2006/relationships/image" Target="../media/image1876.png"/><Relationship Id="rId52" Type="http://schemas.openxmlformats.org/officeDocument/2006/relationships/image" Target="../media/image5511.png"/><Relationship Id="rId60" Type="http://schemas.openxmlformats.org/officeDocument/2006/relationships/image" Target="../media/image5516.png"/><Relationship Id="rId65" Type="http://schemas.openxmlformats.org/officeDocument/2006/relationships/image" Target="../media/image5520.png"/><Relationship Id="rId73" Type="http://schemas.openxmlformats.org/officeDocument/2006/relationships/image" Target="../media/image5526.png"/><Relationship Id="rId78" Type="http://schemas.openxmlformats.org/officeDocument/2006/relationships/image" Target="../media/image5529.png"/><Relationship Id="rId81" Type="http://schemas.openxmlformats.org/officeDocument/2006/relationships/image" Target="../media/image5531.png"/><Relationship Id="rId86" Type="http://schemas.openxmlformats.org/officeDocument/2006/relationships/image" Target="../media/image4373.png"/><Relationship Id="rId4" Type="http://schemas.openxmlformats.org/officeDocument/2006/relationships/image" Target="../media/image5474.png"/><Relationship Id="rId9" Type="http://schemas.openxmlformats.org/officeDocument/2006/relationships/image" Target="../media/image5479.png"/><Relationship Id="rId13" Type="http://schemas.openxmlformats.org/officeDocument/2006/relationships/image" Target="../media/image2211.png"/><Relationship Id="rId18" Type="http://schemas.openxmlformats.org/officeDocument/2006/relationships/image" Target="../media/image5486.png"/><Relationship Id="rId39" Type="http://schemas.openxmlformats.org/officeDocument/2006/relationships/image" Target="../media/image5504.png"/><Relationship Id="rId34" Type="http://schemas.openxmlformats.org/officeDocument/2006/relationships/image" Target="../media/image5499.png"/><Relationship Id="rId50" Type="http://schemas.openxmlformats.org/officeDocument/2006/relationships/image" Target="../media/image5509.png"/><Relationship Id="rId55" Type="http://schemas.openxmlformats.org/officeDocument/2006/relationships/image" Target="../media/image5513.png"/><Relationship Id="rId76" Type="http://schemas.openxmlformats.org/officeDocument/2006/relationships/image" Target="../media/image5527.png"/><Relationship Id="rId7" Type="http://schemas.openxmlformats.org/officeDocument/2006/relationships/image" Target="../media/image5477.png"/><Relationship Id="rId71" Type="http://schemas.openxmlformats.org/officeDocument/2006/relationships/image" Target="../media/image4569.png"/><Relationship Id="rId2" Type="http://schemas.openxmlformats.org/officeDocument/2006/relationships/image" Target="../media/image5472.png"/><Relationship Id="rId29" Type="http://schemas.openxmlformats.org/officeDocument/2006/relationships/image" Target="../media/image5494.png"/><Relationship Id="rId24" Type="http://schemas.openxmlformats.org/officeDocument/2006/relationships/image" Target="../media/image2465.png"/><Relationship Id="rId40" Type="http://schemas.openxmlformats.org/officeDocument/2006/relationships/image" Target="../media/image3736.png"/><Relationship Id="rId45" Type="http://schemas.openxmlformats.org/officeDocument/2006/relationships/image" Target="../media/image5507.png"/><Relationship Id="rId66" Type="http://schemas.openxmlformats.org/officeDocument/2006/relationships/image" Target="../media/image5521.png"/><Relationship Id="rId87" Type="http://schemas.openxmlformats.org/officeDocument/2006/relationships/image" Target="../media/image5535.png"/><Relationship Id="rId61" Type="http://schemas.openxmlformats.org/officeDocument/2006/relationships/image" Target="../media/image2236.png"/><Relationship Id="rId82" Type="http://schemas.openxmlformats.org/officeDocument/2006/relationships/image" Target="../media/image5532.pn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47.png"/><Relationship Id="rId18" Type="http://schemas.openxmlformats.org/officeDocument/2006/relationships/image" Target="../media/image5552.png"/><Relationship Id="rId26" Type="http://schemas.openxmlformats.org/officeDocument/2006/relationships/image" Target="../media/image5560.png"/><Relationship Id="rId39" Type="http://schemas.openxmlformats.org/officeDocument/2006/relationships/image" Target="../media/image5573.png"/><Relationship Id="rId21" Type="http://schemas.openxmlformats.org/officeDocument/2006/relationships/image" Target="../media/image5555.png"/><Relationship Id="rId34" Type="http://schemas.openxmlformats.org/officeDocument/2006/relationships/image" Target="../media/image5568.png"/><Relationship Id="rId42" Type="http://schemas.openxmlformats.org/officeDocument/2006/relationships/image" Target="../media/image5576.png"/><Relationship Id="rId47" Type="http://schemas.openxmlformats.org/officeDocument/2006/relationships/image" Target="../media/image5581.png"/><Relationship Id="rId50" Type="http://schemas.openxmlformats.org/officeDocument/2006/relationships/image" Target="../media/image5584.png"/><Relationship Id="rId55" Type="http://schemas.openxmlformats.org/officeDocument/2006/relationships/image" Target="../media/image5589.png"/><Relationship Id="rId7" Type="http://schemas.openxmlformats.org/officeDocument/2006/relationships/image" Target="../media/image5541.png"/><Relationship Id="rId2" Type="http://schemas.openxmlformats.org/officeDocument/2006/relationships/image" Target="../media/image5536.png"/><Relationship Id="rId16" Type="http://schemas.openxmlformats.org/officeDocument/2006/relationships/image" Target="../media/image5550.png"/><Relationship Id="rId29" Type="http://schemas.openxmlformats.org/officeDocument/2006/relationships/image" Target="../media/image5563.png"/><Relationship Id="rId11" Type="http://schemas.openxmlformats.org/officeDocument/2006/relationships/image" Target="../media/image5545.png"/><Relationship Id="rId24" Type="http://schemas.openxmlformats.org/officeDocument/2006/relationships/image" Target="../media/image5558.png"/><Relationship Id="rId32" Type="http://schemas.openxmlformats.org/officeDocument/2006/relationships/image" Target="../media/image5566.png"/><Relationship Id="rId37" Type="http://schemas.openxmlformats.org/officeDocument/2006/relationships/image" Target="../media/image5571.png"/><Relationship Id="rId40" Type="http://schemas.openxmlformats.org/officeDocument/2006/relationships/image" Target="../media/image5574.png"/><Relationship Id="rId45" Type="http://schemas.openxmlformats.org/officeDocument/2006/relationships/image" Target="../media/image5579.png"/><Relationship Id="rId53" Type="http://schemas.openxmlformats.org/officeDocument/2006/relationships/image" Target="../media/image5587.png"/><Relationship Id="rId5" Type="http://schemas.openxmlformats.org/officeDocument/2006/relationships/image" Target="../media/image5539.png"/><Relationship Id="rId19" Type="http://schemas.openxmlformats.org/officeDocument/2006/relationships/image" Target="../media/image5553.png"/><Relationship Id="rId4" Type="http://schemas.openxmlformats.org/officeDocument/2006/relationships/image" Target="../media/image5538.png"/><Relationship Id="rId9" Type="http://schemas.openxmlformats.org/officeDocument/2006/relationships/image" Target="../media/image5543.png"/><Relationship Id="rId14" Type="http://schemas.openxmlformats.org/officeDocument/2006/relationships/image" Target="../media/image5548.png"/><Relationship Id="rId22" Type="http://schemas.openxmlformats.org/officeDocument/2006/relationships/image" Target="../media/image5556.png"/><Relationship Id="rId27" Type="http://schemas.openxmlformats.org/officeDocument/2006/relationships/image" Target="../media/image5561.png"/><Relationship Id="rId30" Type="http://schemas.openxmlformats.org/officeDocument/2006/relationships/image" Target="../media/image5564.png"/><Relationship Id="rId35" Type="http://schemas.openxmlformats.org/officeDocument/2006/relationships/image" Target="../media/image5569.png"/><Relationship Id="rId43" Type="http://schemas.openxmlformats.org/officeDocument/2006/relationships/image" Target="../media/image5577.png"/><Relationship Id="rId48" Type="http://schemas.openxmlformats.org/officeDocument/2006/relationships/image" Target="../media/image5582.png"/><Relationship Id="rId56" Type="http://schemas.openxmlformats.org/officeDocument/2006/relationships/image" Target="../media/image5590.png"/><Relationship Id="rId8" Type="http://schemas.openxmlformats.org/officeDocument/2006/relationships/image" Target="../media/image5542.png"/><Relationship Id="rId51" Type="http://schemas.openxmlformats.org/officeDocument/2006/relationships/image" Target="../media/image5585.png"/><Relationship Id="rId3" Type="http://schemas.openxmlformats.org/officeDocument/2006/relationships/image" Target="../media/image5537.png"/><Relationship Id="rId12" Type="http://schemas.openxmlformats.org/officeDocument/2006/relationships/image" Target="../media/image5546.png"/><Relationship Id="rId17" Type="http://schemas.openxmlformats.org/officeDocument/2006/relationships/image" Target="../media/image5551.png"/><Relationship Id="rId25" Type="http://schemas.openxmlformats.org/officeDocument/2006/relationships/image" Target="../media/image5559.png"/><Relationship Id="rId33" Type="http://schemas.openxmlformats.org/officeDocument/2006/relationships/image" Target="../media/image5567.png"/><Relationship Id="rId38" Type="http://schemas.openxmlformats.org/officeDocument/2006/relationships/image" Target="../media/image5572.png"/><Relationship Id="rId46" Type="http://schemas.openxmlformats.org/officeDocument/2006/relationships/image" Target="../media/image5580.png"/><Relationship Id="rId20" Type="http://schemas.openxmlformats.org/officeDocument/2006/relationships/image" Target="../media/image5554.png"/><Relationship Id="rId41" Type="http://schemas.openxmlformats.org/officeDocument/2006/relationships/image" Target="../media/image5575.png"/><Relationship Id="rId54" Type="http://schemas.openxmlformats.org/officeDocument/2006/relationships/image" Target="../media/image558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40.png"/><Relationship Id="rId15" Type="http://schemas.openxmlformats.org/officeDocument/2006/relationships/image" Target="../media/image5549.png"/><Relationship Id="rId23" Type="http://schemas.openxmlformats.org/officeDocument/2006/relationships/image" Target="../media/image5557.png"/><Relationship Id="rId28" Type="http://schemas.openxmlformats.org/officeDocument/2006/relationships/image" Target="../media/image5562.png"/><Relationship Id="rId36" Type="http://schemas.openxmlformats.org/officeDocument/2006/relationships/image" Target="../media/image5570.png"/><Relationship Id="rId49" Type="http://schemas.openxmlformats.org/officeDocument/2006/relationships/image" Target="../media/image5583.png"/><Relationship Id="rId57" Type="http://schemas.openxmlformats.org/officeDocument/2006/relationships/image" Target="../media/image5591.png"/><Relationship Id="rId10" Type="http://schemas.openxmlformats.org/officeDocument/2006/relationships/image" Target="../media/image5544.png"/><Relationship Id="rId31" Type="http://schemas.openxmlformats.org/officeDocument/2006/relationships/image" Target="../media/image5565.png"/><Relationship Id="rId44" Type="http://schemas.openxmlformats.org/officeDocument/2006/relationships/image" Target="../media/image5578.png"/><Relationship Id="rId52" Type="http://schemas.openxmlformats.org/officeDocument/2006/relationships/image" Target="../media/image558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2.png"/><Relationship Id="rId1" Type="http://schemas.openxmlformats.org/officeDocument/2006/relationships/slideLayout" Target="../slideLayouts/slideLayout31.xml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04.png"/><Relationship Id="rId18" Type="http://schemas.openxmlformats.org/officeDocument/2006/relationships/image" Target="../media/image5609.png"/><Relationship Id="rId26" Type="http://schemas.openxmlformats.org/officeDocument/2006/relationships/image" Target="../media/image5614.png"/><Relationship Id="rId39" Type="http://schemas.openxmlformats.org/officeDocument/2006/relationships/image" Target="../media/image5625.png"/><Relationship Id="rId21" Type="http://schemas.openxmlformats.org/officeDocument/2006/relationships/image" Target="../media/image5610.png"/><Relationship Id="rId34" Type="http://schemas.openxmlformats.org/officeDocument/2006/relationships/image" Target="../media/image5620.png"/><Relationship Id="rId42" Type="http://schemas.openxmlformats.org/officeDocument/2006/relationships/image" Target="../media/image5628.png"/><Relationship Id="rId47" Type="http://schemas.openxmlformats.org/officeDocument/2006/relationships/image" Target="../media/image5633.png"/><Relationship Id="rId7" Type="http://schemas.openxmlformats.org/officeDocument/2006/relationships/image" Target="../media/image5598.png"/><Relationship Id="rId2" Type="http://schemas.openxmlformats.org/officeDocument/2006/relationships/image" Target="../media/image5593.png"/><Relationship Id="rId16" Type="http://schemas.openxmlformats.org/officeDocument/2006/relationships/image" Target="../media/image5607.png"/><Relationship Id="rId29" Type="http://schemas.openxmlformats.org/officeDocument/2006/relationships/image" Target="../media/image561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97.png"/><Relationship Id="rId11" Type="http://schemas.openxmlformats.org/officeDocument/2006/relationships/image" Target="../media/image5602.png"/><Relationship Id="rId24" Type="http://schemas.openxmlformats.org/officeDocument/2006/relationships/image" Target="../media/image5612.png"/><Relationship Id="rId32" Type="http://schemas.openxmlformats.org/officeDocument/2006/relationships/image" Target="../media/image5619.png"/><Relationship Id="rId37" Type="http://schemas.openxmlformats.org/officeDocument/2006/relationships/image" Target="../media/image5623.png"/><Relationship Id="rId40" Type="http://schemas.openxmlformats.org/officeDocument/2006/relationships/image" Target="../media/image5626.png"/><Relationship Id="rId45" Type="http://schemas.openxmlformats.org/officeDocument/2006/relationships/image" Target="../media/image5631.png"/><Relationship Id="rId5" Type="http://schemas.openxmlformats.org/officeDocument/2006/relationships/image" Target="../media/image5596.png"/><Relationship Id="rId15" Type="http://schemas.openxmlformats.org/officeDocument/2006/relationships/image" Target="../media/image5606.png"/><Relationship Id="rId23" Type="http://schemas.openxmlformats.org/officeDocument/2006/relationships/image" Target="../media/image5611.png"/><Relationship Id="rId28" Type="http://schemas.openxmlformats.org/officeDocument/2006/relationships/image" Target="../media/image5615.png"/><Relationship Id="rId36" Type="http://schemas.openxmlformats.org/officeDocument/2006/relationships/image" Target="../media/image5622.png"/><Relationship Id="rId10" Type="http://schemas.openxmlformats.org/officeDocument/2006/relationships/image" Target="../media/image5601.png"/><Relationship Id="rId19" Type="http://schemas.openxmlformats.org/officeDocument/2006/relationships/image" Target="../media/image853.png"/><Relationship Id="rId31" Type="http://schemas.openxmlformats.org/officeDocument/2006/relationships/image" Target="../media/image5618.png"/><Relationship Id="rId44" Type="http://schemas.openxmlformats.org/officeDocument/2006/relationships/image" Target="../media/image5630.png"/><Relationship Id="rId4" Type="http://schemas.openxmlformats.org/officeDocument/2006/relationships/image" Target="../media/image5595.png"/><Relationship Id="rId9" Type="http://schemas.openxmlformats.org/officeDocument/2006/relationships/image" Target="../media/image5600.png"/><Relationship Id="rId14" Type="http://schemas.openxmlformats.org/officeDocument/2006/relationships/image" Target="../media/image5605.png"/><Relationship Id="rId22" Type="http://schemas.openxmlformats.org/officeDocument/2006/relationships/image" Target="../media/image4049.png"/><Relationship Id="rId27" Type="http://schemas.openxmlformats.org/officeDocument/2006/relationships/image" Target="../media/image4069.png"/><Relationship Id="rId30" Type="http://schemas.openxmlformats.org/officeDocument/2006/relationships/image" Target="../media/image5617.png"/><Relationship Id="rId35" Type="http://schemas.openxmlformats.org/officeDocument/2006/relationships/image" Target="../media/image5621.png"/><Relationship Id="rId43" Type="http://schemas.openxmlformats.org/officeDocument/2006/relationships/image" Target="../media/image5629.png"/><Relationship Id="rId48" Type="http://schemas.openxmlformats.org/officeDocument/2006/relationships/image" Target="../media/image5634.png"/><Relationship Id="rId8" Type="http://schemas.openxmlformats.org/officeDocument/2006/relationships/image" Target="../media/image5599.png"/><Relationship Id="rId3" Type="http://schemas.openxmlformats.org/officeDocument/2006/relationships/image" Target="../media/image5594.png"/><Relationship Id="rId12" Type="http://schemas.openxmlformats.org/officeDocument/2006/relationships/image" Target="../media/image5603.png"/><Relationship Id="rId17" Type="http://schemas.openxmlformats.org/officeDocument/2006/relationships/image" Target="../media/image5608.png"/><Relationship Id="rId25" Type="http://schemas.openxmlformats.org/officeDocument/2006/relationships/image" Target="../media/image5613.png"/><Relationship Id="rId33" Type="http://schemas.openxmlformats.org/officeDocument/2006/relationships/image" Target="../media/image2213.png"/><Relationship Id="rId38" Type="http://schemas.openxmlformats.org/officeDocument/2006/relationships/image" Target="../media/image5624.png"/><Relationship Id="rId46" Type="http://schemas.openxmlformats.org/officeDocument/2006/relationships/image" Target="../media/image5632.png"/><Relationship Id="rId20" Type="http://schemas.openxmlformats.org/officeDocument/2006/relationships/image" Target="../media/image2207.png"/><Relationship Id="rId41" Type="http://schemas.openxmlformats.org/officeDocument/2006/relationships/image" Target="../media/image5627.png"/></Relationships>
</file>

<file path=ppt/slides/_rels/slide10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36.png"/><Relationship Id="rId117" Type="http://schemas.openxmlformats.org/officeDocument/2006/relationships/image" Target="../media/image5724.png"/><Relationship Id="rId21" Type="http://schemas.openxmlformats.org/officeDocument/2006/relationships/image" Target="../media/image5649.png"/><Relationship Id="rId42" Type="http://schemas.openxmlformats.org/officeDocument/2006/relationships/image" Target="../media/image2254.png"/><Relationship Id="rId47" Type="http://schemas.openxmlformats.org/officeDocument/2006/relationships/image" Target="../media/image5668.png"/><Relationship Id="rId63" Type="http://schemas.openxmlformats.org/officeDocument/2006/relationships/image" Target="../media/image5678.png"/><Relationship Id="rId68" Type="http://schemas.openxmlformats.org/officeDocument/2006/relationships/image" Target="../media/image5682.png"/><Relationship Id="rId84" Type="http://schemas.openxmlformats.org/officeDocument/2006/relationships/image" Target="../media/image5697.png"/><Relationship Id="rId89" Type="http://schemas.openxmlformats.org/officeDocument/2006/relationships/image" Target="../media/image5699.png"/><Relationship Id="rId112" Type="http://schemas.openxmlformats.org/officeDocument/2006/relationships/image" Target="../media/image684.png"/><Relationship Id="rId16" Type="http://schemas.openxmlformats.org/officeDocument/2006/relationships/image" Target="../media/image2250.png"/><Relationship Id="rId107" Type="http://schemas.openxmlformats.org/officeDocument/2006/relationships/image" Target="../media/image5716.png"/><Relationship Id="rId11" Type="http://schemas.openxmlformats.org/officeDocument/2006/relationships/image" Target="../media/image5641.png"/><Relationship Id="rId32" Type="http://schemas.openxmlformats.org/officeDocument/2006/relationships/image" Target="../media/image5658.png"/><Relationship Id="rId37" Type="http://schemas.openxmlformats.org/officeDocument/2006/relationships/image" Target="../media/image1896.png"/><Relationship Id="rId53" Type="http://schemas.openxmlformats.org/officeDocument/2006/relationships/image" Target="../media/image5672.png"/><Relationship Id="rId58" Type="http://schemas.openxmlformats.org/officeDocument/2006/relationships/image" Target="../media/image3959.png"/><Relationship Id="rId74" Type="http://schemas.openxmlformats.org/officeDocument/2006/relationships/image" Target="../media/image5687.png"/><Relationship Id="rId79" Type="http://schemas.openxmlformats.org/officeDocument/2006/relationships/image" Target="../media/image5692.png"/><Relationship Id="rId102" Type="http://schemas.openxmlformats.org/officeDocument/2006/relationships/image" Target="../media/image5711.png"/><Relationship Id="rId123" Type="http://schemas.openxmlformats.org/officeDocument/2006/relationships/image" Target="../media/image5729.png"/><Relationship Id="rId5" Type="http://schemas.openxmlformats.org/officeDocument/2006/relationships/image" Target="../media/image5637.png"/><Relationship Id="rId90" Type="http://schemas.openxmlformats.org/officeDocument/2006/relationships/image" Target="../media/image5700.png"/><Relationship Id="rId95" Type="http://schemas.openxmlformats.org/officeDocument/2006/relationships/image" Target="../media/image5704.png"/><Relationship Id="rId22" Type="http://schemas.openxmlformats.org/officeDocument/2006/relationships/image" Target="../media/image5650.png"/><Relationship Id="rId27" Type="http://schemas.openxmlformats.org/officeDocument/2006/relationships/image" Target="../media/image5653.png"/><Relationship Id="rId43" Type="http://schemas.openxmlformats.org/officeDocument/2006/relationships/image" Target="../media/image5666.png"/><Relationship Id="rId48" Type="http://schemas.openxmlformats.org/officeDocument/2006/relationships/image" Target="../media/image1874.png"/><Relationship Id="rId64" Type="http://schemas.openxmlformats.org/officeDocument/2006/relationships/image" Target="../media/image5679.png"/><Relationship Id="rId69" Type="http://schemas.openxmlformats.org/officeDocument/2006/relationships/image" Target="../media/image5683.png"/><Relationship Id="rId113" Type="http://schemas.openxmlformats.org/officeDocument/2006/relationships/image" Target="../media/image5720.png"/><Relationship Id="rId118" Type="http://schemas.openxmlformats.org/officeDocument/2006/relationships/image" Target="../media/image5725.png"/><Relationship Id="rId80" Type="http://schemas.openxmlformats.org/officeDocument/2006/relationships/image" Target="../media/image5693.png"/><Relationship Id="rId85" Type="http://schemas.openxmlformats.org/officeDocument/2006/relationships/image" Target="../media/image5698.png"/><Relationship Id="rId12" Type="http://schemas.openxmlformats.org/officeDocument/2006/relationships/image" Target="../media/image5642.png"/><Relationship Id="rId17" Type="http://schemas.openxmlformats.org/officeDocument/2006/relationships/image" Target="../media/image5646.png"/><Relationship Id="rId33" Type="http://schemas.openxmlformats.org/officeDocument/2006/relationships/image" Target="../media/image5659.png"/><Relationship Id="rId38" Type="http://schemas.openxmlformats.org/officeDocument/2006/relationships/image" Target="../media/image5663.png"/><Relationship Id="rId59" Type="http://schemas.openxmlformats.org/officeDocument/2006/relationships/image" Target="../media/image5676.png"/><Relationship Id="rId103" Type="http://schemas.openxmlformats.org/officeDocument/2006/relationships/image" Target="../media/image5712.png"/><Relationship Id="rId108" Type="http://schemas.openxmlformats.org/officeDocument/2006/relationships/image" Target="../media/image2226.png"/><Relationship Id="rId124" Type="http://schemas.openxmlformats.org/officeDocument/2006/relationships/image" Target="../media/image5730.png"/><Relationship Id="rId54" Type="http://schemas.openxmlformats.org/officeDocument/2006/relationships/image" Target="../media/image5673.png"/><Relationship Id="rId70" Type="http://schemas.openxmlformats.org/officeDocument/2006/relationships/image" Target="../media/image3423.png"/><Relationship Id="rId75" Type="http://schemas.openxmlformats.org/officeDocument/2006/relationships/image" Target="../media/image5688.png"/><Relationship Id="rId91" Type="http://schemas.openxmlformats.org/officeDocument/2006/relationships/image" Target="../media/image5701.png"/><Relationship Id="rId96" Type="http://schemas.openxmlformats.org/officeDocument/2006/relationships/image" Target="../media/image570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638.png"/><Relationship Id="rId23" Type="http://schemas.openxmlformats.org/officeDocument/2006/relationships/image" Target="../media/image5651.png"/><Relationship Id="rId28" Type="http://schemas.openxmlformats.org/officeDocument/2006/relationships/image" Target="../media/image5654.png"/><Relationship Id="rId49" Type="http://schemas.openxmlformats.org/officeDocument/2006/relationships/image" Target="../media/image5669.png"/><Relationship Id="rId114" Type="http://schemas.openxmlformats.org/officeDocument/2006/relationships/image" Target="../media/image5721.png"/><Relationship Id="rId119" Type="http://schemas.openxmlformats.org/officeDocument/2006/relationships/image" Target="../media/image3343.png"/><Relationship Id="rId44" Type="http://schemas.openxmlformats.org/officeDocument/2006/relationships/image" Target="../media/image3937.png"/><Relationship Id="rId60" Type="http://schemas.openxmlformats.org/officeDocument/2006/relationships/image" Target="../media/image3366.png"/><Relationship Id="rId65" Type="http://schemas.openxmlformats.org/officeDocument/2006/relationships/image" Target="../media/image5680.png"/><Relationship Id="rId81" Type="http://schemas.openxmlformats.org/officeDocument/2006/relationships/image" Target="../media/image5694.png"/><Relationship Id="rId86" Type="http://schemas.openxmlformats.org/officeDocument/2006/relationships/image" Target="../media/image3414.png"/><Relationship Id="rId13" Type="http://schemas.openxmlformats.org/officeDocument/2006/relationships/image" Target="../media/image5643.png"/><Relationship Id="rId18" Type="http://schemas.openxmlformats.org/officeDocument/2006/relationships/image" Target="../media/image4352.png"/><Relationship Id="rId39" Type="http://schemas.openxmlformats.org/officeDocument/2006/relationships/image" Target="../media/image5664.png"/><Relationship Id="rId109" Type="http://schemas.openxmlformats.org/officeDocument/2006/relationships/image" Target="../media/image5717.png"/><Relationship Id="rId34" Type="http://schemas.openxmlformats.org/officeDocument/2006/relationships/image" Target="../media/image5660.png"/><Relationship Id="rId50" Type="http://schemas.openxmlformats.org/officeDocument/2006/relationships/image" Target="../media/image2476.png"/><Relationship Id="rId55" Type="http://schemas.openxmlformats.org/officeDocument/2006/relationships/image" Target="../media/image3746.png"/><Relationship Id="rId76" Type="http://schemas.openxmlformats.org/officeDocument/2006/relationships/image" Target="../media/image5689.png"/><Relationship Id="rId97" Type="http://schemas.openxmlformats.org/officeDocument/2006/relationships/image" Target="../media/image5706.png"/><Relationship Id="rId104" Type="http://schemas.openxmlformats.org/officeDocument/2006/relationships/image" Target="../media/image5713.png"/><Relationship Id="rId120" Type="http://schemas.openxmlformats.org/officeDocument/2006/relationships/image" Target="../media/image5726.png"/><Relationship Id="rId125" Type="http://schemas.openxmlformats.org/officeDocument/2006/relationships/image" Target="../media/image5731.png"/><Relationship Id="rId7" Type="http://schemas.openxmlformats.org/officeDocument/2006/relationships/image" Target="../media/image5639.png"/><Relationship Id="rId71" Type="http://schemas.openxmlformats.org/officeDocument/2006/relationships/image" Target="../media/image5684.png"/><Relationship Id="rId92" Type="http://schemas.openxmlformats.org/officeDocument/2006/relationships/image" Target="../media/image3294.png"/><Relationship Id="rId2" Type="http://schemas.openxmlformats.org/officeDocument/2006/relationships/image" Target="../media/image5635.png"/><Relationship Id="rId29" Type="http://schemas.openxmlformats.org/officeDocument/2006/relationships/image" Target="../media/image5655.png"/><Relationship Id="rId24" Type="http://schemas.openxmlformats.org/officeDocument/2006/relationships/image" Target="../media/image5652.png"/><Relationship Id="rId40" Type="http://schemas.openxmlformats.org/officeDocument/2006/relationships/image" Target="../media/image1869.png"/><Relationship Id="rId45" Type="http://schemas.openxmlformats.org/officeDocument/2006/relationships/image" Target="../media/image1902.png"/><Relationship Id="rId66" Type="http://schemas.openxmlformats.org/officeDocument/2006/relationships/image" Target="../media/image3372.png"/><Relationship Id="rId87" Type="http://schemas.openxmlformats.org/officeDocument/2006/relationships/image" Target="../media/image3415.png"/><Relationship Id="rId110" Type="http://schemas.openxmlformats.org/officeDocument/2006/relationships/image" Target="../media/image5718.png"/><Relationship Id="rId115" Type="http://schemas.openxmlformats.org/officeDocument/2006/relationships/image" Target="../media/image5722.png"/><Relationship Id="rId61" Type="http://schemas.openxmlformats.org/officeDocument/2006/relationships/image" Target="../media/image1935.png"/><Relationship Id="rId82" Type="http://schemas.openxmlformats.org/officeDocument/2006/relationships/image" Target="../media/image5695.png"/><Relationship Id="rId19" Type="http://schemas.openxmlformats.org/officeDocument/2006/relationships/image" Target="../media/image5647.png"/><Relationship Id="rId14" Type="http://schemas.openxmlformats.org/officeDocument/2006/relationships/image" Target="../media/image5644.png"/><Relationship Id="rId30" Type="http://schemas.openxmlformats.org/officeDocument/2006/relationships/image" Target="../media/image5656.png"/><Relationship Id="rId35" Type="http://schemas.openxmlformats.org/officeDocument/2006/relationships/image" Target="../media/image5661.png"/><Relationship Id="rId56" Type="http://schemas.openxmlformats.org/officeDocument/2006/relationships/image" Target="../media/image5674.png"/><Relationship Id="rId77" Type="http://schemas.openxmlformats.org/officeDocument/2006/relationships/image" Target="../media/image5690.png"/><Relationship Id="rId100" Type="http://schemas.openxmlformats.org/officeDocument/2006/relationships/image" Target="../media/image5709.png"/><Relationship Id="rId105" Type="http://schemas.openxmlformats.org/officeDocument/2006/relationships/image" Target="../media/image5714.png"/><Relationship Id="rId8" Type="http://schemas.openxmlformats.org/officeDocument/2006/relationships/image" Target="../media/image5640.png"/><Relationship Id="rId51" Type="http://schemas.openxmlformats.org/officeDocument/2006/relationships/image" Target="../media/image5670.png"/><Relationship Id="rId72" Type="http://schemas.openxmlformats.org/officeDocument/2006/relationships/image" Target="../media/image5685.png"/><Relationship Id="rId93" Type="http://schemas.openxmlformats.org/officeDocument/2006/relationships/image" Target="../media/image5702.png"/><Relationship Id="rId98" Type="http://schemas.openxmlformats.org/officeDocument/2006/relationships/image" Target="../media/image5707.png"/><Relationship Id="rId121" Type="http://schemas.openxmlformats.org/officeDocument/2006/relationships/image" Target="../media/image5727.png"/><Relationship Id="rId3" Type="http://schemas.openxmlformats.org/officeDocument/2006/relationships/image" Target="../media/image5636.png"/><Relationship Id="rId25" Type="http://schemas.openxmlformats.org/officeDocument/2006/relationships/image" Target="../media/image3940.png"/><Relationship Id="rId46" Type="http://schemas.openxmlformats.org/officeDocument/2006/relationships/image" Target="../media/image5667.png"/><Relationship Id="rId67" Type="http://schemas.openxmlformats.org/officeDocument/2006/relationships/image" Target="../media/image5681.png"/><Relationship Id="rId116" Type="http://schemas.openxmlformats.org/officeDocument/2006/relationships/image" Target="../media/image5723.png"/><Relationship Id="rId20" Type="http://schemas.openxmlformats.org/officeDocument/2006/relationships/image" Target="../media/image5648.png"/><Relationship Id="rId41" Type="http://schemas.openxmlformats.org/officeDocument/2006/relationships/image" Target="../media/image5665.png"/><Relationship Id="rId62" Type="http://schemas.openxmlformats.org/officeDocument/2006/relationships/image" Target="../media/image5677.png"/><Relationship Id="rId83" Type="http://schemas.openxmlformats.org/officeDocument/2006/relationships/image" Target="../media/image5696.png"/><Relationship Id="rId88" Type="http://schemas.openxmlformats.org/officeDocument/2006/relationships/image" Target="../media/image3370.png"/><Relationship Id="rId111" Type="http://schemas.openxmlformats.org/officeDocument/2006/relationships/image" Target="../media/image5719.png"/><Relationship Id="rId15" Type="http://schemas.openxmlformats.org/officeDocument/2006/relationships/image" Target="../media/image5645.png"/><Relationship Id="rId36" Type="http://schemas.openxmlformats.org/officeDocument/2006/relationships/image" Target="../media/image5662.png"/><Relationship Id="rId57" Type="http://schemas.openxmlformats.org/officeDocument/2006/relationships/image" Target="../media/image5675.png"/><Relationship Id="rId106" Type="http://schemas.openxmlformats.org/officeDocument/2006/relationships/image" Target="../media/image5715.png"/><Relationship Id="rId10" Type="http://schemas.openxmlformats.org/officeDocument/2006/relationships/image" Target="../media/image1772.png"/><Relationship Id="rId31" Type="http://schemas.openxmlformats.org/officeDocument/2006/relationships/image" Target="../media/image5657.png"/><Relationship Id="rId52" Type="http://schemas.openxmlformats.org/officeDocument/2006/relationships/image" Target="../media/image5671.png"/><Relationship Id="rId73" Type="http://schemas.openxmlformats.org/officeDocument/2006/relationships/image" Target="../media/image5686.png"/><Relationship Id="rId78" Type="http://schemas.openxmlformats.org/officeDocument/2006/relationships/image" Target="../media/image5691.png"/><Relationship Id="rId94" Type="http://schemas.openxmlformats.org/officeDocument/2006/relationships/image" Target="../media/image5703.png"/><Relationship Id="rId99" Type="http://schemas.openxmlformats.org/officeDocument/2006/relationships/image" Target="../media/image5708.png"/><Relationship Id="rId101" Type="http://schemas.openxmlformats.org/officeDocument/2006/relationships/image" Target="../media/image5710.png"/><Relationship Id="rId122" Type="http://schemas.openxmlformats.org/officeDocument/2006/relationships/image" Target="../media/image5728.png"/><Relationship Id="rId4" Type="http://schemas.openxmlformats.org/officeDocument/2006/relationships/image" Target="../media/image4789.png"/><Relationship Id="rId9" Type="http://schemas.openxmlformats.org/officeDocument/2006/relationships/image" Target="../media/image2410.png"/></Relationships>
</file>

<file path=ppt/slides/_rels/slide10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68.png"/><Relationship Id="rId21" Type="http://schemas.openxmlformats.org/officeDocument/2006/relationships/image" Target="../media/image5745.png"/><Relationship Id="rId42" Type="http://schemas.openxmlformats.org/officeDocument/2006/relationships/image" Target="../media/image4082.png"/><Relationship Id="rId47" Type="http://schemas.openxmlformats.org/officeDocument/2006/relationships/image" Target="../media/image4541.png"/><Relationship Id="rId63" Type="http://schemas.openxmlformats.org/officeDocument/2006/relationships/image" Target="../media/image2678.png"/><Relationship Id="rId68" Type="http://schemas.openxmlformats.org/officeDocument/2006/relationships/image" Target="../media/image3593.png"/><Relationship Id="rId84" Type="http://schemas.openxmlformats.org/officeDocument/2006/relationships/image" Target="../media/image5788.png"/><Relationship Id="rId16" Type="http://schemas.openxmlformats.org/officeDocument/2006/relationships/image" Target="../media/image5742.png"/><Relationship Id="rId11" Type="http://schemas.openxmlformats.org/officeDocument/2006/relationships/image" Target="../media/image2610.png"/><Relationship Id="rId32" Type="http://schemas.openxmlformats.org/officeDocument/2006/relationships/image" Target="../media/image5752.png"/><Relationship Id="rId37" Type="http://schemas.openxmlformats.org/officeDocument/2006/relationships/image" Target="../media/image2625.png"/><Relationship Id="rId53" Type="http://schemas.openxmlformats.org/officeDocument/2006/relationships/image" Target="../media/image4149.png"/><Relationship Id="rId58" Type="http://schemas.openxmlformats.org/officeDocument/2006/relationships/image" Target="../media/image5768.png"/><Relationship Id="rId74" Type="http://schemas.openxmlformats.org/officeDocument/2006/relationships/image" Target="../media/image5778.png"/><Relationship Id="rId79" Type="http://schemas.openxmlformats.org/officeDocument/2006/relationships/image" Target="../media/image5783.png"/><Relationship Id="rId5" Type="http://schemas.openxmlformats.org/officeDocument/2006/relationships/image" Target="../media/image5735.png"/><Relationship Id="rId19" Type="http://schemas.openxmlformats.org/officeDocument/2006/relationships/image" Target="../media/image2907.png"/><Relationship Id="rId14" Type="http://schemas.openxmlformats.org/officeDocument/2006/relationships/image" Target="../media/image5740.png"/><Relationship Id="rId22" Type="http://schemas.openxmlformats.org/officeDocument/2006/relationships/image" Target="../media/image5746.png"/><Relationship Id="rId27" Type="http://schemas.openxmlformats.org/officeDocument/2006/relationships/image" Target="../media/image5748.png"/><Relationship Id="rId30" Type="http://schemas.openxmlformats.org/officeDocument/2006/relationships/image" Target="../media/image2281.png"/><Relationship Id="rId35" Type="http://schemas.openxmlformats.org/officeDocument/2006/relationships/image" Target="../media/image5754.png"/><Relationship Id="rId43" Type="http://schemas.openxmlformats.org/officeDocument/2006/relationships/image" Target="../media/image5758.png"/><Relationship Id="rId48" Type="http://schemas.openxmlformats.org/officeDocument/2006/relationships/image" Target="../media/image5762.png"/><Relationship Id="rId56" Type="http://schemas.openxmlformats.org/officeDocument/2006/relationships/image" Target="../media/image5767.png"/><Relationship Id="rId64" Type="http://schemas.openxmlformats.org/officeDocument/2006/relationships/image" Target="../media/image5771.png"/><Relationship Id="rId69" Type="http://schemas.openxmlformats.org/officeDocument/2006/relationships/image" Target="../media/image5773.png"/><Relationship Id="rId77" Type="http://schemas.openxmlformats.org/officeDocument/2006/relationships/image" Target="../media/image5781.png"/><Relationship Id="rId8" Type="http://schemas.openxmlformats.org/officeDocument/2006/relationships/image" Target="../media/image5738.png"/><Relationship Id="rId51" Type="http://schemas.openxmlformats.org/officeDocument/2006/relationships/image" Target="../media/image2076.png"/><Relationship Id="rId72" Type="http://schemas.openxmlformats.org/officeDocument/2006/relationships/image" Target="../media/image5776.png"/><Relationship Id="rId80" Type="http://schemas.openxmlformats.org/officeDocument/2006/relationships/image" Target="../media/image5784.png"/><Relationship Id="rId85" Type="http://schemas.openxmlformats.org/officeDocument/2006/relationships/image" Target="../media/image5789.png"/><Relationship Id="rId3" Type="http://schemas.openxmlformats.org/officeDocument/2006/relationships/image" Target="../media/image5733.png"/><Relationship Id="rId12" Type="http://schemas.openxmlformats.org/officeDocument/2006/relationships/image" Target="../media/image3554.png"/><Relationship Id="rId17" Type="http://schemas.openxmlformats.org/officeDocument/2006/relationships/image" Target="../media/image5743.png"/><Relationship Id="rId25" Type="http://schemas.openxmlformats.org/officeDocument/2006/relationships/image" Target="../media/image5747.png"/><Relationship Id="rId33" Type="http://schemas.openxmlformats.org/officeDocument/2006/relationships/image" Target="../media/image5753.png"/><Relationship Id="rId38" Type="http://schemas.openxmlformats.org/officeDocument/2006/relationships/image" Target="../media/image5756.png"/><Relationship Id="rId46" Type="http://schemas.openxmlformats.org/officeDocument/2006/relationships/image" Target="../media/image5761.png"/><Relationship Id="rId59" Type="http://schemas.openxmlformats.org/officeDocument/2006/relationships/image" Target="../media/image2644.png"/><Relationship Id="rId67" Type="http://schemas.openxmlformats.org/officeDocument/2006/relationships/image" Target="../media/image1967.png"/><Relationship Id="rId20" Type="http://schemas.openxmlformats.org/officeDocument/2006/relationships/image" Target="../media/image5744.png"/><Relationship Id="rId41" Type="http://schemas.openxmlformats.org/officeDocument/2006/relationships/image" Target="../media/image4273.png"/><Relationship Id="rId54" Type="http://schemas.openxmlformats.org/officeDocument/2006/relationships/image" Target="../media/image5765.png"/><Relationship Id="rId62" Type="http://schemas.openxmlformats.org/officeDocument/2006/relationships/image" Target="../media/image5770.png"/><Relationship Id="rId70" Type="http://schemas.openxmlformats.org/officeDocument/2006/relationships/image" Target="../media/image5774.png"/><Relationship Id="rId75" Type="http://schemas.openxmlformats.org/officeDocument/2006/relationships/image" Target="../media/image5779.png"/><Relationship Id="rId83" Type="http://schemas.openxmlformats.org/officeDocument/2006/relationships/image" Target="../media/image578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736.png"/><Relationship Id="rId15" Type="http://schemas.openxmlformats.org/officeDocument/2006/relationships/image" Target="../media/image5741.png"/><Relationship Id="rId23" Type="http://schemas.openxmlformats.org/officeDocument/2006/relationships/image" Target="../media/image2611.png"/><Relationship Id="rId28" Type="http://schemas.openxmlformats.org/officeDocument/2006/relationships/image" Target="../media/image5749.png"/><Relationship Id="rId36" Type="http://schemas.openxmlformats.org/officeDocument/2006/relationships/image" Target="../media/image5755.png"/><Relationship Id="rId49" Type="http://schemas.openxmlformats.org/officeDocument/2006/relationships/image" Target="../media/image5763.png"/><Relationship Id="rId57" Type="http://schemas.openxmlformats.org/officeDocument/2006/relationships/image" Target="../media/image2696.png"/><Relationship Id="rId10" Type="http://schemas.openxmlformats.org/officeDocument/2006/relationships/image" Target="../media/image5739.png"/><Relationship Id="rId31" Type="http://schemas.openxmlformats.org/officeDocument/2006/relationships/image" Target="../media/image5751.png"/><Relationship Id="rId44" Type="http://schemas.openxmlformats.org/officeDocument/2006/relationships/image" Target="../media/image5759.png"/><Relationship Id="rId52" Type="http://schemas.openxmlformats.org/officeDocument/2006/relationships/image" Target="../media/image739.png"/><Relationship Id="rId60" Type="http://schemas.openxmlformats.org/officeDocument/2006/relationships/image" Target="../media/image5769.png"/><Relationship Id="rId65" Type="http://schemas.openxmlformats.org/officeDocument/2006/relationships/image" Target="../media/image3490.png"/><Relationship Id="rId73" Type="http://schemas.openxmlformats.org/officeDocument/2006/relationships/image" Target="../media/image5777.png"/><Relationship Id="rId78" Type="http://schemas.openxmlformats.org/officeDocument/2006/relationships/image" Target="../media/image5782.png"/><Relationship Id="rId81" Type="http://schemas.openxmlformats.org/officeDocument/2006/relationships/image" Target="../media/image5785.png"/><Relationship Id="rId86" Type="http://schemas.openxmlformats.org/officeDocument/2006/relationships/image" Target="../media/image5790.png"/><Relationship Id="rId4" Type="http://schemas.openxmlformats.org/officeDocument/2006/relationships/image" Target="../media/image5734.png"/><Relationship Id="rId9" Type="http://schemas.openxmlformats.org/officeDocument/2006/relationships/image" Target="../media/image2622.png"/><Relationship Id="rId13" Type="http://schemas.openxmlformats.org/officeDocument/2006/relationships/image" Target="../media/image2070.png"/><Relationship Id="rId18" Type="http://schemas.openxmlformats.org/officeDocument/2006/relationships/image" Target="../media/image2940.png"/><Relationship Id="rId39" Type="http://schemas.openxmlformats.org/officeDocument/2006/relationships/image" Target="../media/image2909.png"/><Relationship Id="rId34" Type="http://schemas.openxmlformats.org/officeDocument/2006/relationships/image" Target="../media/image2283.png"/><Relationship Id="rId50" Type="http://schemas.openxmlformats.org/officeDocument/2006/relationships/image" Target="../media/image5764.png"/><Relationship Id="rId55" Type="http://schemas.openxmlformats.org/officeDocument/2006/relationships/image" Target="../media/image5766.png"/><Relationship Id="rId76" Type="http://schemas.openxmlformats.org/officeDocument/2006/relationships/image" Target="../media/image5780.png"/><Relationship Id="rId7" Type="http://schemas.openxmlformats.org/officeDocument/2006/relationships/image" Target="../media/image5737.png"/><Relationship Id="rId71" Type="http://schemas.openxmlformats.org/officeDocument/2006/relationships/image" Target="../media/image5775.png"/><Relationship Id="rId2" Type="http://schemas.openxmlformats.org/officeDocument/2006/relationships/image" Target="../media/image5732.png"/><Relationship Id="rId29" Type="http://schemas.openxmlformats.org/officeDocument/2006/relationships/image" Target="../media/image5750.png"/><Relationship Id="rId24" Type="http://schemas.openxmlformats.org/officeDocument/2006/relationships/image" Target="../media/image3561.png"/><Relationship Id="rId40" Type="http://schemas.openxmlformats.org/officeDocument/2006/relationships/image" Target="../media/image5757.png"/><Relationship Id="rId45" Type="http://schemas.openxmlformats.org/officeDocument/2006/relationships/image" Target="../media/image5760.png"/><Relationship Id="rId66" Type="http://schemas.openxmlformats.org/officeDocument/2006/relationships/image" Target="../media/image5772.png"/><Relationship Id="rId87" Type="http://schemas.openxmlformats.org/officeDocument/2006/relationships/image" Target="../media/image5791.png"/><Relationship Id="rId61" Type="http://schemas.openxmlformats.org/officeDocument/2006/relationships/image" Target="../media/image2853.png"/><Relationship Id="rId82" Type="http://schemas.openxmlformats.org/officeDocument/2006/relationships/image" Target="../media/image5786.png"/></Relationships>
</file>

<file path=ppt/slides/_rels/slide10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10.png"/><Relationship Id="rId21" Type="http://schemas.openxmlformats.org/officeDocument/2006/relationships/image" Target="../media/image5806.png"/><Relationship Id="rId42" Type="http://schemas.openxmlformats.org/officeDocument/2006/relationships/image" Target="../media/image5822.png"/><Relationship Id="rId47" Type="http://schemas.openxmlformats.org/officeDocument/2006/relationships/image" Target="../media/image5826.png"/><Relationship Id="rId63" Type="http://schemas.openxmlformats.org/officeDocument/2006/relationships/image" Target="../media/image5300.png"/><Relationship Id="rId68" Type="http://schemas.openxmlformats.org/officeDocument/2006/relationships/image" Target="../media/image5432.png"/><Relationship Id="rId84" Type="http://schemas.openxmlformats.org/officeDocument/2006/relationships/image" Target="../media/image739.png"/><Relationship Id="rId89" Type="http://schemas.openxmlformats.org/officeDocument/2006/relationships/image" Target="../media/image5851.png"/><Relationship Id="rId16" Type="http://schemas.openxmlformats.org/officeDocument/2006/relationships/image" Target="../media/image5802.png"/><Relationship Id="rId107" Type="http://schemas.openxmlformats.org/officeDocument/2006/relationships/image" Target="../media/image5868.png"/><Relationship Id="rId11" Type="http://schemas.openxmlformats.org/officeDocument/2006/relationships/image" Target="../media/image5799.png"/><Relationship Id="rId32" Type="http://schemas.openxmlformats.org/officeDocument/2006/relationships/image" Target="../media/image5816.png"/><Relationship Id="rId37" Type="http://schemas.openxmlformats.org/officeDocument/2006/relationships/image" Target="../media/image5820.png"/><Relationship Id="rId53" Type="http://schemas.openxmlformats.org/officeDocument/2006/relationships/image" Target="../media/image5830.png"/><Relationship Id="rId58" Type="http://schemas.openxmlformats.org/officeDocument/2006/relationships/image" Target="../media/image5834.png"/><Relationship Id="rId74" Type="http://schemas.openxmlformats.org/officeDocument/2006/relationships/image" Target="../media/image5842.png"/><Relationship Id="rId79" Type="http://schemas.openxmlformats.org/officeDocument/2006/relationships/image" Target="../media/image5846.png"/><Relationship Id="rId102" Type="http://schemas.openxmlformats.org/officeDocument/2006/relationships/image" Target="../media/image5863.png"/><Relationship Id="rId5" Type="http://schemas.openxmlformats.org/officeDocument/2006/relationships/image" Target="../media/image5795.png"/><Relationship Id="rId90" Type="http://schemas.openxmlformats.org/officeDocument/2006/relationships/image" Target="../media/image5852.png"/><Relationship Id="rId95" Type="http://schemas.openxmlformats.org/officeDocument/2006/relationships/image" Target="../media/image5857.png"/><Relationship Id="rId22" Type="http://schemas.openxmlformats.org/officeDocument/2006/relationships/image" Target="../media/image1931.png"/><Relationship Id="rId27" Type="http://schemas.openxmlformats.org/officeDocument/2006/relationships/image" Target="../media/image5811.png"/><Relationship Id="rId43" Type="http://schemas.openxmlformats.org/officeDocument/2006/relationships/image" Target="../media/image5823.png"/><Relationship Id="rId48" Type="http://schemas.openxmlformats.org/officeDocument/2006/relationships/image" Target="../media/image5827.png"/><Relationship Id="rId64" Type="http://schemas.openxmlformats.org/officeDocument/2006/relationships/image" Target="../media/image5836.png"/><Relationship Id="rId69" Type="http://schemas.openxmlformats.org/officeDocument/2006/relationships/image" Target="../media/image5839.png"/><Relationship Id="rId80" Type="http://schemas.openxmlformats.org/officeDocument/2006/relationships/image" Target="../media/image2302.png"/><Relationship Id="rId85" Type="http://schemas.openxmlformats.org/officeDocument/2006/relationships/image" Target="../media/image5849.png"/><Relationship Id="rId12" Type="http://schemas.openxmlformats.org/officeDocument/2006/relationships/image" Target="../media/image4923.png"/><Relationship Id="rId17" Type="http://schemas.openxmlformats.org/officeDocument/2006/relationships/image" Target="../media/image5803.png"/><Relationship Id="rId33" Type="http://schemas.openxmlformats.org/officeDocument/2006/relationships/image" Target="../media/image2769.png"/><Relationship Id="rId38" Type="http://schemas.openxmlformats.org/officeDocument/2006/relationships/image" Target="../media/image2862.png"/><Relationship Id="rId59" Type="http://schemas.openxmlformats.org/officeDocument/2006/relationships/image" Target="../media/image5835.png"/><Relationship Id="rId103" Type="http://schemas.openxmlformats.org/officeDocument/2006/relationships/image" Target="../media/image5864.png"/><Relationship Id="rId108" Type="http://schemas.openxmlformats.org/officeDocument/2006/relationships/image" Target="../media/image5869.png"/><Relationship Id="rId54" Type="http://schemas.openxmlformats.org/officeDocument/2006/relationships/image" Target="../media/image5831.png"/><Relationship Id="rId70" Type="http://schemas.openxmlformats.org/officeDocument/2006/relationships/image" Target="../media/image5840.png"/><Relationship Id="rId75" Type="http://schemas.openxmlformats.org/officeDocument/2006/relationships/image" Target="../media/image5843.png"/><Relationship Id="rId91" Type="http://schemas.openxmlformats.org/officeDocument/2006/relationships/image" Target="../media/image5853.png"/><Relationship Id="rId96" Type="http://schemas.openxmlformats.org/officeDocument/2006/relationships/image" Target="../media/image585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82.png"/><Relationship Id="rId15" Type="http://schemas.openxmlformats.org/officeDocument/2006/relationships/image" Target="../media/image5801.png"/><Relationship Id="rId23" Type="http://schemas.openxmlformats.org/officeDocument/2006/relationships/image" Target="../media/image5807.png"/><Relationship Id="rId28" Type="http://schemas.openxmlformats.org/officeDocument/2006/relationships/image" Target="../media/image5812.png"/><Relationship Id="rId36" Type="http://schemas.openxmlformats.org/officeDocument/2006/relationships/image" Target="../media/image5819.png"/><Relationship Id="rId49" Type="http://schemas.openxmlformats.org/officeDocument/2006/relationships/image" Target="../media/image2640.png"/><Relationship Id="rId57" Type="http://schemas.openxmlformats.org/officeDocument/2006/relationships/image" Target="../media/image5833.png"/><Relationship Id="rId106" Type="http://schemas.openxmlformats.org/officeDocument/2006/relationships/image" Target="../media/image5867.png"/><Relationship Id="rId10" Type="http://schemas.openxmlformats.org/officeDocument/2006/relationships/image" Target="../media/image5798.png"/><Relationship Id="rId31" Type="http://schemas.openxmlformats.org/officeDocument/2006/relationships/image" Target="../media/image5815.png"/><Relationship Id="rId44" Type="http://schemas.openxmlformats.org/officeDocument/2006/relationships/image" Target="../media/image5824.png"/><Relationship Id="rId52" Type="http://schemas.openxmlformats.org/officeDocument/2006/relationships/image" Target="../media/image3578.png"/><Relationship Id="rId60" Type="http://schemas.openxmlformats.org/officeDocument/2006/relationships/image" Target="../media/image4324.png"/><Relationship Id="rId65" Type="http://schemas.openxmlformats.org/officeDocument/2006/relationships/image" Target="../media/image5437.png"/><Relationship Id="rId73" Type="http://schemas.openxmlformats.org/officeDocument/2006/relationships/image" Target="../media/image5841.png"/><Relationship Id="rId78" Type="http://schemas.openxmlformats.org/officeDocument/2006/relationships/image" Target="../media/image767.png"/><Relationship Id="rId81" Type="http://schemas.openxmlformats.org/officeDocument/2006/relationships/image" Target="../media/image5847.png"/><Relationship Id="rId86" Type="http://schemas.openxmlformats.org/officeDocument/2006/relationships/image" Target="../media/image2644.png"/><Relationship Id="rId94" Type="http://schemas.openxmlformats.org/officeDocument/2006/relationships/image" Target="../media/image5856.png"/><Relationship Id="rId99" Type="http://schemas.openxmlformats.org/officeDocument/2006/relationships/image" Target="../media/image5861.png"/><Relationship Id="rId101" Type="http://schemas.openxmlformats.org/officeDocument/2006/relationships/image" Target="../media/image5862.png"/><Relationship Id="rId4" Type="http://schemas.openxmlformats.org/officeDocument/2006/relationships/image" Target="../media/image5794.png"/><Relationship Id="rId9" Type="http://schemas.openxmlformats.org/officeDocument/2006/relationships/image" Target="../media/image5797.png"/><Relationship Id="rId13" Type="http://schemas.openxmlformats.org/officeDocument/2006/relationships/image" Target="../media/image5800.png"/><Relationship Id="rId18" Type="http://schemas.openxmlformats.org/officeDocument/2006/relationships/image" Target="../media/image3479.png"/><Relationship Id="rId39" Type="http://schemas.openxmlformats.org/officeDocument/2006/relationships/image" Target="../media/image2331.png"/><Relationship Id="rId109" Type="http://schemas.openxmlformats.org/officeDocument/2006/relationships/image" Target="../media/image5870.png"/><Relationship Id="rId34" Type="http://schemas.openxmlformats.org/officeDocument/2006/relationships/image" Target="../media/image5817.png"/><Relationship Id="rId50" Type="http://schemas.openxmlformats.org/officeDocument/2006/relationships/image" Target="../media/image5828.png"/><Relationship Id="rId55" Type="http://schemas.openxmlformats.org/officeDocument/2006/relationships/image" Target="../media/image5832.png"/><Relationship Id="rId76" Type="http://schemas.openxmlformats.org/officeDocument/2006/relationships/image" Target="../media/image5844.png"/><Relationship Id="rId97" Type="http://schemas.openxmlformats.org/officeDocument/2006/relationships/image" Target="../media/image5859.png"/><Relationship Id="rId104" Type="http://schemas.openxmlformats.org/officeDocument/2006/relationships/image" Target="../media/image5865.png"/><Relationship Id="rId7" Type="http://schemas.openxmlformats.org/officeDocument/2006/relationships/image" Target="../media/image5796.png"/><Relationship Id="rId71" Type="http://schemas.openxmlformats.org/officeDocument/2006/relationships/image" Target="../media/image5304.png"/><Relationship Id="rId92" Type="http://schemas.openxmlformats.org/officeDocument/2006/relationships/image" Target="../media/image5854.png"/><Relationship Id="rId2" Type="http://schemas.openxmlformats.org/officeDocument/2006/relationships/image" Target="../media/image5792.png"/><Relationship Id="rId29" Type="http://schemas.openxmlformats.org/officeDocument/2006/relationships/image" Target="../media/image5813.png"/><Relationship Id="rId24" Type="http://schemas.openxmlformats.org/officeDocument/2006/relationships/image" Target="../media/image5808.png"/><Relationship Id="rId40" Type="http://schemas.openxmlformats.org/officeDocument/2006/relationships/image" Target="../media/image2141.png"/><Relationship Id="rId45" Type="http://schemas.openxmlformats.org/officeDocument/2006/relationships/image" Target="../media/image5825.png"/><Relationship Id="rId66" Type="http://schemas.openxmlformats.org/officeDocument/2006/relationships/image" Target="../media/image5837.png"/><Relationship Id="rId87" Type="http://schemas.openxmlformats.org/officeDocument/2006/relationships/image" Target="../media/image5850.png"/><Relationship Id="rId61" Type="http://schemas.openxmlformats.org/officeDocument/2006/relationships/image" Target="../media/image5298.png"/><Relationship Id="rId82" Type="http://schemas.openxmlformats.org/officeDocument/2006/relationships/image" Target="../media/image5848.png"/><Relationship Id="rId19" Type="http://schemas.openxmlformats.org/officeDocument/2006/relationships/image" Target="../media/image5804.png"/><Relationship Id="rId14" Type="http://schemas.openxmlformats.org/officeDocument/2006/relationships/image" Target="../media/image3490.png"/><Relationship Id="rId30" Type="http://schemas.openxmlformats.org/officeDocument/2006/relationships/image" Target="../media/image5814.png"/><Relationship Id="rId35" Type="http://schemas.openxmlformats.org/officeDocument/2006/relationships/image" Target="../media/image5818.png"/><Relationship Id="rId56" Type="http://schemas.openxmlformats.org/officeDocument/2006/relationships/image" Target="../media/image2666.png"/><Relationship Id="rId77" Type="http://schemas.openxmlformats.org/officeDocument/2006/relationships/image" Target="../media/image5845.png"/><Relationship Id="rId100" Type="http://schemas.openxmlformats.org/officeDocument/2006/relationships/image" Target="../media/image5364.png"/><Relationship Id="rId105" Type="http://schemas.openxmlformats.org/officeDocument/2006/relationships/image" Target="../media/image5866.png"/><Relationship Id="rId8" Type="http://schemas.openxmlformats.org/officeDocument/2006/relationships/image" Target="../media/image1971.png"/><Relationship Id="rId51" Type="http://schemas.openxmlformats.org/officeDocument/2006/relationships/image" Target="../media/image5829.png"/><Relationship Id="rId72" Type="http://schemas.openxmlformats.org/officeDocument/2006/relationships/image" Target="../media/image5308.png"/><Relationship Id="rId93" Type="http://schemas.openxmlformats.org/officeDocument/2006/relationships/image" Target="../media/image5855.png"/><Relationship Id="rId98" Type="http://schemas.openxmlformats.org/officeDocument/2006/relationships/image" Target="../media/image5860.png"/><Relationship Id="rId3" Type="http://schemas.openxmlformats.org/officeDocument/2006/relationships/image" Target="../media/image5793.png"/><Relationship Id="rId25" Type="http://schemas.openxmlformats.org/officeDocument/2006/relationships/image" Target="../media/image5809.png"/><Relationship Id="rId46" Type="http://schemas.openxmlformats.org/officeDocument/2006/relationships/image" Target="../media/image2135.png"/><Relationship Id="rId67" Type="http://schemas.openxmlformats.org/officeDocument/2006/relationships/image" Target="../media/image5838.png"/><Relationship Id="rId20" Type="http://schemas.openxmlformats.org/officeDocument/2006/relationships/image" Target="../media/image5805.png"/><Relationship Id="rId41" Type="http://schemas.openxmlformats.org/officeDocument/2006/relationships/image" Target="../media/image5821.png"/><Relationship Id="rId62" Type="http://schemas.openxmlformats.org/officeDocument/2006/relationships/image" Target="../media/image5299.png"/><Relationship Id="rId83" Type="http://schemas.openxmlformats.org/officeDocument/2006/relationships/image" Target="../media/image770.png"/><Relationship Id="rId88" Type="http://schemas.openxmlformats.org/officeDocument/2006/relationships/image" Target="../media/image1934.png"/></Relationships>
</file>

<file path=ppt/slides/_rels/slide10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85.png"/><Relationship Id="rId21" Type="http://schemas.openxmlformats.org/officeDocument/2006/relationships/image" Target="../media/image2423.png"/><Relationship Id="rId42" Type="http://schemas.openxmlformats.org/officeDocument/2006/relationships/image" Target="../media/image5896.png"/><Relationship Id="rId47" Type="http://schemas.openxmlformats.org/officeDocument/2006/relationships/image" Target="../media/image5901.png"/><Relationship Id="rId63" Type="http://schemas.openxmlformats.org/officeDocument/2006/relationships/image" Target="../media/image5912.png"/><Relationship Id="rId68" Type="http://schemas.openxmlformats.org/officeDocument/2006/relationships/image" Target="../media/image5917.png"/><Relationship Id="rId84" Type="http://schemas.openxmlformats.org/officeDocument/2006/relationships/image" Target="../media/image5933.png"/><Relationship Id="rId16" Type="http://schemas.openxmlformats.org/officeDocument/2006/relationships/image" Target="../media/image5877.png"/><Relationship Id="rId11" Type="http://schemas.openxmlformats.org/officeDocument/2006/relationships/image" Target="../media/image3786.png"/><Relationship Id="rId32" Type="http://schemas.openxmlformats.org/officeDocument/2006/relationships/image" Target="../media/image3996.png"/><Relationship Id="rId37" Type="http://schemas.openxmlformats.org/officeDocument/2006/relationships/image" Target="../media/image5893.png"/><Relationship Id="rId53" Type="http://schemas.openxmlformats.org/officeDocument/2006/relationships/image" Target="../media/image5906.png"/><Relationship Id="rId58" Type="http://schemas.openxmlformats.org/officeDocument/2006/relationships/image" Target="../media/image4848.png"/><Relationship Id="rId74" Type="http://schemas.openxmlformats.org/officeDocument/2006/relationships/image" Target="../media/image5923.png"/><Relationship Id="rId79" Type="http://schemas.openxmlformats.org/officeDocument/2006/relationships/image" Target="../media/image5928.png"/><Relationship Id="rId5" Type="http://schemas.openxmlformats.org/officeDocument/2006/relationships/image" Target="../media/image5795.png"/><Relationship Id="rId61" Type="http://schemas.openxmlformats.org/officeDocument/2006/relationships/image" Target="../media/image3970.png"/><Relationship Id="rId82" Type="http://schemas.openxmlformats.org/officeDocument/2006/relationships/image" Target="../media/image5931.png"/><Relationship Id="rId19" Type="http://schemas.openxmlformats.org/officeDocument/2006/relationships/image" Target="../media/image5880.png"/><Relationship Id="rId14" Type="http://schemas.openxmlformats.org/officeDocument/2006/relationships/image" Target="../media/image5875.png"/><Relationship Id="rId22" Type="http://schemas.openxmlformats.org/officeDocument/2006/relationships/image" Target="../media/image5882.png"/><Relationship Id="rId27" Type="http://schemas.openxmlformats.org/officeDocument/2006/relationships/image" Target="../media/image4740.png"/><Relationship Id="rId30" Type="http://schemas.openxmlformats.org/officeDocument/2006/relationships/image" Target="../media/image5888.png"/><Relationship Id="rId35" Type="http://schemas.openxmlformats.org/officeDocument/2006/relationships/image" Target="../media/image5892.png"/><Relationship Id="rId43" Type="http://schemas.openxmlformats.org/officeDocument/2006/relationships/image" Target="../media/image5897.png"/><Relationship Id="rId48" Type="http://schemas.openxmlformats.org/officeDocument/2006/relationships/image" Target="../media/image5902.png"/><Relationship Id="rId56" Type="http://schemas.openxmlformats.org/officeDocument/2006/relationships/image" Target="../media/image5909.png"/><Relationship Id="rId64" Type="http://schemas.openxmlformats.org/officeDocument/2006/relationships/image" Target="../media/image5913.png"/><Relationship Id="rId69" Type="http://schemas.openxmlformats.org/officeDocument/2006/relationships/image" Target="../media/image5918.png"/><Relationship Id="rId77" Type="http://schemas.openxmlformats.org/officeDocument/2006/relationships/image" Target="../media/image5926.png"/><Relationship Id="rId8" Type="http://schemas.openxmlformats.org/officeDocument/2006/relationships/image" Target="../media/image5276.png"/><Relationship Id="rId51" Type="http://schemas.openxmlformats.org/officeDocument/2006/relationships/image" Target="../media/image5905.png"/><Relationship Id="rId72" Type="http://schemas.openxmlformats.org/officeDocument/2006/relationships/image" Target="../media/image5921.png"/><Relationship Id="rId80" Type="http://schemas.openxmlformats.org/officeDocument/2006/relationships/image" Target="../media/image5929.png"/><Relationship Id="rId3" Type="http://schemas.openxmlformats.org/officeDocument/2006/relationships/image" Target="../media/image5793.png"/><Relationship Id="rId12" Type="http://schemas.openxmlformats.org/officeDocument/2006/relationships/image" Target="../media/image5873.png"/><Relationship Id="rId17" Type="http://schemas.openxmlformats.org/officeDocument/2006/relationships/image" Target="../media/image5878.png"/><Relationship Id="rId25" Type="http://schemas.openxmlformats.org/officeDocument/2006/relationships/image" Target="../media/image5884.png"/><Relationship Id="rId33" Type="http://schemas.openxmlformats.org/officeDocument/2006/relationships/image" Target="../media/image5890.png"/><Relationship Id="rId38" Type="http://schemas.openxmlformats.org/officeDocument/2006/relationships/image" Target="../media/image5894.png"/><Relationship Id="rId46" Type="http://schemas.openxmlformats.org/officeDocument/2006/relationships/image" Target="../media/image5900.png"/><Relationship Id="rId59" Type="http://schemas.openxmlformats.org/officeDocument/2006/relationships/image" Target="../media/image3366.png"/><Relationship Id="rId67" Type="http://schemas.openxmlformats.org/officeDocument/2006/relationships/image" Target="../media/image5916.png"/><Relationship Id="rId20" Type="http://schemas.openxmlformats.org/officeDocument/2006/relationships/image" Target="../media/image5881.png"/><Relationship Id="rId41" Type="http://schemas.openxmlformats.org/officeDocument/2006/relationships/image" Target="../media/image5895.png"/><Relationship Id="rId54" Type="http://schemas.openxmlformats.org/officeDocument/2006/relationships/image" Target="../media/image5907.png"/><Relationship Id="rId62" Type="http://schemas.openxmlformats.org/officeDocument/2006/relationships/image" Target="../media/image5911.png"/><Relationship Id="rId70" Type="http://schemas.openxmlformats.org/officeDocument/2006/relationships/image" Target="../media/image5919.png"/><Relationship Id="rId75" Type="http://schemas.openxmlformats.org/officeDocument/2006/relationships/image" Target="../media/image5924.png"/><Relationship Id="rId83" Type="http://schemas.openxmlformats.org/officeDocument/2006/relationships/image" Target="../media/image593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01.png"/><Relationship Id="rId15" Type="http://schemas.openxmlformats.org/officeDocument/2006/relationships/image" Target="../media/image5876.png"/><Relationship Id="rId23" Type="http://schemas.openxmlformats.org/officeDocument/2006/relationships/image" Target="../media/image1896.png"/><Relationship Id="rId28" Type="http://schemas.openxmlformats.org/officeDocument/2006/relationships/image" Target="../media/image5886.png"/><Relationship Id="rId36" Type="http://schemas.openxmlformats.org/officeDocument/2006/relationships/image" Target="../media/image3785.png"/><Relationship Id="rId49" Type="http://schemas.openxmlformats.org/officeDocument/2006/relationships/image" Target="../media/image5903.png"/><Relationship Id="rId57" Type="http://schemas.openxmlformats.org/officeDocument/2006/relationships/image" Target="../media/image1772.png"/><Relationship Id="rId10" Type="http://schemas.openxmlformats.org/officeDocument/2006/relationships/image" Target="../media/image5872.png"/><Relationship Id="rId31" Type="http://schemas.openxmlformats.org/officeDocument/2006/relationships/image" Target="../media/image5889.png"/><Relationship Id="rId44" Type="http://schemas.openxmlformats.org/officeDocument/2006/relationships/image" Target="../media/image5898.png"/><Relationship Id="rId52" Type="http://schemas.openxmlformats.org/officeDocument/2006/relationships/image" Target="../media/image3783.png"/><Relationship Id="rId60" Type="http://schemas.openxmlformats.org/officeDocument/2006/relationships/image" Target="../media/image5910.png"/><Relationship Id="rId65" Type="http://schemas.openxmlformats.org/officeDocument/2006/relationships/image" Target="../media/image5914.png"/><Relationship Id="rId73" Type="http://schemas.openxmlformats.org/officeDocument/2006/relationships/image" Target="../media/image5922.png"/><Relationship Id="rId78" Type="http://schemas.openxmlformats.org/officeDocument/2006/relationships/image" Target="../media/image5927.png"/><Relationship Id="rId81" Type="http://schemas.openxmlformats.org/officeDocument/2006/relationships/image" Target="../media/image5930.png"/><Relationship Id="rId4" Type="http://schemas.openxmlformats.org/officeDocument/2006/relationships/image" Target="../media/image5794.png"/><Relationship Id="rId9" Type="http://schemas.openxmlformats.org/officeDocument/2006/relationships/image" Target="../media/image5871.png"/><Relationship Id="rId13" Type="http://schemas.openxmlformats.org/officeDocument/2006/relationships/image" Target="../media/image5874.png"/><Relationship Id="rId18" Type="http://schemas.openxmlformats.org/officeDocument/2006/relationships/image" Target="../media/image5879.png"/><Relationship Id="rId39" Type="http://schemas.openxmlformats.org/officeDocument/2006/relationships/image" Target="../media/image5638.png"/><Relationship Id="rId34" Type="http://schemas.openxmlformats.org/officeDocument/2006/relationships/image" Target="../media/image5891.png"/><Relationship Id="rId50" Type="http://schemas.openxmlformats.org/officeDocument/2006/relationships/image" Target="../media/image5904.png"/><Relationship Id="rId55" Type="http://schemas.openxmlformats.org/officeDocument/2006/relationships/image" Target="../media/image5908.png"/><Relationship Id="rId76" Type="http://schemas.openxmlformats.org/officeDocument/2006/relationships/image" Target="../media/image5925.png"/><Relationship Id="rId7" Type="http://schemas.openxmlformats.org/officeDocument/2006/relationships/image" Target="../media/image5280.png"/><Relationship Id="rId71" Type="http://schemas.openxmlformats.org/officeDocument/2006/relationships/image" Target="../media/image5920.png"/><Relationship Id="rId2" Type="http://schemas.openxmlformats.org/officeDocument/2006/relationships/image" Target="../media/image5792.png"/><Relationship Id="rId29" Type="http://schemas.openxmlformats.org/officeDocument/2006/relationships/image" Target="../media/image5887.png"/><Relationship Id="rId24" Type="http://schemas.openxmlformats.org/officeDocument/2006/relationships/image" Target="../media/image5883.png"/><Relationship Id="rId40" Type="http://schemas.openxmlformats.org/officeDocument/2006/relationships/image" Target="../media/image4585.png"/><Relationship Id="rId45" Type="http://schemas.openxmlformats.org/officeDocument/2006/relationships/image" Target="../media/image5899.png"/><Relationship Id="rId66" Type="http://schemas.openxmlformats.org/officeDocument/2006/relationships/image" Target="../media/image591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4.png"/><Relationship Id="rId18" Type="http://schemas.openxmlformats.org/officeDocument/2006/relationships/image" Target="../media/image509.png"/><Relationship Id="rId26" Type="http://schemas.openxmlformats.org/officeDocument/2006/relationships/image" Target="../media/image517.png"/><Relationship Id="rId3" Type="http://schemas.openxmlformats.org/officeDocument/2006/relationships/image" Target="../media/image494.png"/><Relationship Id="rId21" Type="http://schemas.openxmlformats.org/officeDocument/2006/relationships/image" Target="../media/image512.png"/><Relationship Id="rId34" Type="http://schemas.openxmlformats.org/officeDocument/2006/relationships/image" Target="../media/image525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17" Type="http://schemas.openxmlformats.org/officeDocument/2006/relationships/image" Target="../media/image508.png"/><Relationship Id="rId25" Type="http://schemas.openxmlformats.org/officeDocument/2006/relationships/image" Target="../media/image516.png"/><Relationship Id="rId33" Type="http://schemas.openxmlformats.org/officeDocument/2006/relationships/image" Target="../media/image524.png"/><Relationship Id="rId2" Type="http://schemas.openxmlformats.org/officeDocument/2006/relationships/image" Target="../media/image493.png"/><Relationship Id="rId16" Type="http://schemas.openxmlformats.org/officeDocument/2006/relationships/image" Target="../media/image507.png"/><Relationship Id="rId20" Type="http://schemas.openxmlformats.org/officeDocument/2006/relationships/image" Target="../media/image511.png"/><Relationship Id="rId29" Type="http://schemas.openxmlformats.org/officeDocument/2006/relationships/image" Target="../media/image5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24" Type="http://schemas.openxmlformats.org/officeDocument/2006/relationships/image" Target="../media/image515.png"/><Relationship Id="rId32" Type="http://schemas.openxmlformats.org/officeDocument/2006/relationships/image" Target="../media/image523.png"/><Relationship Id="rId5" Type="http://schemas.openxmlformats.org/officeDocument/2006/relationships/image" Target="../media/image496.pn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28" Type="http://schemas.openxmlformats.org/officeDocument/2006/relationships/image" Target="../media/image519.png"/><Relationship Id="rId10" Type="http://schemas.openxmlformats.org/officeDocument/2006/relationships/image" Target="../media/image501.png"/><Relationship Id="rId19" Type="http://schemas.openxmlformats.org/officeDocument/2006/relationships/image" Target="../media/image510.png"/><Relationship Id="rId31" Type="http://schemas.openxmlformats.org/officeDocument/2006/relationships/image" Target="../media/image522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png"/><Relationship Id="rId22" Type="http://schemas.openxmlformats.org/officeDocument/2006/relationships/image" Target="../media/image513.png"/><Relationship Id="rId27" Type="http://schemas.openxmlformats.org/officeDocument/2006/relationships/image" Target="../media/image518.png"/><Relationship Id="rId30" Type="http://schemas.openxmlformats.org/officeDocument/2006/relationships/image" Target="../media/image521.png"/><Relationship Id="rId35" Type="http://schemas.openxmlformats.org/officeDocument/2006/relationships/image" Target="../media/image526.png"/><Relationship Id="rId8" Type="http://schemas.openxmlformats.org/officeDocument/2006/relationships/image" Target="../media/image499.png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43.png"/><Relationship Id="rId18" Type="http://schemas.openxmlformats.org/officeDocument/2006/relationships/image" Target="../media/image5948.png"/><Relationship Id="rId26" Type="http://schemas.openxmlformats.org/officeDocument/2006/relationships/image" Target="../media/image5955.png"/><Relationship Id="rId39" Type="http://schemas.openxmlformats.org/officeDocument/2006/relationships/image" Target="../media/image5968.png"/><Relationship Id="rId21" Type="http://schemas.openxmlformats.org/officeDocument/2006/relationships/image" Target="../media/image5950.png"/><Relationship Id="rId34" Type="http://schemas.openxmlformats.org/officeDocument/2006/relationships/image" Target="../media/image5963.png"/><Relationship Id="rId42" Type="http://schemas.openxmlformats.org/officeDocument/2006/relationships/image" Target="../media/image5971.png"/><Relationship Id="rId47" Type="http://schemas.openxmlformats.org/officeDocument/2006/relationships/image" Target="../media/image5976.png"/><Relationship Id="rId50" Type="http://schemas.openxmlformats.org/officeDocument/2006/relationships/image" Target="../media/image5979.png"/><Relationship Id="rId7" Type="http://schemas.openxmlformats.org/officeDocument/2006/relationships/image" Target="../media/image5938.png"/><Relationship Id="rId2" Type="http://schemas.openxmlformats.org/officeDocument/2006/relationships/image" Target="../media/image5934.png"/><Relationship Id="rId16" Type="http://schemas.openxmlformats.org/officeDocument/2006/relationships/image" Target="../media/image5946.png"/><Relationship Id="rId29" Type="http://schemas.openxmlformats.org/officeDocument/2006/relationships/image" Target="../media/image5958.png"/><Relationship Id="rId11" Type="http://schemas.openxmlformats.org/officeDocument/2006/relationships/image" Target="../media/image5941.png"/><Relationship Id="rId24" Type="http://schemas.openxmlformats.org/officeDocument/2006/relationships/image" Target="../media/image5953.png"/><Relationship Id="rId32" Type="http://schemas.openxmlformats.org/officeDocument/2006/relationships/image" Target="../media/image5961.png"/><Relationship Id="rId37" Type="http://schemas.openxmlformats.org/officeDocument/2006/relationships/image" Target="../media/image5966.png"/><Relationship Id="rId40" Type="http://schemas.openxmlformats.org/officeDocument/2006/relationships/image" Target="../media/image5969.png"/><Relationship Id="rId45" Type="http://schemas.openxmlformats.org/officeDocument/2006/relationships/image" Target="../media/image5974.png"/><Relationship Id="rId5" Type="http://schemas.openxmlformats.org/officeDocument/2006/relationships/image" Target="../media/image5937.png"/><Relationship Id="rId15" Type="http://schemas.openxmlformats.org/officeDocument/2006/relationships/image" Target="../media/image5945.png"/><Relationship Id="rId23" Type="http://schemas.openxmlformats.org/officeDocument/2006/relationships/image" Target="../media/image5952.png"/><Relationship Id="rId28" Type="http://schemas.openxmlformats.org/officeDocument/2006/relationships/image" Target="../media/image5957.png"/><Relationship Id="rId36" Type="http://schemas.openxmlformats.org/officeDocument/2006/relationships/image" Target="../media/image5965.png"/><Relationship Id="rId49" Type="http://schemas.openxmlformats.org/officeDocument/2006/relationships/image" Target="../media/image5978.png"/><Relationship Id="rId10" Type="http://schemas.openxmlformats.org/officeDocument/2006/relationships/image" Target="../media/image5940.png"/><Relationship Id="rId19" Type="http://schemas.openxmlformats.org/officeDocument/2006/relationships/image" Target="../media/image1935.png"/><Relationship Id="rId31" Type="http://schemas.openxmlformats.org/officeDocument/2006/relationships/image" Target="../media/image5960.png"/><Relationship Id="rId44" Type="http://schemas.openxmlformats.org/officeDocument/2006/relationships/image" Target="../media/image5973.png"/><Relationship Id="rId4" Type="http://schemas.openxmlformats.org/officeDocument/2006/relationships/image" Target="../media/image5936.png"/><Relationship Id="rId9" Type="http://schemas.openxmlformats.org/officeDocument/2006/relationships/image" Target="../media/image5939.png"/><Relationship Id="rId14" Type="http://schemas.openxmlformats.org/officeDocument/2006/relationships/image" Target="../media/image5944.png"/><Relationship Id="rId22" Type="http://schemas.openxmlformats.org/officeDocument/2006/relationships/image" Target="../media/image5951.png"/><Relationship Id="rId27" Type="http://schemas.openxmlformats.org/officeDocument/2006/relationships/image" Target="../media/image5956.png"/><Relationship Id="rId30" Type="http://schemas.openxmlformats.org/officeDocument/2006/relationships/image" Target="../media/image5959.png"/><Relationship Id="rId35" Type="http://schemas.openxmlformats.org/officeDocument/2006/relationships/image" Target="../media/image5964.png"/><Relationship Id="rId43" Type="http://schemas.openxmlformats.org/officeDocument/2006/relationships/image" Target="../media/image5972.png"/><Relationship Id="rId48" Type="http://schemas.openxmlformats.org/officeDocument/2006/relationships/image" Target="../media/image5977.png"/><Relationship Id="rId8" Type="http://schemas.openxmlformats.org/officeDocument/2006/relationships/image" Target="../media/image3366.png"/><Relationship Id="rId51" Type="http://schemas.openxmlformats.org/officeDocument/2006/relationships/image" Target="../media/image5980.png"/><Relationship Id="rId3" Type="http://schemas.openxmlformats.org/officeDocument/2006/relationships/image" Target="../media/image5935.png"/><Relationship Id="rId12" Type="http://schemas.openxmlformats.org/officeDocument/2006/relationships/image" Target="../media/image5942.png"/><Relationship Id="rId17" Type="http://schemas.openxmlformats.org/officeDocument/2006/relationships/image" Target="../media/image5947.png"/><Relationship Id="rId25" Type="http://schemas.openxmlformats.org/officeDocument/2006/relationships/image" Target="../media/image5954.png"/><Relationship Id="rId33" Type="http://schemas.openxmlformats.org/officeDocument/2006/relationships/image" Target="../media/image5962.png"/><Relationship Id="rId38" Type="http://schemas.openxmlformats.org/officeDocument/2006/relationships/image" Target="../media/image5967.png"/><Relationship Id="rId46" Type="http://schemas.openxmlformats.org/officeDocument/2006/relationships/image" Target="../media/image5975.png"/><Relationship Id="rId20" Type="http://schemas.openxmlformats.org/officeDocument/2006/relationships/image" Target="../media/image5949.png"/><Relationship Id="rId41" Type="http://schemas.openxmlformats.org/officeDocument/2006/relationships/image" Target="../media/image597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72.png"/></Relationships>
</file>

<file path=ppt/slides/_rels/slide1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02.png"/><Relationship Id="rId21" Type="http://schemas.openxmlformats.org/officeDocument/2006/relationships/image" Target="../media/image5997.png"/><Relationship Id="rId42" Type="http://schemas.openxmlformats.org/officeDocument/2006/relationships/image" Target="../media/image4936.png"/><Relationship Id="rId47" Type="http://schemas.openxmlformats.org/officeDocument/2006/relationships/image" Target="../media/image6012.png"/><Relationship Id="rId63" Type="http://schemas.openxmlformats.org/officeDocument/2006/relationships/image" Target="../media/image5432.png"/><Relationship Id="rId68" Type="http://schemas.openxmlformats.org/officeDocument/2006/relationships/image" Target="../media/image6024.png"/><Relationship Id="rId84" Type="http://schemas.openxmlformats.org/officeDocument/2006/relationships/image" Target="../media/image6036.png"/><Relationship Id="rId89" Type="http://schemas.openxmlformats.org/officeDocument/2006/relationships/image" Target="../media/image6039.png"/><Relationship Id="rId16" Type="http://schemas.openxmlformats.org/officeDocument/2006/relationships/image" Target="../media/image5992.png"/><Relationship Id="rId11" Type="http://schemas.openxmlformats.org/officeDocument/2006/relationships/image" Target="../media/image5988.png"/><Relationship Id="rId32" Type="http://schemas.openxmlformats.org/officeDocument/2006/relationships/image" Target="../media/image6007.png"/><Relationship Id="rId37" Type="http://schemas.openxmlformats.org/officeDocument/2006/relationships/image" Target="../media/image2141.png"/><Relationship Id="rId53" Type="http://schemas.openxmlformats.org/officeDocument/2006/relationships/image" Target="../media/image1967.png"/><Relationship Id="rId58" Type="http://schemas.openxmlformats.org/officeDocument/2006/relationships/image" Target="../media/image6017.png"/><Relationship Id="rId74" Type="http://schemas.openxmlformats.org/officeDocument/2006/relationships/image" Target="../media/image6028.png"/><Relationship Id="rId79" Type="http://schemas.openxmlformats.org/officeDocument/2006/relationships/image" Target="../media/image6032.png"/><Relationship Id="rId5" Type="http://schemas.openxmlformats.org/officeDocument/2006/relationships/image" Target="../media/image5984.png"/><Relationship Id="rId90" Type="http://schemas.openxmlformats.org/officeDocument/2006/relationships/image" Target="../media/image6040.png"/><Relationship Id="rId95" Type="http://schemas.openxmlformats.org/officeDocument/2006/relationships/image" Target="../media/image6045.png"/><Relationship Id="rId22" Type="http://schemas.openxmlformats.org/officeDocument/2006/relationships/image" Target="../media/image5998.png"/><Relationship Id="rId27" Type="http://schemas.openxmlformats.org/officeDocument/2006/relationships/image" Target="../media/image6003.png"/><Relationship Id="rId43" Type="http://schemas.openxmlformats.org/officeDocument/2006/relationships/image" Target="../media/image6010.png"/><Relationship Id="rId48" Type="http://schemas.openxmlformats.org/officeDocument/2006/relationships/image" Target="../media/image6013.png"/><Relationship Id="rId64" Type="http://schemas.openxmlformats.org/officeDocument/2006/relationships/image" Target="../media/image6020.png"/><Relationship Id="rId69" Type="http://schemas.openxmlformats.org/officeDocument/2006/relationships/image" Target="../media/image6025.png"/><Relationship Id="rId80" Type="http://schemas.openxmlformats.org/officeDocument/2006/relationships/image" Target="../media/image6033.png"/><Relationship Id="rId85" Type="http://schemas.openxmlformats.org/officeDocument/2006/relationships/image" Target="../media/image4124.png"/><Relationship Id="rId3" Type="http://schemas.openxmlformats.org/officeDocument/2006/relationships/image" Target="../media/image5982.png"/><Relationship Id="rId12" Type="http://schemas.openxmlformats.org/officeDocument/2006/relationships/image" Target="../media/image2296.png"/><Relationship Id="rId17" Type="http://schemas.openxmlformats.org/officeDocument/2006/relationships/image" Target="../media/image5993.png"/><Relationship Id="rId25" Type="http://schemas.openxmlformats.org/officeDocument/2006/relationships/image" Target="../media/image6001.png"/><Relationship Id="rId33" Type="http://schemas.openxmlformats.org/officeDocument/2006/relationships/image" Target="../media/image1931.png"/><Relationship Id="rId38" Type="http://schemas.openxmlformats.org/officeDocument/2006/relationships/image" Target="../media/image6008.png"/><Relationship Id="rId46" Type="http://schemas.openxmlformats.org/officeDocument/2006/relationships/image" Target="../media/image6011.png"/><Relationship Id="rId59" Type="http://schemas.openxmlformats.org/officeDocument/2006/relationships/image" Target="../media/image6018.png"/><Relationship Id="rId67" Type="http://schemas.openxmlformats.org/officeDocument/2006/relationships/image" Target="../media/image6023.png"/><Relationship Id="rId20" Type="http://schemas.openxmlformats.org/officeDocument/2006/relationships/image" Target="../media/image5996.png"/><Relationship Id="rId41" Type="http://schemas.openxmlformats.org/officeDocument/2006/relationships/image" Target="../media/image2846.png"/><Relationship Id="rId54" Type="http://schemas.openxmlformats.org/officeDocument/2006/relationships/image" Target="../media/image3487.png"/><Relationship Id="rId62" Type="http://schemas.openxmlformats.org/officeDocument/2006/relationships/image" Target="../media/image5431.png"/><Relationship Id="rId70" Type="http://schemas.openxmlformats.org/officeDocument/2006/relationships/image" Target="../media/image4177.png"/><Relationship Id="rId75" Type="http://schemas.openxmlformats.org/officeDocument/2006/relationships/image" Target="../media/image6029.png"/><Relationship Id="rId83" Type="http://schemas.openxmlformats.org/officeDocument/2006/relationships/image" Target="../media/image6035.png"/><Relationship Id="rId88" Type="http://schemas.openxmlformats.org/officeDocument/2006/relationships/image" Target="../media/image6038.png"/><Relationship Id="rId91" Type="http://schemas.openxmlformats.org/officeDocument/2006/relationships/image" Target="../media/image6041.png"/><Relationship Id="rId96" Type="http://schemas.openxmlformats.org/officeDocument/2006/relationships/image" Target="../media/image604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85.png"/><Relationship Id="rId15" Type="http://schemas.openxmlformats.org/officeDocument/2006/relationships/image" Target="../media/image5991.png"/><Relationship Id="rId23" Type="http://schemas.openxmlformats.org/officeDocument/2006/relationships/image" Target="../media/image5999.png"/><Relationship Id="rId28" Type="http://schemas.openxmlformats.org/officeDocument/2006/relationships/image" Target="../media/image6004.png"/><Relationship Id="rId36" Type="http://schemas.openxmlformats.org/officeDocument/2006/relationships/image" Target="../media/image3265.png"/><Relationship Id="rId49" Type="http://schemas.openxmlformats.org/officeDocument/2006/relationships/image" Target="../media/image2707.png"/><Relationship Id="rId57" Type="http://schemas.openxmlformats.org/officeDocument/2006/relationships/image" Target="../media/image3586.png"/><Relationship Id="rId10" Type="http://schemas.openxmlformats.org/officeDocument/2006/relationships/image" Target="../media/image5987.png"/><Relationship Id="rId31" Type="http://schemas.openxmlformats.org/officeDocument/2006/relationships/image" Target="../media/image6006.png"/><Relationship Id="rId44" Type="http://schemas.openxmlformats.org/officeDocument/2006/relationships/image" Target="../media/image4953.png"/><Relationship Id="rId52" Type="http://schemas.openxmlformats.org/officeDocument/2006/relationships/image" Target="../media/image2683.png"/><Relationship Id="rId60" Type="http://schemas.openxmlformats.org/officeDocument/2006/relationships/image" Target="../media/image1971.png"/><Relationship Id="rId65" Type="http://schemas.openxmlformats.org/officeDocument/2006/relationships/image" Target="../media/image6021.png"/><Relationship Id="rId73" Type="http://schemas.openxmlformats.org/officeDocument/2006/relationships/image" Target="../media/image6027.png"/><Relationship Id="rId78" Type="http://schemas.openxmlformats.org/officeDocument/2006/relationships/image" Target="../media/image6031.png"/><Relationship Id="rId81" Type="http://schemas.openxmlformats.org/officeDocument/2006/relationships/image" Target="../media/image6034.png"/><Relationship Id="rId86" Type="http://schemas.openxmlformats.org/officeDocument/2006/relationships/image" Target="../media/image789.png"/><Relationship Id="rId94" Type="http://schemas.openxmlformats.org/officeDocument/2006/relationships/image" Target="../media/image6044.png"/><Relationship Id="rId4" Type="http://schemas.openxmlformats.org/officeDocument/2006/relationships/image" Target="../media/image5983.png"/><Relationship Id="rId9" Type="http://schemas.openxmlformats.org/officeDocument/2006/relationships/image" Target="../media/image5306.png"/><Relationship Id="rId13" Type="http://schemas.openxmlformats.org/officeDocument/2006/relationships/image" Target="../media/image5989.png"/><Relationship Id="rId18" Type="http://schemas.openxmlformats.org/officeDocument/2006/relationships/image" Target="../media/image5994.png"/><Relationship Id="rId39" Type="http://schemas.openxmlformats.org/officeDocument/2006/relationships/image" Target="../media/image6009.png"/><Relationship Id="rId34" Type="http://schemas.openxmlformats.org/officeDocument/2006/relationships/image" Target="../media/image2684.png"/><Relationship Id="rId50" Type="http://schemas.openxmlformats.org/officeDocument/2006/relationships/image" Target="../media/image6014.png"/><Relationship Id="rId55" Type="http://schemas.openxmlformats.org/officeDocument/2006/relationships/image" Target="../media/image4203.png"/><Relationship Id="rId76" Type="http://schemas.openxmlformats.org/officeDocument/2006/relationships/image" Target="../media/image4176.png"/><Relationship Id="rId97" Type="http://schemas.openxmlformats.org/officeDocument/2006/relationships/image" Target="../media/image6047.png"/><Relationship Id="rId7" Type="http://schemas.openxmlformats.org/officeDocument/2006/relationships/image" Target="../media/image5986.png"/><Relationship Id="rId71" Type="http://schemas.openxmlformats.org/officeDocument/2006/relationships/image" Target="../media/image4180.png"/><Relationship Id="rId92" Type="http://schemas.openxmlformats.org/officeDocument/2006/relationships/image" Target="../media/image6042.png"/><Relationship Id="rId2" Type="http://schemas.openxmlformats.org/officeDocument/2006/relationships/image" Target="../media/image5981.png"/><Relationship Id="rId29" Type="http://schemas.openxmlformats.org/officeDocument/2006/relationships/image" Target="../media/image582.png"/><Relationship Id="rId24" Type="http://schemas.openxmlformats.org/officeDocument/2006/relationships/image" Target="../media/image6000.png"/><Relationship Id="rId40" Type="http://schemas.openxmlformats.org/officeDocument/2006/relationships/image" Target="../media/image2644.png"/><Relationship Id="rId45" Type="http://schemas.openxmlformats.org/officeDocument/2006/relationships/image" Target="../media/image2674.png"/><Relationship Id="rId66" Type="http://schemas.openxmlformats.org/officeDocument/2006/relationships/image" Target="../media/image6022.png"/><Relationship Id="rId87" Type="http://schemas.openxmlformats.org/officeDocument/2006/relationships/image" Target="../media/image6037.png"/><Relationship Id="rId61" Type="http://schemas.openxmlformats.org/officeDocument/2006/relationships/image" Target="../media/image6019.png"/><Relationship Id="rId82" Type="http://schemas.openxmlformats.org/officeDocument/2006/relationships/image" Target="../media/image768.png"/><Relationship Id="rId19" Type="http://schemas.openxmlformats.org/officeDocument/2006/relationships/image" Target="../media/image5995.png"/><Relationship Id="rId14" Type="http://schemas.openxmlformats.org/officeDocument/2006/relationships/image" Target="../media/image5990.png"/><Relationship Id="rId30" Type="http://schemas.openxmlformats.org/officeDocument/2006/relationships/image" Target="../media/image6005.png"/><Relationship Id="rId35" Type="http://schemas.openxmlformats.org/officeDocument/2006/relationships/image" Target="../media/image3264.png"/><Relationship Id="rId56" Type="http://schemas.openxmlformats.org/officeDocument/2006/relationships/image" Target="../media/image6016.png"/><Relationship Id="rId77" Type="http://schemas.openxmlformats.org/officeDocument/2006/relationships/image" Target="../media/image6030.png"/><Relationship Id="rId8" Type="http://schemas.openxmlformats.org/officeDocument/2006/relationships/image" Target="../media/image4324.png"/><Relationship Id="rId51" Type="http://schemas.openxmlformats.org/officeDocument/2006/relationships/image" Target="../media/image6015.png"/><Relationship Id="rId72" Type="http://schemas.openxmlformats.org/officeDocument/2006/relationships/image" Target="../media/image6026.png"/><Relationship Id="rId93" Type="http://schemas.openxmlformats.org/officeDocument/2006/relationships/image" Target="../media/image6043.png"/><Relationship Id="rId98" Type="http://schemas.openxmlformats.org/officeDocument/2006/relationships/image" Target="../media/image6048.png"/></Relationships>
</file>

<file path=ppt/slides/_rels/slide1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67.png"/><Relationship Id="rId21" Type="http://schemas.openxmlformats.org/officeDocument/2006/relationships/image" Target="../media/image6064.png"/><Relationship Id="rId42" Type="http://schemas.openxmlformats.org/officeDocument/2006/relationships/image" Target="../media/image2644.png"/><Relationship Id="rId47" Type="http://schemas.openxmlformats.org/officeDocument/2006/relationships/image" Target="../media/image4929.png"/><Relationship Id="rId63" Type="http://schemas.openxmlformats.org/officeDocument/2006/relationships/image" Target="../media/image2310.png"/><Relationship Id="rId68" Type="http://schemas.openxmlformats.org/officeDocument/2006/relationships/image" Target="../media/image6091.png"/><Relationship Id="rId84" Type="http://schemas.openxmlformats.org/officeDocument/2006/relationships/image" Target="../media/image6100.png"/><Relationship Id="rId89" Type="http://schemas.openxmlformats.org/officeDocument/2006/relationships/image" Target="../media/image6104.png"/><Relationship Id="rId16" Type="http://schemas.openxmlformats.org/officeDocument/2006/relationships/image" Target="../media/image6060.png"/><Relationship Id="rId107" Type="http://schemas.openxmlformats.org/officeDocument/2006/relationships/image" Target="../media/image6119.png"/><Relationship Id="rId11" Type="http://schemas.openxmlformats.org/officeDocument/2006/relationships/image" Target="../media/image6055.png"/><Relationship Id="rId32" Type="http://schemas.openxmlformats.org/officeDocument/2006/relationships/image" Target="../media/image2852.png"/><Relationship Id="rId37" Type="http://schemas.openxmlformats.org/officeDocument/2006/relationships/image" Target="../media/image6071.png"/><Relationship Id="rId53" Type="http://schemas.openxmlformats.org/officeDocument/2006/relationships/image" Target="../media/image6082.png"/><Relationship Id="rId58" Type="http://schemas.openxmlformats.org/officeDocument/2006/relationships/image" Target="../media/image4923.png"/><Relationship Id="rId74" Type="http://schemas.openxmlformats.org/officeDocument/2006/relationships/image" Target="../media/image2782.png"/><Relationship Id="rId79" Type="http://schemas.openxmlformats.org/officeDocument/2006/relationships/image" Target="../media/image2790.png"/><Relationship Id="rId102" Type="http://schemas.openxmlformats.org/officeDocument/2006/relationships/image" Target="../media/image6116.png"/><Relationship Id="rId5" Type="http://schemas.openxmlformats.org/officeDocument/2006/relationships/image" Target="../media/image582.png"/><Relationship Id="rId90" Type="http://schemas.openxmlformats.org/officeDocument/2006/relationships/image" Target="../media/image6105.png"/><Relationship Id="rId95" Type="http://schemas.openxmlformats.org/officeDocument/2006/relationships/image" Target="../media/image6109.png"/><Relationship Id="rId22" Type="http://schemas.openxmlformats.org/officeDocument/2006/relationships/image" Target="../media/image2132.png"/><Relationship Id="rId27" Type="http://schemas.openxmlformats.org/officeDocument/2006/relationships/image" Target="../media/image1931.png"/><Relationship Id="rId43" Type="http://schemas.openxmlformats.org/officeDocument/2006/relationships/image" Target="../media/image6076.png"/><Relationship Id="rId48" Type="http://schemas.openxmlformats.org/officeDocument/2006/relationships/image" Target="../media/image5832.png"/><Relationship Id="rId64" Type="http://schemas.openxmlformats.org/officeDocument/2006/relationships/image" Target="../media/image6088.png"/><Relationship Id="rId69" Type="http://schemas.openxmlformats.org/officeDocument/2006/relationships/image" Target="../media/image6092.png"/><Relationship Id="rId80" Type="http://schemas.openxmlformats.org/officeDocument/2006/relationships/image" Target="../media/image6097.png"/><Relationship Id="rId85" Type="http://schemas.openxmlformats.org/officeDocument/2006/relationships/image" Target="../media/image6101.png"/><Relationship Id="rId12" Type="http://schemas.openxmlformats.org/officeDocument/2006/relationships/image" Target="../media/image6056.png"/><Relationship Id="rId17" Type="http://schemas.openxmlformats.org/officeDocument/2006/relationships/image" Target="../media/image6061.png"/><Relationship Id="rId33" Type="http://schemas.openxmlformats.org/officeDocument/2006/relationships/image" Target="../media/image2141.png"/><Relationship Id="rId38" Type="http://schemas.openxmlformats.org/officeDocument/2006/relationships/image" Target="../media/image6072.png"/><Relationship Id="rId59" Type="http://schemas.openxmlformats.org/officeDocument/2006/relationships/image" Target="../media/image6086.png"/><Relationship Id="rId103" Type="http://schemas.openxmlformats.org/officeDocument/2006/relationships/image" Target="../media/image2200.png"/><Relationship Id="rId108" Type="http://schemas.openxmlformats.org/officeDocument/2006/relationships/image" Target="../media/image6120.png"/><Relationship Id="rId54" Type="http://schemas.openxmlformats.org/officeDocument/2006/relationships/image" Target="../media/image6083.png"/><Relationship Id="rId70" Type="http://schemas.openxmlformats.org/officeDocument/2006/relationships/image" Target="../media/image6093.png"/><Relationship Id="rId75" Type="http://schemas.openxmlformats.org/officeDocument/2006/relationships/image" Target="../media/image4977.png"/><Relationship Id="rId91" Type="http://schemas.openxmlformats.org/officeDocument/2006/relationships/image" Target="../media/image6106.png"/><Relationship Id="rId96" Type="http://schemas.openxmlformats.org/officeDocument/2006/relationships/image" Target="../media/image61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796.png"/><Relationship Id="rId15" Type="http://schemas.openxmlformats.org/officeDocument/2006/relationships/image" Target="../media/image6059.png"/><Relationship Id="rId23" Type="http://schemas.openxmlformats.org/officeDocument/2006/relationships/image" Target="../media/image6065.png"/><Relationship Id="rId28" Type="http://schemas.openxmlformats.org/officeDocument/2006/relationships/image" Target="../media/image6068.png"/><Relationship Id="rId36" Type="http://schemas.openxmlformats.org/officeDocument/2006/relationships/image" Target="../media/image3501.png"/><Relationship Id="rId49" Type="http://schemas.openxmlformats.org/officeDocument/2006/relationships/image" Target="../media/image6079.png"/><Relationship Id="rId57" Type="http://schemas.openxmlformats.org/officeDocument/2006/relationships/image" Target="../media/image6085.png"/><Relationship Id="rId106" Type="http://schemas.openxmlformats.org/officeDocument/2006/relationships/image" Target="../media/image6118.png"/><Relationship Id="rId10" Type="http://schemas.openxmlformats.org/officeDocument/2006/relationships/image" Target="../media/image6054.png"/><Relationship Id="rId31" Type="http://schemas.openxmlformats.org/officeDocument/2006/relationships/image" Target="../media/image2659.png"/><Relationship Id="rId44" Type="http://schemas.openxmlformats.org/officeDocument/2006/relationships/image" Target="../media/image3490.png"/><Relationship Id="rId52" Type="http://schemas.openxmlformats.org/officeDocument/2006/relationships/image" Target="../media/image6081.png"/><Relationship Id="rId60" Type="http://schemas.openxmlformats.org/officeDocument/2006/relationships/image" Target="../media/image6087.png"/><Relationship Id="rId65" Type="http://schemas.openxmlformats.org/officeDocument/2006/relationships/image" Target="../media/image6089.png"/><Relationship Id="rId73" Type="http://schemas.openxmlformats.org/officeDocument/2006/relationships/image" Target="../media/image2803.png"/><Relationship Id="rId78" Type="http://schemas.openxmlformats.org/officeDocument/2006/relationships/image" Target="../media/image6096.png"/><Relationship Id="rId81" Type="http://schemas.openxmlformats.org/officeDocument/2006/relationships/image" Target="../media/image2202.png"/><Relationship Id="rId86" Type="http://schemas.openxmlformats.org/officeDocument/2006/relationships/image" Target="../media/image6102.png"/><Relationship Id="rId94" Type="http://schemas.openxmlformats.org/officeDocument/2006/relationships/image" Target="../media/image6108.png"/><Relationship Id="rId99" Type="http://schemas.openxmlformats.org/officeDocument/2006/relationships/image" Target="../media/image6113.png"/><Relationship Id="rId101" Type="http://schemas.openxmlformats.org/officeDocument/2006/relationships/image" Target="../media/image6115.png"/><Relationship Id="rId4" Type="http://schemas.openxmlformats.org/officeDocument/2006/relationships/image" Target="../media/image6051.png"/><Relationship Id="rId9" Type="http://schemas.openxmlformats.org/officeDocument/2006/relationships/image" Target="../media/image6053.png"/><Relationship Id="rId13" Type="http://schemas.openxmlformats.org/officeDocument/2006/relationships/image" Target="../media/image6057.png"/><Relationship Id="rId18" Type="http://schemas.openxmlformats.org/officeDocument/2006/relationships/image" Target="../media/image6062.png"/><Relationship Id="rId39" Type="http://schemas.openxmlformats.org/officeDocument/2006/relationships/image" Target="../media/image6073.png"/><Relationship Id="rId109" Type="http://schemas.openxmlformats.org/officeDocument/2006/relationships/image" Target="../media/image6121.png"/><Relationship Id="rId34" Type="http://schemas.openxmlformats.org/officeDocument/2006/relationships/image" Target="../media/image6070.png"/><Relationship Id="rId50" Type="http://schemas.openxmlformats.org/officeDocument/2006/relationships/image" Target="../media/image2640.png"/><Relationship Id="rId55" Type="http://schemas.openxmlformats.org/officeDocument/2006/relationships/image" Target="../media/image2139.png"/><Relationship Id="rId76" Type="http://schemas.openxmlformats.org/officeDocument/2006/relationships/image" Target="../media/image6095.png"/><Relationship Id="rId97" Type="http://schemas.openxmlformats.org/officeDocument/2006/relationships/image" Target="../media/image6111.png"/><Relationship Id="rId104" Type="http://schemas.openxmlformats.org/officeDocument/2006/relationships/image" Target="../media/image6117.png"/><Relationship Id="rId7" Type="http://schemas.openxmlformats.org/officeDocument/2006/relationships/image" Target="../media/image1971.png"/><Relationship Id="rId71" Type="http://schemas.openxmlformats.org/officeDocument/2006/relationships/image" Target="../media/image2786.png"/><Relationship Id="rId92" Type="http://schemas.openxmlformats.org/officeDocument/2006/relationships/image" Target="../media/image2793.png"/><Relationship Id="rId2" Type="http://schemas.openxmlformats.org/officeDocument/2006/relationships/image" Target="../media/image6049.png"/><Relationship Id="rId29" Type="http://schemas.openxmlformats.org/officeDocument/2006/relationships/image" Target="../media/image2666.png"/><Relationship Id="rId24" Type="http://schemas.openxmlformats.org/officeDocument/2006/relationships/image" Target="../media/image2335.png"/><Relationship Id="rId40" Type="http://schemas.openxmlformats.org/officeDocument/2006/relationships/image" Target="../media/image6074.png"/><Relationship Id="rId45" Type="http://schemas.openxmlformats.org/officeDocument/2006/relationships/image" Target="../media/image6077.png"/><Relationship Id="rId66" Type="http://schemas.openxmlformats.org/officeDocument/2006/relationships/image" Target="../media/image6090.png"/><Relationship Id="rId87" Type="http://schemas.openxmlformats.org/officeDocument/2006/relationships/image" Target="../media/image6103.png"/><Relationship Id="rId110" Type="http://schemas.openxmlformats.org/officeDocument/2006/relationships/image" Target="../media/image6122.png"/><Relationship Id="rId61" Type="http://schemas.openxmlformats.org/officeDocument/2006/relationships/image" Target="../media/image5829.png"/><Relationship Id="rId82" Type="http://schemas.openxmlformats.org/officeDocument/2006/relationships/image" Target="../media/image6098.png"/><Relationship Id="rId19" Type="http://schemas.openxmlformats.org/officeDocument/2006/relationships/image" Target="../media/image3204.png"/><Relationship Id="rId14" Type="http://schemas.openxmlformats.org/officeDocument/2006/relationships/image" Target="../media/image6058.png"/><Relationship Id="rId30" Type="http://schemas.openxmlformats.org/officeDocument/2006/relationships/image" Target="../media/image6069.png"/><Relationship Id="rId35" Type="http://schemas.openxmlformats.org/officeDocument/2006/relationships/image" Target="../media/image3254.png"/><Relationship Id="rId56" Type="http://schemas.openxmlformats.org/officeDocument/2006/relationships/image" Target="../media/image6084.png"/><Relationship Id="rId77" Type="http://schemas.openxmlformats.org/officeDocument/2006/relationships/image" Target="../media/image2195.png"/><Relationship Id="rId100" Type="http://schemas.openxmlformats.org/officeDocument/2006/relationships/image" Target="../media/image6114.png"/><Relationship Id="rId105" Type="http://schemas.openxmlformats.org/officeDocument/2006/relationships/image" Target="../media/image2781.png"/><Relationship Id="rId8" Type="http://schemas.openxmlformats.org/officeDocument/2006/relationships/image" Target="../media/image6052.png"/><Relationship Id="rId51" Type="http://schemas.openxmlformats.org/officeDocument/2006/relationships/image" Target="../media/image6080.png"/><Relationship Id="rId72" Type="http://schemas.openxmlformats.org/officeDocument/2006/relationships/image" Target="../media/image6094.png"/><Relationship Id="rId93" Type="http://schemas.openxmlformats.org/officeDocument/2006/relationships/image" Target="../media/image6107.png"/><Relationship Id="rId98" Type="http://schemas.openxmlformats.org/officeDocument/2006/relationships/image" Target="../media/image6112.png"/><Relationship Id="rId3" Type="http://schemas.openxmlformats.org/officeDocument/2006/relationships/image" Target="../media/image6050.png"/><Relationship Id="rId25" Type="http://schemas.openxmlformats.org/officeDocument/2006/relationships/image" Target="../media/image6066.png"/><Relationship Id="rId46" Type="http://schemas.openxmlformats.org/officeDocument/2006/relationships/image" Target="../media/image6078.png"/><Relationship Id="rId67" Type="http://schemas.openxmlformats.org/officeDocument/2006/relationships/image" Target="../media/image5123.png"/><Relationship Id="rId20" Type="http://schemas.openxmlformats.org/officeDocument/2006/relationships/image" Target="../media/image6063.png"/><Relationship Id="rId41" Type="http://schemas.openxmlformats.org/officeDocument/2006/relationships/image" Target="../media/image6075.png"/><Relationship Id="rId62" Type="http://schemas.openxmlformats.org/officeDocument/2006/relationships/image" Target="../media/image6005.png"/><Relationship Id="rId83" Type="http://schemas.openxmlformats.org/officeDocument/2006/relationships/image" Target="../media/image6099.png"/><Relationship Id="rId88" Type="http://schemas.openxmlformats.org/officeDocument/2006/relationships/image" Target="../media/image5128.png"/><Relationship Id="rId111" Type="http://schemas.openxmlformats.org/officeDocument/2006/relationships/image" Target="../media/image6123.png"/></Relationships>
</file>

<file path=ppt/slides/_rels/slide1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19.png"/><Relationship Id="rId21" Type="http://schemas.openxmlformats.org/officeDocument/2006/relationships/image" Target="../media/image6136.png"/><Relationship Id="rId42" Type="http://schemas.openxmlformats.org/officeDocument/2006/relationships/image" Target="../media/image6154.png"/><Relationship Id="rId47" Type="http://schemas.openxmlformats.org/officeDocument/2006/relationships/image" Target="../media/image6159.png"/><Relationship Id="rId63" Type="http://schemas.openxmlformats.org/officeDocument/2006/relationships/image" Target="../media/image6172.png"/><Relationship Id="rId68" Type="http://schemas.openxmlformats.org/officeDocument/2006/relationships/image" Target="../media/image6177.png"/><Relationship Id="rId84" Type="http://schemas.openxmlformats.org/officeDocument/2006/relationships/image" Target="../media/image6192.png"/><Relationship Id="rId89" Type="http://schemas.openxmlformats.org/officeDocument/2006/relationships/image" Target="../media/image6197.png"/><Relationship Id="rId16" Type="http://schemas.openxmlformats.org/officeDocument/2006/relationships/image" Target="../media/image3858.png"/><Relationship Id="rId107" Type="http://schemas.openxmlformats.org/officeDocument/2006/relationships/image" Target="../media/image6214.png"/><Relationship Id="rId11" Type="http://schemas.openxmlformats.org/officeDocument/2006/relationships/image" Target="../media/image6129.png"/><Relationship Id="rId32" Type="http://schemas.openxmlformats.org/officeDocument/2006/relationships/image" Target="../media/image6144.png"/><Relationship Id="rId37" Type="http://schemas.openxmlformats.org/officeDocument/2006/relationships/image" Target="../media/image6149.png"/><Relationship Id="rId53" Type="http://schemas.openxmlformats.org/officeDocument/2006/relationships/image" Target="../media/image6163.png"/><Relationship Id="rId58" Type="http://schemas.openxmlformats.org/officeDocument/2006/relationships/image" Target="../media/image6167.png"/><Relationship Id="rId74" Type="http://schemas.openxmlformats.org/officeDocument/2006/relationships/image" Target="../media/image6183.png"/><Relationship Id="rId79" Type="http://schemas.openxmlformats.org/officeDocument/2006/relationships/image" Target="../media/image2410.png"/><Relationship Id="rId102" Type="http://schemas.openxmlformats.org/officeDocument/2006/relationships/image" Target="../media/image6209.png"/><Relationship Id="rId5" Type="http://schemas.openxmlformats.org/officeDocument/2006/relationships/image" Target="../media/image6124.png"/><Relationship Id="rId90" Type="http://schemas.openxmlformats.org/officeDocument/2006/relationships/image" Target="../media/image6198.png"/><Relationship Id="rId95" Type="http://schemas.openxmlformats.org/officeDocument/2006/relationships/image" Target="../media/image6203.png"/><Relationship Id="rId22" Type="http://schemas.openxmlformats.org/officeDocument/2006/relationships/image" Target="../media/image6137.png"/><Relationship Id="rId27" Type="http://schemas.openxmlformats.org/officeDocument/2006/relationships/image" Target="../media/image3908.png"/><Relationship Id="rId43" Type="http://schemas.openxmlformats.org/officeDocument/2006/relationships/image" Target="../media/image6155.png"/><Relationship Id="rId48" Type="http://schemas.openxmlformats.org/officeDocument/2006/relationships/image" Target="../media/image6160.png"/><Relationship Id="rId64" Type="http://schemas.openxmlformats.org/officeDocument/2006/relationships/image" Target="../media/image6173.png"/><Relationship Id="rId69" Type="http://schemas.openxmlformats.org/officeDocument/2006/relationships/image" Target="../media/image6178.png"/><Relationship Id="rId80" Type="http://schemas.openxmlformats.org/officeDocument/2006/relationships/image" Target="../media/image6188.png"/><Relationship Id="rId85" Type="http://schemas.openxmlformats.org/officeDocument/2006/relationships/image" Target="../media/image6193.png"/><Relationship Id="rId12" Type="http://schemas.openxmlformats.org/officeDocument/2006/relationships/image" Target="../media/image3716.png"/><Relationship Id="rId17" Type="http://schemas.openxmlformats.org/officeDocument/2006/relationships/image" Target="../media/image6132.png"/><Relationship Id="rId33" Type="http://schemas.openxmlformats.org/officeDocument/2006/relationships/image" Target="../media/image6145.png"/><Relationship Id="rId38" Type="http://schemas.openxmlformats.org/officeDocument/2006/relationships/image" Target="../media/image6150.png"/><Relationship Id="rId59" Type="http://schemas.openxmlformats.org/officeDocument/2006/relationships/image" Target="../media/image6168.png"/><Relationship Id="rId103" Type="http://schemas.openxmlformats.org/officeDocument/2006/relationships/image" Target="../media/image6210.png"/><Relationship Id="rId108" Type="http://schemas.openxmlformats.org/officeDocument/2006/relationships/image" Target="../media/image6215.png"/><Relationship Id="rId20" Type="http://schemas.openxmlformats.org/officeDocument/2006/relationships/image" Target="../media/image6135.png"/><Relationship Id="rId41" Type="http://schemas.openxmlformats.org/officeDocument/2006/relationships/image" Target="../media/image6153.png"/><Relationship Id="rId54" Type="http://schemas.openxmlformats.org/officeDocument/2006/relationships/image" Target="../media/image3785.png"/><Relationship Id="rId62" Type="http://schemas.openxmlformats.org/officeDocument/2006/relationships/image" Target="../media/image6171.png"/><Relationship Id="rId70" Type="http://schemas.openxmlformats.org/officeDocument/2006/relationships/image" Target="../media/image6179.png"/><Relationship Id="rId75" Type="http://schemas.openxmlformats.org/officeDocument/2006/relationships/image" Target="../media/image6184.png"/><Relationship Id="rId83" Type="http://schemas.openxmlformats.org/officeDocument/2006/relationships/image" Target="../media/image6191.png"/><Relationship Id="rId88" Type="http://schemas.openxmlformats.org/officeDocument/2006/relationships/image" Target="../media/image6196.png"/><Relationship Id="rId91" Type="http://schemas.openxmlformats.org/officeDocument/2006/relationships/image" Target="../media/image6199.png"/><Relationship Id="rId96" Type="http://schemas.openxmlformats.org/officeDocument/2006/relationships/image" Target="../media/image620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125.png"/><Relationship Id="rId15" Type="http://schemas.openxmlformats.org/officeDocument/2006/relationships/image" Target="../media/image3720.png"/><Relationship Id="rId23" Type="http://schemas.openxmlformats.org/officeDocument/2006/relationships/image" Target="../media/image6138.png"/><Relationship Id="rId28" Type="http://schemas.openxmlformats.org/officeDocument/2006/relationships/image" Target="../media/image6141.png"/><Relationship Id="rId36" Type="http://schemas.openxmlformats.org/officeDocument/2006/relationships/image" Target="../media/image6148.png"/><Relationship Id="rId49" Type="http://schemas.openxmlformats.org/officeDocument/2006/relationships/image" Target="../media/image6161.png"/><Relationship Id="rId57" Type="http://schemas.openxmlformats.org/officeDocument/2006/relationships/image" Target="../media/image6166.png"/><Relationship Id="rId106" Type="http://schemas.openxmlformats.org/officeDocument/2006/relationships/image" Target="../media/image6213.png"/><Relationship Id="rId10" Type="http://schemas.openxmlformats.org/officeDocument/2006/relationships/image" Target="../media/image2207.png"/><Relationship Id="rId31" Type="http://schemas.openxmlformats.org/officeDocument/2006/relationships/image" Target="../media/image6143.png"/><Relationship Id="rId44" Type="http://schemas.openxmlformats.org/officeDocument/2006/relationships/image" Target="../media/image6156.png"/><Relationship Id="rId52" Type="http://schemas.openxmlformats.org/officeDocument/2006/relationships/image" Target="../media/image3797.png"/><Relationship Id="rId60" Type="http://schemas.openxmlformats.org/officeDocument/2006/relationships/image" Target="../media/image6169.png"/><Relationship Id="rId65" Type="http://schemas.openxmlformats.org/officeDocument/2006/relationships/image" Target="../media/image6174.png"/><Relationship Id="rId73" Type="http://schemas.openxmlformats.org/officeDocument/2006/relationships/image" Target="../media/image6182.png"/><Relationship Id="rId78" Type="http://schemas.openxmlformats.org/officeDocument/2006/relationships/image" Target="../media/image6187.png"/><Relationship Id="rId81" Type="http://schemas.openxmlformats.org/officeDocument/2006/relationships/image" Target="../media/image6189.png"/><Relationship Id="rId86" Type="http://schemas.openxmlformats.org/officeDocument/2006/relationships/image" Target="../media/image6194.png"/><Relationship Id="rId94" Type="http://schemas.openxmlformats.org/officeDocument/2006/relationships/image" Target="../media/image6202.png"/><Relationship Id="rId99" Type="http://schemas.openxmlformats.org/officeDocument/2006/relationships/image" Target="../media/image684.png"/><Relationship Id="rId101" Type="http://schemas.openxmlformats.org/officeDocument/2006/relationships/image" Target="../media/image6208.png"/><Relationship Id="rId4" Type="http://schemas.openxmlformats.org/officeDocument/2006/relationships/image" Target="../media/image6051.png"/><Relationship Id="rId9" Type="http://schemas.openxmlformats.org/officeDocument/2006/relationships/image" Target="../media/image6128.png"/><Relationship Id="rId13" Type="http://schemas.openxmlformats.org/officeDocument/2006/relationships/image" Target="../media/image6130.png"/><Relationship Id="rId18" Type="http://schemas.openxmlformats.org/officeDocument/2006/relationships/image" Target="../media/image6133.png"/><Relationship Id="rId39" Type="http://schemas.openxmlformats.org/officeDocument/2006/relationships/image" Target="../media/image6151.png"/><Relationship Id="rId34" Type="http://schemas.openxmlformats.org/officeDocument/2006/relationships/image" Target="../media/image6146.png"/><Relationship Id="rId50" Type="http://schemas.openxmlformats.org/officeDocument/2006/relationships/image" Target="../media/image3783.png"/><Relationship Id="rId55" Type="http://schemas.openxmlformats.org/officeDocument/2006/relationships/image" Target="../media/image6164.png"/><Relationship Id="rId76" Type="http://schemas.openxmlformats.org/officeDocument/2006/relationships/image" Target="../media/image6185.png"/><Relationship Id="rId97" Type="http://schemas.openxmlformats.org/officeDocument/2006/relationships/image" Target="../media/image6205.png"/><Relationship Id="rId104" Type="http://schemas.openxmlformats.org/officeDocument/2006/relationships/image" Target="../media/image6211.png"/><Relationship Id="rId7" Type="http://schemas.openxmlformats.org/officeDocument/2006/relationships/image" Target="../media/image6126.png"/><Relationship Id="rId71" Type="http://schemas.openxmlformats.org/officeDocument/2006/relationships/image" Target="../media/image6180.png"/><Relationship Id="rId92" Type="http://schemas.openxmlformats.org/officeDocument/2006/relationships/image" Target="../media/image6200.png"/><Relationship Id="rId2" Type="http://schemas.openxmlformats.org/officeDocument/2006/relationships/image" Target="../media/image6049.png"/><Relationship Id="rId29" Type="http://schemas.openxmlformats.org/officeDocument/2006/relationships/image" Target="../media/image4049.png"/><Relationship Id="rId24" Type="http://schemas.openxmlformats.org/officeDocument/2006/relationships/image" Target="../media/image6139.png"/><Relationship Id="rId40" Type="http://schemas.openxmlformats.org/officeDocument/2006/relationships/image" Target="../media/image6152.png"/><Relationship Id="rId45" Type="http://schemas.openxmlformats.org/officeDocument/2006/relationships/image" Target="../media/image6157.png"/><Relationship Id="rId66" Type="http://schemas.openxmlformats.org/officeDocument/2006/relationships/image" Target="../media/image6175.png"/><Relationship Id="rId87" Type="http://schemas.openxmlformats.org/officeDocument/2006/relationships/image" Target="../media/image6195.png"/><Relationship Id="rId61" Type="http://schemas.openxmlformats.org/officeDocument/2006/relationships/image" Target="../media/image6170.png"/><Relationship Id="rId82" Type="http://schemas.openxmlformats.org/officeDocument/2006/relationships/image" Target="../media/image6190.png"/><Relationship Id="rId19" Type="http://schemas.openxmlformats.org/officeDocument/2006/relationships/image" Target="../media/image6134.png"/><Relationship Id="rId14" Type="http://schemas.openxmlformats.org/officeDocument/2006/relationships/image" Target="../media/image6131.png"/><Relationship Id="rId30" Type="http://schemas.openxmlformats.org/officeDocument/2006/relationships/image" Target="../media/image6142.png"/><Relationship Id="rId35" Type="http://schemas.openxmlformats.org/officeDocument/2006/relationships/image" Target="../media/image6147.png"/><Relationship Id="rId56" Type="http://schemas.openxmlformats.org/officeDocument/2006/relationships/image" Target="../media/image6165.png"/><Relationship Id="rId77" Type="http://schemas.openxmlformats.org/officeDocument/2006/relationships/image" Target="../media/image6186.png"/><Relationship Id="rId100" Type="http://schemas.openxmlformats.org/officeDocument/2006/relationships/image" Target="../media/image6207.png"/><Relationship Id="rId105" Type="http://schemas.openxmlformats.org/officeDocument/2006/relationships/image" Target="../media/image6212.png"/><Relationship Id="rId8" Type="http://schemas.openxmlformats.org/officeDocument/2006/relationships/image" Target="../media/image6127.png"/><Relationship Id="rId51" Type="http://schemas.openxmlformats.org/officeDocument/2006/relationships/image" Target="../media/image6162.png"/><Relationship Id="rId72" Type="http://schemas.openxmlformats.org/officeDocument/2006/relationships/image" Target="../media/image6181.png"/><Relationship Id="rId93" Type="http://schemas.openxmlformats.org/officeDocument/2006/relationships/image" Target="../media/image6201.png"/><Relationship Id="rId98" Type="http://schemas.openxmlformats.org/officeDocument/2006/relationships/image" Target="../media/image6206.png"/><Relationship Id="rId3" Type="http://schemas.openxmlformats.org/officeDocument/2006/relationships/image" Target="../media/image6050.png"/><Relationship Id="rId25" Type="http://schemas.openxmlformats.org/officeDocument/2006/relationships/image" Target="../media/image6140.png"/><Relationship Id="rId46" Type="http://schemas.openxmlformats.org/officeDocument/2006/relationships/image" Target="../media/image6158.png"/><Relationship Id="rId67" Type="http://schemas.openxmlformats.org/officeDocument/2006/relationships/image" Target="../media/image617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2.png"/><Relationship Id="rId13" Type="http://schemas.openxmlformats.org/officeDocument/2006/relationships/image" Target="../media/image6227.png"/><Relationship Id="rId18" Type="http://schemas.openxmlformats.org/officeDocument/2006/relationships/image" Target="../media/image6231.png"/><Relationship Id="rId3" Type="http://schemas.openxmlformats.org/officeDocument/2006/relationships/image" Target="../media/image6217.png"/><Relationship Id="rId21" Type="http://schemas.openxmlformats.org/officeDocument/2006/relationships/image" Target="../media/image2888.png"/><Relationship Id="rId7" Type="http://schemas.openxmlformats.org/officeDocument/2006/relationships/image" Target="../media/image6221.png"/><Relationship Id="rId12" Type="http://schemas.openxmlformats.org/officeDocument/2006/relationships/image" Target="../media/image6226.png"/><Relationship Id="rId17" Type="http://schemas.openxmlformats.org/officeDocument/2006/relationships/image" Target="../media/image6230.png"/><Relationship Id="rId2" Type="http://schemas.openxmlformats.org/officeDocument/2006/relationships/image" Target="../media/image6216.png"/><Relationship Id="rId16" Type="http://schemas.openxmlformats.org/officeDocument/2006/relationships/image" Target="../media/image6229.png"/><Relationship Id="rId20" Type="http://schemas.openxmlformats.org/officeDocument/2006/relationships/image" Target="../media/image623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220.png"/><Relationship Id="rId11" Type="http://schemas.openxmlformats.org/officeDocument/2006/relationships/image" Target="../media/image6225.png"/><Relationship Id="rId5" Type="http://schemas.openxmlformats.org/officeDocument/2006/relationships/image" Target="../media/image6219.png"/><Relationship Id="rId15" Type="http://schemas.openxmlformats.org/officeDocument/2006/relationships/image" Target="../media/image4123.png"/><Relationship Id="rId10" Type="http://schemas.openxmlformats.org/officeDocument/2006/relationships/image" Target="../media/image6224.png"/><Relationship Id="rId19" Type="http://schemas.openxmlformats.org/officeDocument/2006/relationships/image" Target="../media/image6232.png"/><Relationship Id="rId4" Type="http://schemas.openxmlformats.org/officeDocument/2006/relationships/image" Target="../media/image6218.png"/><Relationship Id="rId9" Type="http://schemas.openxmlformats.org/officeDocument/2006/relationships/image" Target="../media/image6223.png"/><Relationship Id="rId14" Type="http://schemas.openxmlformats.org/officeDocument/2006/relationships/image" Target="../media/image6228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44.png"/><Relationship Id="rId18" Type="http://schemas.openxmlformats.org/officeDocument/2006/relationships/image" Target="../media/image6249.png"/><Relationship Id="rId26" Type="http://schemas.openxmlformats.org/officeDocument/2006/relationships/image" Target="../media/image6256.png"/><Relationship Id="rId39" Type="http://schemas.openxmlformats.org/officeDocument/2006/relationships/image" Target="../media/image6268.png"/><Relationship Id="rId21" Type="http://schemas.openxmlformats.org/officeDocument/2006/relationships/image" Target="../media/image6252.png"/><Relationship Id="rId34" Type="http://schemas.openxmlformats.org/officeDocument/2006/relationships/image" Target="../media/image6263.png"/><Relationship Id="rId42" Type="http://schemas.openxmlformats.org/officeDocument/2006/relationships/image" Target="../media/image6271.png"/><Relationship Id="rId47" Type="http://schemas.openxmlformats.org/officeDocument/2006/relationships/image" Target="../media/image6276.png"/><Relationship Id="rId50" Type="http://schemas.openxmlformats.org/officeDocument/2006/relationships/image" Target="../media/image6278.png"/><Relationship Id="rId7" Type="http://schemas.openxmlformats.org/officeDocument/2006/relationships/image" Target="../media/image6238.png"/><Relationship Id="rId2" Type="http://schemas.openxmlformats.org/officeDocument/2006/relationships/image" Target="../media/image6234.png"/><Relationship Id="rId16" Type="http://schemas.openxmlformats.org/officeDocument/2006/relationships/image" Target="../media/image6247.png"/><Relationship Id="rId29" Type="http://schemas.openxmlformats.org/officeDocument/2006/relationships/image" Target="../media/image6259.png"/><Relationship Id="rId11" Type="http://schemas.openxmlformats.org/officeDocument/2006/relationships/image" Target="../media/image6242.png"/><Relationship Id="rId24" Type="http://schemas.openxmlformats.org/officeDocument/2006/relationships/image" Target="../media/image6255.png"/><Relationship Id="rId32" Type="http://schemas.openxmlformats.org/officeDocument/2006/relationships/image" Target="../media/image6261.png"/><Relationship Id="rId37" Type="http://schemas.openxmlformats.org/officeDocument/2006/relationships/image" Target="../media/image6266.png"/><Relationship Id="rId40" Type="http://schemas.openxmlformats.org/officeDocument/2006/relationships/image" Target="../media/image6269.png"/><Relationship Id="rId45" Type="http://schemas.openxmlformats.org/officeDocument/2006/relationships/image" Target="../media/image6274.png"/><Relationship Id="rId5" Type="http://schemas.openxmlformats.org/officeDocument/2006/relationships/image" Target="../media/image6236.png"/><Relationship Id="rId15" Type="http://schemas.openxmlformats.org/officeDocument/2006/relationships/image" Target="../media/image6246.png"/><Relationship Id="rId23" Type="http://schemas.openxmlformats.org/officeDocument/2006/relationships/image" Target="../media/image6254.png"/><Relationship Id="rId28" Type="http://schemas.openxmlformats.org/officeDocument/2006/relationships/image" Target="../media/image6258.png"/><Relationship Id="rId36" Type="http://schemas.openxmlformats.org/officeDocument/2006/relationships/image" Target="../media/image6265.png"/><Relationship Id="rId49" Type="http://schemas.openxmlformats.org/officeDocument/2006/relationships/image" Target="../media/image5948.png"/><Relationship Id="rId10" Type="http://schemas.openxmlformats.org/officeDocument/2006/relationships/image" Target="../media/image6241.png"/><Relationship Id="rId19" Type="http://schemas.openxmlformats.org/officeDocument/2006/relationships/image" Target="../media/image6250.png"/><Relationship Id="rId31" Type="http://schemas.openxmlformats.org/officeDocument/2006/relationships/image" Target="../media/image6260.png"/><Relationship Id="rId44" Type="http://schemas.openxmlformats.org/officeDocument/2006/relationships/image" Target="../media/image6273.png"/><Relationship Id="rId52" Type="http://schemas.openxmlformats.org/officeDocument/2006/relationships/image" Target="../media/image6280.png"/><Relationship Id="rId4" Type="http://schemas.openxmlformats.org/officeDocument/2006/relationships/image" Target="../media/image6235.png"/><Relationship Id="rId9" Type="http://schemas.openxmlformats.org/officeDocument/2006/relationships/image" Target="../media/image6240.png"/><Relationship Id="rId14" Type="http://schemas.openxmlformats.org/officeDocument/2006/relationships/image" Target="../media/image6245.png"/><Relationship Id="rId22" Type="http://schemas.openxmlformats.org/officeDocument/2006/relationships/image" Target="../media/image6253.png"/><Relationship Id="rId27" Type="http://schemas.openxmlformats.org/officeDocument/2006/relationships/image" Target="../media/image6257.png"/><Relationship Id="rId30" Type="http://schemas.openxmlformats.org/officeDocument/2006/relationships/image" Target="../media/image5939.png"/><Relationship Id="rId35" Type="http://schemas.openxmlformats.org/officeDocument/2006/relationships/image" Target="../media/image6264.png"/><Relationship Id="rId43" Type="http://schemas.openxmlformats.org/officeDocument/2006/relationships/image" Target="../media/image6272.png"/><Relationship Id="rId48" Type="http://schemas.openxmlformats.org/officeDocument/2006/relationships/image" Target="../media/image6277.png"/><Relationship Id="rId8" Type="http://schemas.openxmlformats.org/officeDocument/2006/relationships/image" Target="../media/image6239.png"/><Relationship Id="rId51" Type="http://schemas.openxmlformats.org/officeDocument/2006/relationships/image" Target="../media/image6279.png"/><Relationship Id="rId3" Type="http://schemas.openxmlformats.org/officeDocument/2006/relationships/image" Target="../media/image6217.png"/><Relationship Id="rId12" Type="http://schemas.openxmlformats.org/officeDocument/2006/relationships/image" Target="../media/image6243.png"/><Relationship Id="rId17" Type="http://schemas.openxmlformats.org/officeDocument/2006/relationships/image" Target="../media/image6248.png"/><Relationship Id="rId25" Type="http://schemas.openxmlformats.org/officeDocument/2006/relationships/image" Target="../media/image1801.png"/><Relationship Id="rId33" Type="http://schemas.openxmlformats.org/officeDocument/2006/relationships/image" Target="../media/image6262.png"/><Relationship Id="rId38" Type="http://schemas.openxmlformats.org/officeDocument/2006/relationships/image" Target="../media/image6267.png"/><Relationship Id="rId46" Type="http://schemas.openxmlformats.org/officeDocument/2006/relationships/image" Target="../media/image6275.png"/><Relationship Id="rId20" Type="http://schemas.openxmlformats.org/officeDocument/2006/relationships/image" Target="../media/image6251.png"/><Relationship Id="rId41" Type="http://schemas.openxmlformats.org/officeDocument/2006/relationships/image" Target="../media/image627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237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90.png"/><Relationship Id="rId18" Type="http://schemas.openxmlformats.org/officeDocument/2006/relationships/image" Target="../media/image6295.png"/><Relationship Id="rId26" Type="http://schemas.openxmlformats.org/officeDocument/2006/relationships/image" Target="../media/image6303.png"/><Relationship Id="rId39" Type="http://schemas.openxmlformats.org/officeDocument/2006/relationships/image" Target="../media/image6313.png"/><Relationship Id="rId21" Type="http://schemas.openxmlformats.org/officeDocument/2006/relationships/image" Target="../media/image6298.png"/><Relationship Id="rId34" Type="http://schemas.openxmlformats.org/officeDocument/2006/relationships/image" Target="../media/image6310.png"/><Relationship Id="rId42" Type="http://schemas.openxmlformats.org/officeDocument/2006/relationships/image" Target="../media/image6316.png"/><Relationship Id="rId7" Type="http://schemas.openxmlformats.org/officeDocument/2006/relationships/image" Target="../media/image6284.png"/><Relationship Id="rId2" Type="http://schemas.openxmlformats.org/officeDocument/2006/relationships/image" Target="../media/image6281.png"/><Relationship Id="rId16" Type="http://schemas.openxmlformats.org/officeDocument/2006/relationships/image" Target="../media/image6293.png"/><Relationship Id="rId20" Type="http://schemas.openxmlformats.org/officeDocument/2006/relationships/image" Target="../media/image6297.png"/><Relationship Id="rId29" Type="http://schemas.openxmlformats.org/officeDocument/2006/relationships/image" Target="../media/image6305.png"/><Relationship Id="rId41" Type="http://schemas.openxmlformats.org/officeDocument/2006/relationships/image" Target="../media/image631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283.png"/><Relationship Id="rId11" Type="http://schemas.openxmlformats.org/officeDocument/2006/relationships/image" Target="../media/image6288.png"/><Relationship Id="rId24" Type="http://schemas.openxmlformats.org/officeDocument/2006/relationships/image" Target="../media/image6301.png"/><Relationship Id="rId32" Type="http://schemas.openxmlformats.org/officeDocument/2006/relationships/image" Target="../media/image6308.png"/><Relationship Id="rId37" Type="http://schemas.openxmlformats.org/officeDocument/2006/relationships/image" Target="../media/image6312.png"/><Relationship Id="rId40" Type="http://schemas.openxmlformats.org/officeDocument/2006/relationships/image" Target="../media/image6314.png"/><Relationship Id="rId5" Type="http://schemas.openxmlformats.org/officeDocument/2006/relationships/image" Target="../media/image6282.png"/><Relationship Id="rId15" Type="http://schemas.openxmlformats.org/officeDocument/2006/relationships/image" Target="../media/image6292.png"/><Relationship Id="rId23" Type="http://schemas.openxmlformats.org/officeDocument/2006/relationships/image" Target="../media/image6300.png"/><Relationship Id="rId28" Type="http://schemas.openxmlformats.org/officeDocument/2006/relationships/image" Target="../media/image6304.png"/><Relationship Id="rId36" Type="http://schemas.openxmlformats.org/officeDocument/2006/relationships/image" Target="../media/image582.png"/><Relationship Id="rId10" Type="http://schemas.openxmlformats.org/officeDocument/2006/relationships/image" Target="../media/image6287.png"/><Relationship Id="rId19" Type="http://schemas.openxmlformats.org/officeDocument/2006/relationships/image" Target="../media/image6296.png"/><Relationship Id="rId31" Type="http://schemas.openxmlformats.org/officeDocument/2006/relationships/image" Target="../media/image6307.png"/><Relationship Id="rId4" Type="http://schemas.openxmlformats.org/officeDocument/2006/relationships/image" Target="../media/image6235.png"/><Relationship Id="rId9" Type="http://schemas.openxmlformats.org/officeDocument/2006/relationships/image" Target="../media/image6286.png"/><Relationship Id="rId14" Type="http://schemas.openxmlformats.org/officeDocument/2006/relationships/image" Target="../media/image6291.png"/><Relationship Id="rId22" Type="http://schemas.openxmlformats.org/officeDocument/2006/relationships/image" Target="../media/image6299.png"/><Relationship Id="rId27" Type="http://schemas.openxmlformats.org/officeDocument/2006/relationships/image" Target="../media/image5346.png"/><Relationship Id="rId30" Type="http://schemas.openxmlformats.org/officeDocument/2006/relationships/image" Target="../media/image6306.png"/><Relationship Id="rId35" Type="http://schemas.openxmlformats.org/officeDocument/2006/relationships/image" Target="../media/image6311.png"/><Relationship Id="rId43" Type="http://schemas.openxmlformats.org/officeDocument/2006/relationships/image" Target="../media/image6317.png"/><Relationship Id="rId8" Type="http://schemas.openxmlformats.org/officeDocument/2006/relationships/image" Target="../media/image6285.png"/><Relationship Id="rId3" Type="http://schemas.openxmlformats.org/officeDocument/2006/relationships/image" Target="../media/image6217.png"/><Relationship Id="rId12" Type="http://schemas.openxmlformats.org/officeDocument/2006/relationships/image" Target="../media/image6289.png"/><Relationship Id="rId17" Type="http://schemas.openxmlformats.org/officeDocument/2006/relationships/image" Target="../media/image6294.png"/><Relationship Id="rId25" Type="http://schemas.openxmlformats.org/officeDocument/2006/relationships/image" Target="../media/image6302.png"/><Relationship Id="rId33" Type="http://schemas.openxmlformats.org/officeDocument/2006/relationships/image" Target="../media/image6309.png"/><Relationship Id="rId38" Type="http://schemas.openxmlformats.org/officeDocument/2006/relationships/image" Target="../media/image2132.png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28.png"/><Relationship Id="rId18" Type="http://schemas.openxmlformats.org/officeDocument/2006/relationships/image" Target="../media/image3783.png"/><Relationship Id="rId26" Type="http://schemas.openxmlformats.org/officeDocument/2006/relationships/image" Target="../media/image5904.png"/><Relationship Id="rId39" Type="http://schemas.openxmlformats.org/officeDocument/2006/relationships/image" Target="../media/image6350.png"/><Relationship Id="rId21" Type="http://schemas.openxmlformats.org/officeDocument/2006/relationships/image" Target="../media/image6333.png"/><Relationship Id="rId34" Type="http://schemas.openxmlformats.org/officeDocument/2006/relationships/image" Target="../media/image6345.png"/><Relationship Id="rId42" Type="http://schemas.openxmlformats.org/officeDocument/2006/relationships/image" Target="../media/image6353.png"/><Relationship Id="rId47" Type="http://schemas.openxmlformats.org/officeDocument/2006/relationships/image" Target="../media/image6358.png"/><Relationship Id="rId50" Type="http://schemas.openxmlformats.org/officeDocument/2006/relationships/image" Target="../media/image6361.png"/><Relationship Id="rId55" Type="http://schemas.openxmlformats.org/officeDocument/2006/relationships/image" Target="../media/image6366.png"/><Relationship Id="rId7" Type="http://schemas.openxmlformats.org/officeDocument/2006/relationships/image" Target="../media/image6323.png"/><Relationship Id="rId2" Type="http://schemas.openxmlformats.org/officeDocument/2006/relationships/image" Target="../media/image6318.png"/><Relationship Id="rId16" Type="http://schemas.openxmlformats.org/officeDocument/2006/relationships/image" Target="../media/image6330.png"/><Relationship Id="rId29" Type="http://schemas.openxmlformats.org/officeDocument/2006/relationships/image" Target="../media/image6340.png"/><Relationship Id="rId11" Type="http://schemas.openxmlformats.org/officeDocument/2006/relationships/image" Target="../media/image6326.png"/><Relationship Id="rId24" Type="http://schemas.openxmlformats.org/officeDocument/2006/relationships/image" Target="../media/image6336.png"/><Relationship Id="rId32" Type="http://schemas.openxmlformats.org/officeDocument/2006/relationships/image" Target="../media/image6343.png"/><Relationship Id="rId37" Type="http://schemas.openxmlformats.org/officeDocument/2006/relationships/image" Target="../media/image6348.png"/><Relationship Id="rId40" Type="http://schemas.openxmlformats.org/officeDocument/2006/relationships/image" Target="../media/image6351.png"/><Relationship Id="rId45" Type="http://schemas.openxmlformats.org/officeDocument/2006/relationships/image" Target="../media/image6356.png"/><Relationship Id="rId53" Type="http://schemas.openxmlformats.org/officeDocument/2006/relationships/image" Target="../media/image6364.png"/><Relationship Id="rId58" Type="http://schemas.openxmlformats.org/officeDocument/2006/relationships/image" Target="../media/image6369.png"/><Relationship Id="rId5" Type="http://schemas.openxmlformats.org/officeDocument/2006/relationships/image" Target="../media/image6321.png"/><Relationship Id="rId19" Type="http://schemas.openxmlformats.org/officeDocument/2006/relationships/image" Target="../media/image6332.png"/><Relationship Id="rId4" Type="http://schemas.openxmlformats.org/officeDocument/2006/relationships/image" Target="../media/image6320.png"/><Relationship Id="rId9" Type="http://schemas.openxmlformats.org/officeDocument/2006/relationships/image" Target="../media/image6325.png"/><Relationship Id="rId14" Type="http://schemas.openxmlformats.org/officeDocument/2006/relationships/image" Target="../media/image6253.png"/><Relationship Id="rId22" Type="http://schemas.openxmlformats.org/officeDocument/2006/relationships/image" Target="../media/image6334.png"/><Relationship Id="rId27" Type="http://schemas.openxmlformats.org/officeDocument/2006/relationships/image" Target="../media/image6338.png"/><Relationship Id="rId30" Type="http://schemas.openxmlformats.org/officeDocument/2006/relationships/image" Target="../media/image6341.png"/><Relationship Id="rId35" Type="http://schemas.openxmlformats.org/officeDocument/2006/relationships/image" Target="../media/image6346.png"/><Relationship Id="rId43" Type="http://schemas.openxmlformats.org/officeDocument/2006/relationships/image" Target="../media/image6354.png"/><Relationship Id="rId48" Type="http://schemas.openxmlformats.org/officeDocument/2006/relationships/image" Target="../media/image6359.png"/><Relationship Id="rId56" Type="http://schemas.openxmlformats.org/officeDocument/2006/relationships/image" Target="../media/image6367.png"/><Relationship Id="rId8" Type="http://schemas.openxmlformats.org/officeDocument/2006/relationships/image" Target="../media/image6324.png"/><Relationship Id="rId51" Type="http://schemas.openxmlformats.org/officeDocument/2006/relationships/image" Target="../media/image6362.png"/><Relationship Id="rId3" Type="http://schemas.openxmlformats.org/officeDocument/2006/relationships/image" Target="../media/image6319.png"/><Relationship Id="rId12" Type="http://schemas.openxmlformats.org/officeDocument/2006/relationships/image" Target="../media/image6327.png"/><Relationship Id="rId17" Type="http://schemas.openxmlformats.org/officeDocument/2006/relationships/image" Target="../media/image6331.png"/><Relationship Id="rId25" Type="http://schemas.openxmlformats.org/officeDocument/2006/relationships/image" Target="../media/image6337.png"/><Relationship Id="rId33" Type="http://schemas.openxmlformats.org/officeDocument/2006/relationships/image" Target="../media/image6344.png"/><Relationship Id="rId38" Type="http://schemas.openxmlformats.org/officeDocument/2006/relationships/image" Target="../media/image6349.png"/><Relationship Id="rId46" Type="http://schemas.openxmlformats.org/officeDocument/2006/relationships/image" Target="../media/image6357.png"/><Relationship Id="rId59" Type="http://schemas.openxmlformats.org/officeDocument/2006/relationships/image" Target="../media/image6370.png"/><Relationship Id="rId20" Type="http://schemas.openxmlformats.org/officeDocument/2006/relationships/image" Target="../media/image3785.png"/><Relationship Id="rId41" Type="http://schemas.openxmlformats.org/officeDocument/2006/relationships/image" Target="../media/image6352.png"/><Relationship Id="rId54" Type="http://schemas.openxmlformats.org/officeDocument/2006/relationships/image" Target="../media/image636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322.png"/><Relationship Id="rId15" Type="http://schemas.openxmlformats.org/officeDocument/2006/relationships/image" Target="../media/image6329.png"/><Relationship Id="rId23" Type="http://schemas.openxmlformats.org/officeDocument/2006/relationships/image" Target="../media/image6335.png"/><Relationship Id="rId28" Type="http://schemas.openxmlformats.org/officeDocument/2006/relationships/image" Target="../media/image6339.png"/><Relationship Id="rId36" Type="http://schemas.openxmlformats.org/officeDocument/2006/relationships/image" Target="../media/image6347.png"/><Relationship Id="rId49" Type="http://schemas.openxmlformats.org/officeDocument/2006/relationships/image" Target="../media/image6360.png"/><Relationship Id="rId57" Type="http://schemas.openxmlformats.org/officeDocument/2006/relationships/image" Target="../media/image6368.png"/><Relationship Id="rId10" Type="http://schemas.openxmlformats.org/officeDocument/2006/relationships/image" Target="../media/image4887.png"/><Relationship Id="rId31" Type="http://schemas.openxmlformats.org/officeDocument/2006/relationships/image" Target="../media/image6342.png"/><Relationship Id="rId44" Type="http://schemas.openxmlformats.org/officeDocument/2006/relationships/image" Target="../media/image6355.png"/><Relationship Id="rId52" Type="http://schemas.openxmlformats.org/officeDocument/2006/relationships/image" Target="../media/image6363.png"/><Relationship Id="rId60" Type="http://schemas.openxmlformats.org/officeDocument/2006/relationships/image" Target="../media/image397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6.png"/><Relationship Id="rId3" Type="http://schemas.openxmlformats.org/officeDocument/2006/relationships/image" Target="../media/image1503.png"/><Relationship Id="rId7" Type="http://schemas.openxmlformats.org/officeDocument/2006/relationships/image" Target="../media/image6375.png"/><Relationship Id="rId2" Type="http://schemas.openxmlformats.org/officeDocument/2006/relationships/image" Target="../media/image63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374.png"/><Relationship Id="rId5" Type="http://schemas.openxmlformats.org/officeDocument/2006/relationships/image" Target="../media/image6373.png"/><Relationship Id="rId10" Type="http://schemas.openxmlformats.org/officeDocument/2006/relationships/image" Target="../media/image6378.png"/><Relationship Id="rId4" Type="http://schemas.openxmlformats.org/officeDocument/2006/relationships/image" Target="../media/image6372.png"/><Relationship Id="rId9" Type="http://schemas.openxmlformats.org/officeDocument/2006/relationships/image" Target="../media/image637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85.png"/><Relationship Id="rId13" Type="http://schemas.openxmlformats.org/officeDocument/2006/relationships/image" Target="../media/image6390.png"/><Relationship Id="rId18" Type="http://schemas.openxmlformats.org/officeDocument/2006/relationships/image" Target="../media/image2696.png"/><Relationship Id="rId26" Type="http://schemas.openxmlformats.org/officeDocument/2006/relationships/image" Target="../media/image6399.png"/><Relationship Id="rId3" Type="http://schemas.openxmlformats.org/officeDocument/2006/relationships/image" Target="../media/image6380.png"/><Relationship Id="rId21" Type="http://schemas.openxmlformats.org/officeDocument/2006/relationships/image" Target="../media/image6395.png"/><Relationship Id="rId7" Type="http://schemas.openxmlformats.org/officeDocument/2006/relationships/image" Target="../media/image6384.png"/><Relationship Id="rId12" Type="http://schemas.openxmlformats.org/officeDocument/2006/relationships/image" Target="../media/image6389.png"/><Relationship Id="rId17" Type="http://schemas.openxmlformats.org/officeDocument/2006/relationships/image" Target="../media/image6392.png"/><Relationship Id="rId25" Type="http://schemas.openxmlformats.org/officeDocument/2006/relationships/image" Target="../media/image6398.png"/><Relationship Id="rId2" Type="http://schemas.openxmlformats.org/officeDocument/2006/relationships/image" Target="../media/image6379.png"/><Relationship Id="rId16" Type="http://schemas.openxmlformats.org/officeDocument/2006/relationships/image" Target="../media/image6391.png"/><Relationship Id="rId20" Type="http://schemas.openxmlformats.org/officeDocument/2006/relationships/image" Target="../media/image6394.png"/><Relationship Id="rId29" Type="http://schemas.openxmlformats.org/officeDocument/2006/relationships/image" Target="../media/image640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383.png"/><Relationship Id="rId11" Type="http://schemas.openxmlformats.org/officeDocument/2006/relationships/image" Target="../media/image6388.png"/><Relationship Id="rId24" Type="http://schemas.openxmlformats.org/officeDocument/2006/relationships/image" Target="../media/image3599.png"/><Relationship Id="rId5" Type="http://schemas.openxmlformats.org/officeDocument/2006/relationships/image" Target="../media/image6382.png"/><Relationship Id="rId15" Type="http://schemas.openxmlformats.org/officeDocument/2006/relationships/image" Target="../media/image739.png"/><Relationship Id="rId23" Type="http://schemas.openxmlformats.org/officeDocument/2006/relationships/image" Target="../media/image6397.png"/><Relationship Id="rId28" Type="http://schemas.openxmlformats.org/officeDocument/2006/relationships/image" Target="../media/image6401.png"/><Relationship Id="rId10" Type="http://schemas.openxmlformats.org/officeDocument/2006/relationships/image" Target="../media/image6387.png"/><Relationship Id="rId19" Type="http://schemas.openxmlformats.org/officeDocument/2006/relationships/image" Target="../media/image6393.png"/><Relationship Id="rId4" Type="http://schemas.openxmlformats.org/officeDocument/2006/relationships/image" Target="../media/image6381.png"/><Relationship Id="rId9" Type="http://schemas.openxmlformats.org/officeDocument/2006/relationships/image" Target="../media/image6386.png"/><Relationship Id="rId14" Type="http://schemas.openxmlformats.org/officeDocument/2006/relationships/image" Target="../media/image2331.png"/><Relationship Id="rId22" Type="http://schemas.openxmlformats.org/officeDocument/2006/relationships/image" Target="../media/image6396.png"/><Relationship Id="rId27" Type="http://schemas.openxmlformats.org/officeDocument/2006/relationships/image" Target="../media/image6400.png"/><Relationship Id="rId30" Type="http://schemas.openxmlformats.org/officeDocument/2006/relationships/image" Target="../media/image6403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7.png"/><Relationship Id="rId21" Type="http://schemas.openxmlformats.org/officeDocument/2006/relationships/image" Target="../media/image543.png"/><Relationship Id="rId34" Type="http://schemas.openxmlformats.org/officeDocument/2006/relationships/image" Target="../media/image552.png"/><Relationship Id="rId42" Type="http://schemas.openxmlformats.org/officeDocument/2006/relationships/image" Target="../media/image557.png"/><Relationship Id="rId47" Type="http://schemas.openxmlformats.org/officeDocument/2006/relationships/image" Target="../media/image561.png"/><Relationship Id="rId50" Type="http://schemas.openxmlformats.org/officeDocument/2006/relationships/image" Target="../media/image564.png"/><Relationship Id="rId55" Type="http://schemas.openxmlformats.org/officeDocument/2006/relationships/image" Target="../media/image569.png"/><Relationship Id="rId63" Type="http://schemas.openxmlformats.org/officeDocument/2006/relationships/image" Target="../media/image577.png"/><Relationship Id="rId7" Type="http://schemas.openxmlformats.org/officeDocument/2006/relationships/image" Target="../media/image244.png"/><Relationship Id="rId2" Type="http://schemas.openxmlformats.org/officeDocument/2006/relationships/image" Target="../media/image527.png"/><Relationship Id="rId16" Type="http://schemas.openxmlformats.org/officeDocument/2006/relationships/image" Target="../media/image539.png"/><Relationship Id="rId29" Type="http://schemas.openxmlformats.org/officeDocument/2006/relationships/image" Target="../media/image222.png"/><Relationship Id="rId11" Type="http://schemas.openxmlformats.org/officeDocument/2006/relationships/image" Target="../media/image534.png"/><Relationship Id="rId24" Type="http://schemas.openxmlformats.org/officeDocument/2006/relationships/image" Target="../media/image545.png"/><Relationship Id="rId32" Type="http://schemas.openxmlformats.org/officeDocument/2006/relationships/image" Target="../media/image550.png"/><Relationship Id="rId37" Type="http://schemas.openxmlformats.org/officeDocument/2006/relationships/image" Target="../media/image554.png"/><Relationship Id="rId40" Type="http://schemas.openxmlformats.org/officeDocument/2006/relationships/image" Target="../media/image206.png"/><Relationship Id="rId45" Type="http://schemas.openxmlformats.org/officeDocument/2006/relationships/image" Target="../media/image559.png"/><Relationship Id="rId53" Type="http://schemas.openxmlformats.org/officeDocument/2006/relationships/image" Target="../media/image567.png"/><Relationship Id="rId58" Type="http://schemas.openxmlformats.org/officeDocument/2006/relationships/image" Target="../media/image572.png"/><Relationship Id="rId66" Type="http://schemas.openxmlformats.org/officeDocument/2006/relationships/image" Target="../media/image580.png"/><Relationship Id="rId5" Type="http://schemas.openxmlformats.org/officeDocument/2006/relationships/image" Target="../media/image530.png"/><Relationship Id="rId61" Type="http://schemas.openxmlformats.org/officeDocument/2006/relationships/image" Target="../media/image575.png"/><Relationship Id="rId19" Type="http://schemas.openxmlformats.org/officeDocument/2006/relationships/image" Target="../media/image541.png"/><Relationship Id="rId14" Type="http://schemas.openxmlformats.org/officeDocument/2006/relationships/image" Target="../media/image537.png"/><Relationship Id="rId22" Type="http://schemas.openxmlformats.org/officeDocument/2006/relationships/image" Target="../media/image261.png"/><Relationship Id="rId27" Type="http://schemas.openxmlformats.org/officeDocument/2006/relationships/image" Target="../media/image548.png"/><Relationship Id="rId30" Type="http://schemas.openxmlformats.org/officeDocument/2006/relationships/image" Target="../media/image549.png"/><Relationship Id="rId35" Type="http://schemas.openxmlformats.org/officeDocument/2006/relationships/image" Target="../media/image254.png"/><Relationship Id="rId43" Type="http://schemas.openxmlformats.org/officeDocument/2006/relationships/image" Target="../media/image558.png"/><Relationship Id="rId48" Type="http://schemas.openxmlformats.org/officeDocument/2006/relationships/image" Target="../media/image562.png"/><Relationship Id="rId56" Type="http://schemas.openxmlformats.org/officeDocument/2006/relationships/image" Target="../media/image570.png"/><Relationship Id="rId64" Type="http://schemas.openxmlformats.org/officeDocument/2006/relationships/image" Target="../media/image578.png"/><Relationship Id="rId8" Type="http://schemas.openxmlformats.org/officeDocument/2006/relationships/image" Target="../media/image532.png"/><Relationship Id="rId51" Type="http://schemas.openxmlformats.org/officeDocument/2006/relationships/image" Target="../media/image565.png"/><Relationship Id="rId3" Type="http://schemas.openxmlformats.org/officeDocument/2006/relationships/image" Target="../media/image528.png"/><Relationship Id="rId12" Type="http://schemas.openxmlformats.org/officeDocument/2006/relationships/image" Target="../media/image535.png"/><Relationship Id="rId17" Type="http://schemas.openxmlformats.org/officeDocument/2006/relationships/image" Target="../media/image540.png"/><Relationship Id="rId25" Type="http://schemas.openxmlformats.org/officeDocument/2006/relationships/image" Target="../media/image546.png"/><Relationship Id="rId33" Type="http://schemas.openxmlformats.org/officeDocument/2006/relationships/image" Target="../media/image551.png"/><Relationship Id="rId38" Type="http://schemas.openxmlformats.org/officeDocument/2006/relationships/image" Target="../media/image555.png"/><Relationship Id="rId46" Type="http://schemas.openxmlformats.org/officeDocument/2006/relationships/image" Target="../media/image560.png"/><Relationship Id="rId59" Type="http://schemas.openxmlformats.org/officeDocument/2006/relationships/image" Target="../media/image573.png"/><Relationship Id="rId20" Type="http://schemas.openxmlformats.org/officeDocument/2006/relationships/image" Target="../media/image542.png"/><Relationship Id="rId41" Type="http://schemas.openxmlformats.org/officeDocument/2006/relationships/image" Target="../media/image202.png"/><Relationship Id="rId54" Type="http://schemas.openxmlformats.org/officeDocument/2006/relationships/image" Target="../media/image568.png"/><Relationship Id="rId62" Type="http://schemas.openxmlformats.org/officeDocument/2006/relationships/image" Target="../media/image5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1.png"/><Relationship Id="rId15" Type="http://schemas.openxmlformats.org/officeDocument/2006/relationships/image" Target="../media/image538.png"/><Relationship Id="rId23" Type="http://schemas.openxmlformats.org/officeDocument/2006/relationships/image" Target="../media/image544.png"/><Relationship Id="rId28" Type="http://schemas.openxmlformats.org/officeDocument/2006/relationships/image" Target="../media/image216.png"/><Relationship Id="rId36" Type="http://schemas.openxmlformats.org/officeDocument/2006/relationships/image" Target="../media/image553.png"/><Relationship Id="rId49" Type="http://schemas.openxmlformats.org/officeDocument/2006/relationships/image" Target="../media/image563.png"/><Relationship Id="rId57" Type="http://schemas.openxmlformats.org/officeDocument/2006/relationships/image" Target="../media/image571.png"/><Relationship Id="rId10" Type="http://schemas.openxmlformats.org/officeDocument/2006/relationships/image" Target="../media/image208.png"/><Relationship Id="rId31" Type="http://schemas.openxmlformats.org/officeDocument/2006/relationships/image" Target="../media/image203.png"/><Relationship Id="rId44" Type="http://schemas.openxmlformats.org/officeDocument/2006/relationships/image" Target="../media/image248.png"/><Relationship Id="rId52" Type="http://schemas.openxmlformats.org/officeDocument/2006/relationships/image" Target="../media/image566.png"/><Relationship Id="rId60" Type="http://schemas.openxmlformats.org/officeDocument/2006/relationships/image" Target="../media/image574.png"/><Relationship Id="rId65" Type="http://schemas.openxmlformats.org/officeDocument/2006/relationships/image" Target="../media/image579.png"/><Relationship Id="rId4" Type="http://schemas.openxmlformats.org/officeDocument/2006/relationships/image" Target="../media/image529.png"/><Relationship Id="rId9" Type="http://schemas.openxmlformats.org/officeDocument/2006/relationships/image" Target="../media/image533.png"/><Relationship Id="rId13" Type="http://schemas.openxmlformats.org/officeDocument/2006/relationships/image" Target="../media/image536.png"/><Relationship Id="rId18" Type="http://schemas.openxmlformats.org/officeDocument/2006/relationships/image" Target="../media/image240.png"/><Relationship Id="rId39" Type="http://schemas.openxmlformats.org/officeDocument/2006/relationships/image" Target="../media/image556.png"/></Relationships>
</file>

<file path=ppt/slides/_rels/slide1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15.png"/><Relationship Id="rId18" Type="http://schemas.openxmlformats.org/officeDocument/2006/relationships/image" Target="../media/image6418.png"/><Relationship Id="rId26" Type="http://schemas.openxmlformats.org/officeDocument/2006/relationships/image" Target="../media/image6425.png"/><Relationship Id="rId39" Type="http://schemas.openxmlformats.org/officeDocument/2006/relationships/image" Target="../media/image6438.png"/><Relationship Id="rId21" Type="http://schemas.openxmlformats.org/officeDocument/2006/relationships/image" Target="../media/image6420.png"/><Relationship Id="rId34" Type="http://schemas.openxmlformats.org/officeDocument/2006/relationships/image" Target="../media/image6433.png"/><Relationship Id="rId42" Type="http://schemas.openxmlformats.org/officeDocument/2006/relationships/image" Target="../media/image6441.png"/><Relationship Id="rId47" Type="http://schemas.openxmlformats.org/officeDocument/2006/relationships/image" Target="../media/image6446.png"/><Relationship Id="rId50" Type="http://schemas.openxmlformats.org/officeDocument/2006/relationships/image" Target="../media/image6449.png"/><Relationship Id="rId55" Type="http://schemas.openxmlformats.org/officeDocument/2006/relationships/image" Target="../media/image6454.png"/><Relationship Id="rId7" Type="http://schemas.openxmlformats.org/officeDocument/2006/relationships/image" Target="../media/image6409.png"/><Relationship Id="rId2" Type="http://schemas.openxmlformats.org/officeDocument/2006/relationships/image" Target="../media/image6404.png"/><Relationship Id="rId16" Type="http://schemas.openxmlformats.org/officeDocument/2006/relationships/image" Target="../media/image6417.png"/><Relationship Id="rId29" Type="http://schemas.openxmlformats.org/officeDocument/2006/relationships/image" Target="../media/image6428.png"/><Relationship Id="rId11" Type="http://schemas.openxmlformats.org/officeDocument/2006/relationships/image" Target="../media/image6413.png"/><Relationship Id="rId24" Type="http://schemas.openxmlformats.org/officeDocument/2006/relationships/image" Target="../media/image6423.png"/><Relationship Id="rId32" Type="http://schemas.openxmlformats.org/officeDocument/2006/relationships/image" Target="../media/image6431.png"/><Relationship Id="rId37" Type="http://schemas.openxmlformats.org/officeDocument/2006/relationships/image" Target="../media/image6436.png"/><Relationship Id="rId40" Type="http://schemas.openxmlformats.org/officeDocument/2006/relationships/image" Target="../media/image6439.png"/><Relationship Id="rId45" Type="http://schemas.openxmlformats.org/officeDocument/2006/relationships/image" Target="../media/image6444.png"/><Relationship Id="rId53" Type="http://schemas.openxmlformats.org/officeDocument/2006/relationships/image" Target="../media/image6452.png"/><Relationship Id="rId58" Type="http://schemas.openxmlformats.org/officeDocument/2006/relationships/image" Target="../media/image6456.png"/><Relationship Id="rId5" Type="http://schemas.openxmlformats.org/officeDocument/2006/relationships/image" Target="../media/image6407.png"/><Relationship Id="rId19" Type="http://schemas.openxmlformats.org/officeDocument/2006/relationships/image" Target="../media/image6419.png"/><Relationship Id="rId4" Type="http://schemas.openxmlformats.org/officeDocument/2006/relationships/image" Target="../media/image6406.png"/><Relationship Id="rId9" Type="http://schemas.openxmlformats.org/officeDocument/2006/relationships/image" Target="../media/image6411.png"/><Relationship Id="rId14" Type="http://schemas.openxmlformats.org/officeDocument/2006/relationships/image" Target="../media/image5243.png"/><Relationship Id="rId22" Type="http://schemas.openxmlformats.org/officeDocument/2006/relationships/image" Target="../media/image6421.png"/><Relationship Id="rId27" Type="http://schemas.openxmlformats.org/officeDocument/2006/relationships/image" Target="../media/image6426.png"/><Relationship Id="rId30" Type="http://schemas.openxmlformats.org/officeDocument/2006/relationships/image" Target="../media/image6429.png"/><Relationship Id="rId35" Type="http://schemas.openxmlformats.org/officeDocument/2006/relationships/image" Target="../media/image6434.png"/><Relationship Id="rId43" Type="http://schemas.openxmlformats.org/officeDocument/2006/relationships/image" Target="../media/image6442.png"/><Relationship Id="rId48" Type="http://schemas.openxmlformats.org/officeDocument/2006/relationships/image" Target="../media/image6447.png"/><Relationship Id="rId56" Type="http://schemas.openxmlformats.org/officeDocument/2006/relationships/image" Target="../media/image6455.png"/><Relationship Id="rId8" Type="http://schemas.openxmlformats.org/officeDocument/2006/relationships/image" Target="../media/image6410.png"/><Relationship Id="rId51" Type="http://schemas.openxmlformats.org/officeDocument/2006/relationships/image" Target="../media/image6450.png"/><Relationship Id="rId3" Type="http://schemas.openxmlformats.org/officeDocument/2006/relationships/image" Target="../media/image6405.png"/><Relationship Id="rId12" Type="http://schemas.openxmlformats.org/officeDocument/2006/relationships/image" Target="../media/image6414.png"/><Relationship Id="rId17" Type="http://schemas.openxmlformats.org/officeDocument/2006/relationships/image" Target="../media/image5240.png"/><Relationship Id="rId25" Type="http://schemas.openxmlformats.org/officeDocument/2006/relationships/image" Target="../media/image6424.png"/><Relationship Id="rId33" Type="http://schemas.openxmlformats.org/officeDocument/2006/relationships/image" Target="../media/image6432.png"/><Relationship Id="rId38" Type="http://schemas.openxmlformats.org/officeDocument/2006/relationships/image" Target="../media/image6437.png"/><Relationship Id="rId46" Type="http://schemas.openxmlformats.org/officeDocument/2006/relationships/image" Target="../media/image6445.png"/><Relationship Id="rId20" Type="http://schemas.openxmlformats.org/officeDocument/2006/relationships/image" Target="../media/image5247.png"/><Relationship Id="rId41" Type="http://schemas.openxmlformats.org/officeDocument/2006/relationships/image" Target="../media/image6440.png"/><Relationship Id="rId54" Type="http://schemas.openxmlformats.org/officeDocument/2006/relationships/image" Target="../media/image645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408.png"/><Relationship Id="rId15" Type="http://schemas.openxmlformats.org/officeDocument/2006/relationships/image" Target="../media/image6416.png"/><Relationship Id="rId23" Type="http://schemas.openxmlformats.org/officeDocument/2006/relationships/image" Target="../media/image6422.png"/><Relationship Id="rId28" Type="http://schemas.openxmlformats.org/officeDocument/2006/relationships/image" Target="../media/image6427.png"/><Relationship Id="rId36" Type="http://schemas.openxmlformats.org/officeDocument/2006/relationships/image" Target="../media/image6435.png"/><Relationship Id="rId49" Type="http://schemas.openxmlformats.org/officeDocument/2006/relationships/image" Target="../media/image6448.png"/><Relationship Id="rId57" Type="http://schemas.openxmlformats.org/officeDocument/2006/relationships/hyperlink" Target="http://www.cplusplus.com/reference/cstdio/fread/" TargetMode="External"/><Relationship Id="rId10" Type="http://schemas.openxmlformats.org/officeDocument/2006/relationships/image" Target="../media/image6412.png"/><Relationship Id="rId31" Type="http://schemas.openxmlformats.org/officeDocument/2006/relationships/image" Target="../media/image6430.png"/><Relationship Id="rId44" Type="http://schemas.openxmlformats.org/officeDocument/2006/relationships/image" Target="../media/image6443.png"/><Relationship Id="rId52" Type="http://schemas.openxmlformats.org/officeDocument/2006/relationships/image" Target="../media/image645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3.png"/><Relationship Id="rId13" Type="http://schemas.openxmlformats.org/officeDocument/2006/relationships/image" Target="../media/image6468.png"/><Relationship Id="rId18" Type="http://schemas.openxmlformats.org/officeDocument/2006/relationships/image" Target="../media/image6473.png"/><Relationship Id="rId26" Type="http://schemas.openxmlformats.org/officeDocument/2006/relationships/image" Target="../media/image6481.png"/><Relationship Id="rId3" Type="http://schemas.openxmlformats.org/officeDocument/2006/relationships/image" Target="../media/image6458.png"/><Relationship Id="rId21" Type="http://schemas.openxmlformats.org/officeDocument/2006/relationships/image" Target="../media/image6476.png"/><Relationship Id="rId7" Type="http://schemas.openxmlformats.org/officeDocument/2006/relationships/image" Target="../media/image6462.png"/><Relationship Id="rId12" Type="http://schemas.openxmlformats.org/officeDocument/2006/relationships/image" Target="../media/image6467.png"/><Relationship Id="rId17" Type="http://schemas.openxmlformats.org/officeDocument/2006/relationships/image" Target="../media/image6472.png"/><Relationship Id="rId25" Type="http://schemas.openxmlformats.org/officeDocument/2006/relationships/image" Target="../media/image6480.png"/><Relationship Id="rId2" Type="http://schemas.openxmlformats.org/officeDocument/2006/relationships/image" Target="../media/image6457.png"/><Relationship Id="rId16" Type="http://schemas.openxmlformats.org/officeDocument/2006/relationships/image" Target="../media/image6471.png"/><Relationship Id="rId20" Type="http://schemas.openxmlformats.org/officeDocument/2006/relationships/image" Target="../media/image6475.png"/><Relationship Id="rId29" Type="http://schemas.openxmlformats.org/officeDocument/2006/relationships/image" Target="../media/image648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461.png"/><Relationship Id="rId11" Type="http://schemas.openxmlformats.org/officeDocument/2006/relationships/image" Target="../media/image6466.png"/><Relationship Id="rId24" Type="http://schemas.openxmlformats.org/officeDocument/2006/relationships/image" Target="../media/image6479.png"/><Relationship Id="rId5" Type="http://schemas.openxmlformats.org/officeDocument/2006/relationships/image" Target="../media/image6460.png"/><Relationship Id="rId15" Type="http://schemas.openxmlformats.org/officeDocument/2006/relationships/image" Target="../media/image6470.png"/><Relationship Id="rId23" Type="http://schemas.openxmlformats.org/officeDocument/2006/relationships/image" Target="../media/image6478.png"/><Relationship Id="rId28" Type="http://schemas.openxmlformats.org/officeDocument/2006/relationships/image" Target="../media/image6483.png"/><Relationship Id="rId10" Type="http://schemas.openxmlformats.org/officeDocument/2006/relationships/image" Target="../media/image6465.png"/><Relationship Id="rId19" Type="http://schemas.openxmlformats.org/officeDocument/2006/relationships/image" Target="../media/image6474.png"/><Relationship Id="rId4" Type="http://schemas.openxmlformats.org/officeDocument/2006/relationships/image" Target="../media/image6459.png"/><Relationship Id="rId9" Type="http://schemas.openxmlformats.org/officeDocument/2006/relationships/image" Target="../media/image6464.png"/><Relationship Id="rId14" Type="http://schemas.openxmlformats.org/officeDocument/2006/relationships/image" Target="../media/image6469.png"/><Relationship Id="rId22" Type="http://schemas.openxmlformats.org/officeDocument/2006/relationships/image" Target="../media/image6477.png"/><Relationship Id="rId27" Type="http://schemas.openxmlformats.org/officeDocument/2006/relationships/image" Target="../media/image6482.png"/><Relationship Id="rId30" Type="http://schemas.openxmlformats.org/officeDocument/2006/relationships/image" Target="../media/image648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2.png"/><Relationship Id="rId13" Type="http://schemas.openxmlformats.org/officeDocument/2006/relationships/image" Target="../media/image6497.png"/><Relationship Id="rId18" Type="http://schemas.openxmlformats.org/officeDocument/2006/relationships/image" Target="../media/image6502.png"/><Relationship Id="rId3" Type="http://schemas.openxmlformats.org/officeDocument/2006/relationships/image" Target="../media/image6487.png"/><Relationship Id="rId21" Type="http://schemas.openxmlformats.org/officeDocument/2006/relationships/image" Target="../media/image6505.png"/><Relationship Id="rId7" Type="http://schemas.openxmlformats.org/officeDocument/2006/relationships/image" Target="../media/image6491.png"/><Relationship Id="rId12" Type="http://schemas.openxmlformats.org/officeDocument/2006/relationships/image" Target="../media/image6496.png"/><Relationship Id="rId17" Type="http://schemas.openxmlformats.org/officeDocument/2006/relationships/image" Target="../media/image6501.png"/><Relationship Id="rId2" Type="http://schemas.openxmlformats.org/officeDocument/2006/relationships/image" Target="../media/image6486.png"/><Relationship Id="rId16" Type="http://schemas.openxmlformats.org/officeDocument/2006/relationships/image" Target="../media/image6500.png"/><Relationship Id="rId20" Type="http://schemas.openxmlformats.org/officeDocument/2006/relationships/image" Target="../media/image650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490.png"/><Relationship Id="rId11" Type="http://schemas.openxmlformats.org/officeDocument/2006/relationships/image" Target="../media/image6495.png"/><Relationship Id="rId5" Type="http://schemas.openxmlformats.org/officeDocument/2006/relationships/image" Target="../media/image6489.png"/><Relationship Id="rId15" Type="http://schemas.openxmlformats.org/officeDocument/2006/relationships/image" Target="../media/image6499.png"/><Relationship Id="rId23" Type="http://schemas.openxmlformats.org/officeDocument/2006/relationships/image" Target="../media/image6507.png"/><Relationship Id="rId10" Type="http://schemas.openxmlformats.org/officeDocument/2006/relationships/image" Target="../media/image6494.png"/><Relationship Id="rId19" Type="http://schemas.openxmlformats.org/officeDocument/2006/relationships/image" Target="../media/image6503.png"/><Relationship Id="rId4" Type="http://schemas.openxmlformats.org/officeDocument/2006/relationships/image" Target="../media/image6488.png"/><Relationship Id="rId9" Type="http://schemas.openxmlformats.org/officeDocument/2006/relationships/image" Target="../media/image6493.png"/><Relationship Id="rId14" Type="http://schemas.openxmlformats.org/officeDocument/2006/relationships/image" Target="../media/image6498.png"/><Relationship Id="rId22" Type="http://schemas.openxmlformats.org/officeDocument/2006/relationships/image" Target="../media/image6506.png"/></Relationships>
</file>

<file path=ppt/slides/_rels/slide1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76.png"/><Relationship Id="rId21" Type="http://schemas.openxmlformats.org/officeDocument/2006/relationships/image" Target="../media/image6525.png"/><Relationship Id="rId42" Type="http://schemas.openxmlformats.org/officeDocument/2006/relationships/image" Target="../media/image4510.png"/><Relationship Id="rId47" Type="http://schemas.openxmlformats.org/officeDocument/2006/relationships/image" Target="../media/image4848.png"/><Relationship Id="rId63" Type="http://schemas.openxmlformats.org/officeDocument/2006/relationships/image" Target="../media/image6556.png"/><Relationship Id="rId68" Type="http://schemas.openxmlformats.org/officeDocument/2006/relationships/image" Target="../media/image6560.png"/><Relationship Id="rId16" Type="http://schemas.openxmlformats.org/officeDocument/2006/relationships/image" Target="../media/image6520.png"/><Relationship Id="rId11" Type="http://schemas.openxmlformats.org/officeDocument/2006/relationships/image" Target="../media/image4652.png"/><Relationship Id="rId24" Type="http://schemas.openxmlformats.org/officeDocument/2006/relationships/image" Target="../media/image1801.png"/><Relationship Id="rId32" Type="http://schemas.openxmlformats.org/officeDocument/2006/relationships/image" Target="../media/image6532.png"/><Relationship Id="rId37" Type="http://schemas.openxmlformats.org/officeDocument/2006/relationships/image" Target="../media/image1772.png"/><Relationship Id="rId40" Type="http://schemas.openxmlformats.org/officeDocument/2006/relationships/image" Target="../media/image6537.png"/><Relationship Id="rId45" Type="http://schemas.openxmlformats.org/officeDocument/2006/relationships/image" Target="../media/image6540.png"/><Relationship Id="rId53" Type="http://schemas.openxmlformats.org/officeDocument/2006/relationships/image" Target="../media/image6546.png"/><Relationship Id="rId58" Type="http://schemas.openxmlformats.org/officeDocument/2006/relationships/image" Target="../media/image6551.png"/><Relationship Id="rId66" Type="http://schemas.openxmlformats.org/officeDocument/2006/relationships/image" Target="../media/image6559.png"/><Relationship Id="rId74" Type="http://schemas.openxmlformats.org/officeDocument/2006/relationships/image" Target="../media/image6566.png"/><Relationship Id="rId79" Type="http://schemas.openxmlformats.org/officeDocument/2006/relationships/image" Target="../media/image6571.png"/><Relationship Id="rId5" Type="http://schemas.openxmlformats.org/officeDocument/2006/relationships/image" Target="../media/image6511.png"/><Relationship Id="rId61" Type="http://schemas.openxmlformats.org/officeDocument/2006/relationships/image" Target="../media/image6554.png"/><Relationship Id="rId19" Type="http://schemas.openxmlformats.org/officeDocument/2006/relationships/image" Target="../media/image6523.png"/><Relationship Id="rId14" Type="http://schemas.openxmlformats.org/officeDocument/2006/relationships/image" Target="../media/image6518.png"/><Relationship Id="rId22" Type="http://schemas.openxmlformats.org/officeDocument/2006/relationships/image" Target="../media/image4893.png"/><Relationship Id="rId27" Type="http://schemas.openxmlformats.org/officeDocument/2006/relationships/image" Target="../media/image6527.png"/><Relationship Id="rId30" Type="http://schemas.openxmlformats.org/officeDocument/2006/relationships/image" Target="../media/image6530.png"/><Relationship Id="rId35" Type="http://schemas.openxmlformats.org/officeDocument/2006/relationships/image" Target="../media/image6534.png"/><Relationship Id="rId43" Type="http://schemas.openxmlformats.org/officeDocument/2006/relationships/image" Target="../media/image2226.png"/><Relationship Id="rId48" Type="http://schemas.openxmlformats.org/officeDocument/2006/relationships/image" Target="../media/image6542.png"/><Relationship Id="rId56" Type="http://schemas.openxmlformats.org/officeDocument/2006/relationships/image" Target="../media/image6549.png"/><Relationship Id="rId64" Type="http://schemas.openxmlformats.org/officeDocument/2006/relationships/image" Target="../media/image6557.png"/><Relationship Id="rId69" Type="http://schemas.openxmlformats.org/officeDocument/2006/relationships/image" Target="../media/image6561.png"/><Relationship Id="rId77" Type="http://schemas.openxmlformats.org/officeDocument/2006/relationships/image" Target="../media/image6569.png"/><Relationship Id="rId8" Type="http://schemas.openxmlformats.org/officeDocument/2006/relationships/image" Target="../media/image6514.png"/><Relationship Id="rId51" Type="http://schemas.openxmlformats.org/officeDocument/2006/relationships/image" Target="../media/image6253.png"/><Relationship Id="rId72" Type="http://schemas.openxmlformats.org/officeDocument/2006/relationships/image" Target="../media/image6564.png"/><Relationship Id="rId3" Type="http://schemas.openxmlformats.org/officeDocument/2006/relationships/image" Target="../media/image6509.png"/><Relationship Id="rId12" Type="http://schemas.openxmlformats.org/officeDocument/2006/relationships/image" Target="../media/image6516.png"/><Relationship Id="rId17" Type="http://schemas.openxmlformats.org/officeDocument/2006/relationships/image" Target="../media/image6521.png"/><Relationship Id="rId25" Type="http://schemas.openxmlformats.org/officeDocument/2006/relationships/image" Target="../media/image5275.png"/><Relationship Id="rId33" Type="http://schemas.openxmlformats.org/officeDocument/2006/relationships/image" Target="../media/image3990.png"/><Relationship Id="rId38" Type="http://schemas.openxmlformats.org/officeDocument/2006/relationships/image" Target="../media/image6536.png"/><Relationship Id="rId46" Type="http://schemas.openxmlformats.org/officeDocument/2006/relationships/image" Target="../media/image6541.png"/><Relationship Id="rId59" Type="http://schemas.openxmlformats.org/officeDocument/2006/relationships/image" Target="../media/image6552.png"/><Relationship Id="rId67" Type="http://schemas.openxmlformats.org/officeDocument/2006/relationships/image" Target="../media/image5938.png"/><Relationship Id="rId20" Type="http://schemas.openxmlformats.org/officeDocument/2006/relationships/image" Target="../media/image6524.png"/><Relationship Id="rId41" Type="http://schemas.openxmlformats.org/officeDocument/2006/relationships/image" Target="../media/image6538.png"/><Relationship Id="rId54" Type="http://schemas.openxmlformats.org/officeDocument/2006/relationships/image" Target="../media/image6547.png"/><Relationship Id="rId62" Type="http://schemas.openxmlformats.org/officeDocument/2006/relationships/image" Target="../media/image6555.png"/><Relationship Id="rId70" Type="http://schemas.openxmlformats.org/officeDocument/2006/relationships/image" Target="../media/image6562.png"/><Relationship Id="rId75" Type="http://schemas.openxmlformats.org/officeDocument/2006/relationships/image" Target="../media/image656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512.png"/><Relationship Id="rId15" Type="http://schemas.openxmlformats.org/officeDocument/2006/relationships/image" Target="../media/image6519.png"/><Relationship Id="rId23" Type="http://schemas.openxmlformats.org/officeDocument/2006/relationships/image" Target="../media/image6526.png"/><Relationship Id="rId28" Type="http://schemas.openxmlformats.org/officeDocument/2006/relationships/image" Target="../media/image6528.png"/><Relationship Id="rId36" Type="http://schemas.openxmlformats.org/officeDocument/2006/relationships/image" Target="../media/image6535.png"/><Relationship Id="rId49" Type="http://schemas.openxmlformats.org/officeDocument/2006/relationships/image" Target="../media/image6543.png"/><Relationship Id="rId57" Type="http://schemas.openxmlformats.org/officeDocument/2006/relationships/image" Target="../media/image6550.png"/><Relationship Id="rId10" Type="http://schemas.openxmlformats.org/officeDocument/2006/relationships/image" Target="../media/image6515.png"/><Relationship Id="rId31" Type="http://schemas.openxmlformats.org/officeDocument/2006/relationships/image" Target="../media/image6531.png"/><Relationship Id="rId44" Type="http://schemas.openxmlformats.org/officeDocument/2006/relationships/image" Target="../media/image6539.png"/><Relationship Id="rId52" Type="http://schemas.openxmlformats.org/officeDocument/2006/relationships/image" Target="../media/image6545.png"/><Relationship Id="rId60" Type="http://schemas.openxmlformats.org/officeDocument/2006/relationships/image" Target="../media/image6553.png"/><Relationship Id="rId65" Type="http://schemas.openxmlformats.org/officeDocument/2006/relationships/image" Target="../media/image6558.png"/><Relationship Id="rId73" Type="http://schemas.openxmlformats.org/officeDocument/2006/relationships/image" Target="../media/image6565.png"/><Relationship Id="rId78" Type="http://schemas.openxmlformats.org/officeDocument/2006/relationships/image" Target="../media/image6570.png"/><Relationship Id="rId4" Type="http://schemas.openxmlformats.org/officeDocument/2006/relationships/image" Target="../media/image6510.png"/><Relationship Id="rId9" Type="http://schemas.openxmlformats.org/officeDocument/2006/relationships/image" Target="../media/image4655.png"/><Relationship Id="rId13" Type="http://schemas.openxmlformats.org/officeDocument/2006/relationships/image" Target="../media/image6517.png"/><Relationship Id="rId18" Type="http://schemas.openxmlformats.org/officeDocument/2006/relationships/image" Target="../media/image6522.png"/><Relationship Id="rId39" Type="http://schemas.openxmlformats.org/officeDocument/2006/relationships/image" Target="../media/image3366.png"/><Relationship Id="rId34" Type="http://schemas.openxmlformats.org/officeDocument/2006/relationships/image" Target="../media/image6533.png"/><Relationship Id="rId50" Type="http://schemas.openxmlformats.org/officeDocument/2006/relationships/image" Target="../media/image6544.png"/><Relationship Id="rId55" Type="http://schemas.openxmlformats.org/officeDocument/2006/relationships/image" Target="../media/image6548.png"/><Relationship Id="rId76" Type="http://schemas.openxmlformats.org/officeDocument/2006/relationships/image" Target="../media/image6568.png"/><Relationship Id="rId7" Type="http://schemas.openxmlformats.org/officeDocument/2006/relationships/image" Target="../media/image6513.png"/><Relationship Id="rId71" Type="http://schemas.openxmlformats.org/officeDocument/2006/relationships/image" Target="../media/image6563.png"/><Relationship Id="rId2" Type="http://schemas.openxmlformats.org/officeDocument/2006/relationships/image" Target="../media/image6508.png"/><Relationship Id="rId29" Type="http://schemas.openxmlformats.org/officeDocument/2006/relationships/image" Target="../media/image6529.png"/></Relationships>
</file>

<file path=ppt/slides/_rels/slide1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02.png"/><Relationship Id="rId21" Type="http://schemas.openxmlformats.org/officeDocument/2006/relationships/image" Target="../media/image789.png"/><Relationship Id="rId34" Type="http://schemas.openxmlformats.org/officeDocument/2006/relationships/image" Target="../media/image3642.png"/><Relationship Id="rId42" Type="http://schemas.openxmlformats.org/officeDocument/2006/relationships/image" Target="../media/image6596.png"/><Relationship Id="rId47" Type="http://schemas.openxmlformats.org/officeDocument/2006/relationships/image" Target="../media/image5388.png"/><Relationship Id="rId50" Type="http://schemas.openxmlformats.org/officeDocument/2006/relationships/image" Target="../media/image2886.png"/><Relationship Id="rId55" Type="http://schemas.openxmlformats.org/officeDocument/2006/relationships/image" Target="../media/image6604.png"/><Relationship Id="rId63" Type="http://schemas.openxmlformats.org/officeDocument/2006/relationships/image" Target="../media/image6612.png"/><Relationship Id="rId7" Type="http://schemas.openxmlformats.org/officeDocument/2006/relationships/image" Target="../media/image4324.png"/><Relationship Id="rId2" Type="http://schemas.openxmlformats.org/officeDocument/2006/relationships/image" Target="../media/image6572.png"/><Relationship Id="rId16" Type="http://schemas.openxmlformats.org/officeDocument/2006/relationships/image" Target="../media/image6583.png"/><Relationship Id="rId29" Type="http://schemas.openxmlformats.org/officeDocument/2006/relationships/image" Target="../media/image6590.png"/><Relationship Id="rId11" Type="http://schemas.openxmlformats.org/officeDocument/2006/relationships/image" Target="../media/image6578.png"/><Relationship Id="rId24" Type="http://schemas.openxmlformats.org/officeDocument/2006/relationships/image" Target="../media/image1971.png"/><Relationship Id="rId32" Type="http://schemas.openxmlformats.org/officeDocument/2006/relationships/image" Target="../media/image6592.png"/><Relationship Id="rId37" Type="http://schemas.openxmlformats.org/officeDocument/2006/relationships/image" Target="../media/image6594.png"/><Relationship Id="rId40" Type="http://schemas.openxmlformats.org/officeDocument/2006/relationships/image" Target="../media/image6595.png"/><Relationship Id="rId45" Type="http://schemas.openxmlformats.org/officeDocument/2006/relationships/image" Target="../media/image6598.png"/><Relationship Id="rId53" Type="http://schemas.openxmlformats.org/officeDocument/2006/relationships/image" Target="../media/image6602.png"/><Relationship Id="rId58" Type="http://schemas.openxmlformats.org/officeDocument/2006/relationships/image" Target="../media/image6607.png"/><Relationship Id="rId5" Type="http://schemas.openxmlformats.org/officeDocument/2006/relationships/image" Target="../media/image6575.png"/><Relationship Id="rId61" Type="http://schemas.openxmlformats.org/officeDocument/2006/relationships/image" Target="../media/image6610.png"/><Relationship Id="rId19" Type="http://schemas.openxmlformats.org/officeDocument/2006/relationships/image" Target="../media/image6586.png"/><Relationship Id="rId14" Type="http://schemas.openxmlformats.org/officeDocument/2006/relationships/image" Target="../media/image6581.png"/><Relationship Id="rId22" Type="http://schemas.openxmlformats.org/officeDocument/2006/relationships/image" Target="../media/image582.png"/><Relationship Id="rId27" Type="http://schemas.openxmlformats.org/officeDocument/2006/relationships/image" Target="../media/image3578.png"/><Relationship Id="rId30" Type="http://schemas.openxmlformats.org/officeDocument/2006/relationships/image" Target="../media/image3596.png"/><Relationship Id="rId35" Type="http://schemas.openxmlformats.org/officeDocument/2006/relationships/image" Target="../media/image2748.png"/><Relationship Id="rId43" Type="http://schemas.openxmlformats.org/officeDocument/2006/relationships/image" Target="../media/image6597.png"/><Relationship Id="rId48" Type="http://schemas.openxmlformats.org/officeDocument/2006/relationships/image" Target="../media/image6599.png"/><Relationship Id="rId56" Type="http://schemas.openxmlformats.org/officeDocument/2006/relationships/image" Target="../media/image6605.png"/><Relationship Id="rId64" Type="http://schemas.openxmlformats.org/officeDocument/2006/relationships/image" Target="../media/image6613.png"/><Relationship Id="rId8" Type="http://schemas.openxmlformats.org/officeDocument/2006/relationships/image" Target="../media/image5298.png"/><Relationship Id="rId51" Type="http://schemas.openxmlformats.org/officeDocument/2006/relationships/image" Target="../media/image6601.png"/><Relationship Id="rId3" Type="http://schemas.openxmlformats.org/officeDocument/2006/relationships/image" Target="../media/image6573.png"/><Relationship Id="rId12" Type="http://schemas.openxmlformats.org/officeDocument/2006/relationships/image" Target="../media/image6579.png"/><Relationship Id="rId17" Type="http://schemas.openxmlformats.org/officeDocument/2006/relationships/image" Target="../media/image6584.png"/><Relationship Id="rId25" Type="http://schemas.openxmlformats.org/officeDocument/2006/relationships/image" Target="../media/image6589.png"/><Relationship Id="rId33" Type="http://schemas.openxmlformats.org/officeDocument/2006/relationships/image" Target="../media/image6593.png"/><Relationship Id="rId38" Type="http://schemas.openxmlformats.org/officeDocument/2006/relationships/image" Target="../media/image2750.png"/><Relationship Id="rId46" Type="http://schemas.openxmlformats.org/officeDocument/2006/relationships/image" Target="../media/image4281.png"/><Relationship Id="rId59" Type="http://schemas.openxmlformats.org/officeDocument/2006/relationships/image" Target="../media/image6608.png"/><Relationship Id="rId20" Type="http://schemas.openxmlformats.org/officeDocument/2006/relationships/image" Target="../media/image6587.png"/><Relationship Id="rId41" Type="http://schemas.openxmlformats.org/officeDocument/2006/relationships/image" Target="../media/image3611.png"/><Relationship Id="rId54" Type="http://schemas.openxmlformats.org/officeDocument/2006/relationships/image" Target="../media/image6603.png"/><Relationship Id="rId62" Type="http://schemas.openxmlformats.org/officeDocument/2006/relationships/image" Target="../media/image661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576.png"/><Relationship Id="rId15" Type="http://schemas.openxmlformats.org/officeDocument/2006/relationships/image" Target="../media/image6582.png"/><Relationship Id="rId23" Type="http://schemas.openxmlformats.org/officeDocument/2006/relationships/image" Target="../media/image6588.png"/><Relationship Id="rId28" Type="http://schemas.openxmlformats.org/officeDocument/2006/relationships/image" Target="../media/image1967.png"/><Relationship Id="rId36" Type="http://schemas.openxmlformats.org/officeDocument/2006/relationships/image" Target="../media/image2637.png"/><Relationship Id="rId49" Type="http://schemas.openxmlformats.org/officeDocument/2006/relationships/image" Target="../media/image6600.png"/><Relationship Id="rId57" Type="http://schemas.openxmlformats.org/officeDocument/2006/relationships/image" Target="../media/image6606.png"/><Relationship Id="rId10" Type="http://schemas.openxmlformats.org/officeDocument/2006/relationships/image" Target="../media/image6577.png"/><Relationship Id="rId31" Type="http://schemas.openxmlformats.org/officeDocument/2006/relationships/image" Target="../media/image6591.png"/><Relationship Id="rId44" Type="http://schemas.openxmlformats.org/officeDocument/2006/relationships/image" Target="../media/image5327.png"/><Relationship Id="rId52" Type="http://schemas.openxmlformats.org/officeDocument/2006/relationships/image" Target="../media/image4286.png"/><Relationship Id="rId60" Type="http://schemas.openxmlformats.org/officeDocument/2006/relationships/image" Target="../media/image6609.png"/><Relationship Id="rId65" Type="http://schemas.openxmlformats.org/officeDocument/2006/relationships/image" Target="../media/image6614.png"/><Relationship Id="rId4" Type="http://schemas.openxmlformats.org/officeDocument/2006/relationships/image" Target="../media/image6574.png"/><Relationship Id="rId9" Type="http://schemas.openxmlformats.org/officeDocument/2006/relationships/image" Target="../media/image5299.png"/><Relationship Id="rId13" Type="http://schemas.openxmlformats.org/officeDocument/2006/relationships/image" Target="../media/image6580.png"/><Relationship Id="rId18" Type="http://schemas.openxmlformats.org/officeDocument/2006/relationships/image" Target="../media/image6585.png"/><Relationship Id="rId39" Type="http://schemas.openxmlformats.org/officeDocument/2006/relationships/image" Target="../media/image275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9.png"/><Relationship Id="rId13" Type="http://schemas.openxmlformats.org/officeDocument/2006/relationships/image" Target="../media/image6624.png"/><Relationship Id="rId3" Type="http://schemas.openxmlformats.org/officeDocument/2006/relationships/image" Target="../media/image6509.png"/><Relationship Id="rId7" Type="http://schemas.openxmlformats.org/officeDocument/2006/relationships/image" Target="../media/image6618.png"/><Relationship Id="rId12" Type="http://schemas.openxmlformats.org/officeDocument/2006/relationships/image" Target="../media/image6623.png"/><Relationship Id="rId17" Type="http://schemas.openxmlformats.org/officeDocument/2006/relationships/image" Target="../media/image6628.png"/><Relationship Id="rId2" Type="http://schemas.openxmlformats.org/officeDocument/2006/relationships/image" Target="../media/image6508.png"/><Relationship Id="rId16" Type="http://schemas.openxmlformats.org/officeDocument/2006/relationships/image" Target="../media/image662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617.png"/><Relationship Id="rId11" Type="http://schemas.openxmlformats.org/officeDocument/2006/relationships/image" Target="../media/image6622.png"/><Relationship Id="rId5" Type="http://schemas.openxmlformats.org/officeDocument/2006/relationships/image" Target="../media/image6616.png"/><Relationship Id="rId15" Type="http://schemas.openxmlformats.org/officeDocument/2006/relationships/image" Target="../media/image6626.png"/><Relationship Id="rId10" Type="http://schemas.openxmlformats.org/officeDocument/2006/relationships/image" Target="../media/image6621.png"/><Relationship Id="rId4" Type="http://schemas.openxmlformats.org/officeDocument/2006/relationships/image" Target="../media/image6615.png"/><Relationship Id="rId9" Type="http://schemas.openxmlformats.org/officeDocument/2006/relationships/image" Target="../media/image6620.png"/><Relationship Id="rId14" Type="http://schemas.openxmlformats.org/officeDocument/2006/relationships/image" Target="../media/image662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5.png"/><Relationship Id="rId13" Type="http://schemas.openxmlformats.org/officeDocument/2006/relationships/image" Target="../media/image6640.png"/><Relationship Id="rId18" Type="http://schemas.openxmlformats.org/officeDocument/2006/relationships/image" Target="../media/image6645.png"/><Relationship Id="rId26" Type="http://schemas.openxmlformats.org/officeDocument/2006/relationships/image" Target="../media/image6653.png"/><Relationship Id="rId3" Type="http://schemas.openxmlformats.org/officeDocument/2006/relationships/image" Target="../media/image6630.png"/><Relationship Id="rId21" Type="http://schemas.openxmlformats.org/officeDocument/2006/relationships/image" Target="../media/image6648.png"/><Relationship Id="rId7" Type="http://schemas.openxmlformats.org/officeDocument/2006/relationships/image" Target="../media/image6634.png"/><Relationship Id="rId12" Type="http://schemas.openxmlformats.org/officeDocument/2006/relationships/image" Target="../media/image6639.png"/><Relationship Id="rId17" Type="http://schemas.openxmlformats.org/officeDocument/2006/relationships/image" Target="../media/image6644.png"/><Relationship Id="rId25" Type="http://schemas.openxmlformats.org/officeDocument/2006/relationships/image" Target="../media/image6652.png"/><Relationship Id="rId2" Type="http://schemas.openxmlformats.org/officeDocument/2006/relationships/image" Target="../media/image6629.png"/><Relationship Id="rId16" Type="http://schemas.openxmlformats.org/officeDocument/2006/relationships/image" Target="../media/image6643.png"/><Relationship Id="rId20" Type="http://schemas.openxmlformats.org/officeDocument/2006/relationships/image" Target="../media/image664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633.png"/><Relationship Id="rId11" Type="http://schemas.openxmlformats.org/officeDocument/2006/relationships/image" Target="../media/image6638.png"/><Relationship Id="rId24" Type="http://schemas.openxmlformats.org/officeDocument/2006/relationships/image" Target="../media/image6651.png"/><Relationship Id="rId5" Type="http://schemas.openxmlformats.org/officeDocument/2006/relationships/image" Target="../media/image6632.png"/><Relationship Id="rId15" Type="http://schemas.openxmlformats.org/officeDocument/2006/relationships/image" Target="../media/image6642.png"/><Relationship Id="rId23" Type="http://schemas.openxmlformats.org/officeDocument/2006/relationships/image" Target="../media/image6650.png"/><Relationship Id="rId10" Type="http://schemas.openxmlformats.org/officeDocument/2006/relationships/image" Target="../media/image6637.png"/><Relationship Id="rId19" Type="http://schemas.openxmlformats.org/officeDocument/2006/relationships/image" Target="../media/image6646.png"/><Relationship Id="rId4" Type="http://schemas.openxmlformats.org/officeDocument/2006/relationships/image" Target="../media/image6631.png"/><Relationship Id="rId9" Type="http://schemas.openxmlformats.org/officeDocument/2006/relationships/image" Target="../media/image6636.png"/><Relationship Id="rId14" Type="http://schemas.openxmlformats.org/officeDocument/2006/relationships/image" Target="../media/image6641.png"/><Relationship Id="rId22" Type="http://schemas.openxmlformats.org/officeDocument/2006/relationships/image" Target="../media/image6649.png"/><Relationship Id="rId27" Type="http://schemas.openxmlformats.org/officeDocument/2006/relationships/image" Target="../media/image665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6.png"/><Relationship Id="rId2" Type="http://schemas.openxmlformats.org/officeDocument/2006/relationships/image" Target="../media/image6655.png"/><Relationship Id="rId1" Type="http://schemas.openxmlformats.org/officeDocument/2006/relationships/slideLayout" Target="../slideLayouts/slideLayout28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62.png"/><Relationship Id="rId13" Type="http://schemas.openxmlformats.org/officeDocument/2006/relationships/image" Target="../media/image6666.png"/><Relationship Id="rId3" Type="http://schemas.openxmlformats.org/officeDocument/2006/relationships/image" Target="../media/image1503.png"/><Relationship Id="rId7" Type="http://schemas.openxmlformats.org/officeDocument/2006/relationships/image" Target="../media/image6661.png"/><Relationship Id="rId12" Type="http://schemas.openxmlformats.org/officeDocument/2006/relationships/image" Target="../media/image6376.png"/><Relationship Id="rId2" Type="http://schemas.openxmlformats.org/officeDocument/2006/relationships/image" Target="../media/image665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660.png"/><Relationship Id="rId11" Type="http://schemas.openxmlformats.org/officeDocument/2006/relationships/image" Target="../media/image6665.png"/><Relationship Id="rId5" Type="http://schemas.openxmlformats.org/officeDocument/2006/relationships/image" Target="../media/image6659.png"/><Relationship Id="rId15" Type="http://schemas.openxmlformats.org/officeDocument/2006/relationships/image" Target="../media/image6668.png"/><Relationship Id="rId10" Type="http://schemas.openxmlformats.org/officeDocument/2006/relationships/image" Target="../media/image6664.png"/><Relationship Id="rId4" Type="http://schemas.openxmlformats.org/officeDocument/2006/relationships/image" Target="../media/image6658.png"/><Relationship Id="rId9" Type="http://schemas.openxmlformats.org/officeDocument/2006/relationships/image" Target="../media/image6663.png"/><Relationship Id="rId14" Type="http://schemas.openxmlformats.org/officeDocument/2006/relationships/image" Target="../media/image666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9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5.png"/><Relationship Id="rId21" Type="http://schemas.openxmlformats.org/officeDocument/2006/relationships/image" Target="../media/image600.png"/><Relationship Id="rId42" Type="http://schemas.openxmlformats.org/officeDocument/2006/relationships/image" Target="../media/image621.png"/><Relationship Id="rId47" Type="http://schemas.openxmlformats.org/officeDocument/2006/relationships/image" Target="../media/image626.png"/><Relationship Id="rId63" Type="http://schemas.openxmlformats.org/officeDocument/2006/relationships/image" Target="../media/image642.png"/><Relationship Id="rId68" Type="http://schemas.openxmlformats.org/officeDocument/2006/relationships/image" Target="../media/image647.png"/><Relationship Id="rId16" Type="http://schemas.openxmlformats.org/officeDocument/2006/relationships/image" Target="../media/image595.png"/><Relationship Id="rId11" Type="http://schemas.openxmlformats.org/officeDocument/2006/relationships/image" Target="../media/image590.png"/><Relationship Id="rId24" Type="http://schemas.openxmlformats.org/officeDocument/2006/relationships/image" Target="../media/image603.png"/><Relationship Id="rId32" Type="http://schemas.openxmlformats.org/officeDocument/2006/relationships/image" Target="../media/image611.png"/><Relationship Id="rId37" Type="http://schemas.openxmlformats.org/officeDocument/2006/relationships/image" Target="../media/image616.png"/><Relationship Id="rId40" Type="http://schemas.openxmlformats.org/officeDocument/2006/relationships/image" Target="../media/image619.png"/><Relationship Id="rId45" Type="http://schemas.openxmlformats.org/officeDocument/2006/relationships/image" Target="../media/image624.png"/><Relationship Id="rId53" Type="http://schemas.openxmlformats.org/officeDocument/2006/relationships/image" Target="../media/image632.png"/><Relationship Id="rId58" Type="http://schemas.openxmlformats.org/officeDocument/2006/relationships/image" Target="../media/image637.png"/><Relationship Id="rId66" Type="http://schemas.openxmlformats.org/officeDocument/2006/relationships/image" Target="../media/image645.png"/><Relationship Id="rId74" Type="http://schemas.openxmlformats.org/officeDocument/2006/relationships/image" Target="../media/image653.png"/><Relationship Id="rId5" Type="http://schemas.openxmlformats.org/officeDocument/2006/relationships/image" Target="../media/image584.png"/><Relationship Id="rId61" Type="http://schemas.openxmlformats.org/officeDocument/2006/relationships/image" Target="../media/image640.png"/><Relationship Id="rId19" Type="http://schemas.openxmlformats.org/officeDocument/2006/relationships/image" Target="../media/image598.png"/><Relationship Id="rId14" Type="http://schemas.openxmlformats.org/officeDocument/2006/relationships/image" Target="../media/image593.png"/><Relationship Id="rId22" Type="http://schemas.openxmlformats.org/officeDocument/2006/relationships/image" Target="../media/image601.png"/><Relationship Id="rId27" Type="http://schemas.openxmlformats.org/officeDocument/2006/relationships/image" Target="../media/image606.png"/><Relationship Id="rId30" Type="http://schemas.openxmlformats.org/officeDocument/2006/relationships/image" Target="../media/image609.png"/><Relationship Id="rId35" Type="http://schemas.openxmlformats.org/officeDocument/2006/relationships/image" Target="../media/image614.png"/><Relationship Id="rId43" Type="http://schemas.openxmlformats.org/officeDocument/2006/relationships/image" Target="../media/image622.png"/><Relationship Id="rId48" Type="http://schemas.openxmlformats.org/officeDocument/2006/relationships/image" Target="../media/image627.png"/><Relationship Id="rId56" Type="http://schemas.openxmlformats.org/officeDocument/2006/relationships/image" Target="../media/image635.png"/><Relationship Id="rId64" Type="http://schemas.openxmlformats.org/officeDocument/2006/relationships/image" Target="../media/image643.png"/><Relationship Id="rId69" Type="http://schemas.openxmlformats.org/officeDocument/2006/relationships/image" Target="../media/image648.png"/><Relationship Id="rId77" Type="http://schemas.openxmlformats.org/officeDocument/2006/relationships/image" Target="../media/image656.png"/><Relationship Id="rId8" Type="http://schemas.openxmlformats.org/officeDocument/2006/relationships/image" Target="../media/image587.png"/><Relationship Id="rId51" Type="http://schemas.openxmlformats.org/officeDocument/2006/relationships/image" Target="../media/image630.png"/><Relationship Id="rId72" Type="http://schemas.openxmlformats.org/officeDocument/2006/relationships/image" Target="../media/image651.png"/><Relationship Id="rId3" Type="http://schemas.openxmlformats.org/officeDocument/2006/relationships/image" Target="../media/image582.png"/><Relationship Id="rId12" Type="http://schemas.openxmlformats.org/officeDocument/2006/relationships/image" Target="../media/image591.png"/><Relationship Id="rId17" Type="http://schemas.openxmlformats.org/officeDocument/2006/relationships/image" Target="../media/image596.png"/><Relationship Id="rId25" Type="http://schemas.openxmlformats.org/officeDocument/2006/relationships/image" Target="../media/image604.png"/><Relationship Id="rId33" Type="http://schemas.openxmlformats.org/officeDocument/2006/relationships/image" Target="../media/image612.png"/><Relationship Id="rId38" Type="http://schemas.openxmlformats.org/officeDocument/2006/relationships/image" Target="../media/image617.png"/><Relationship Id="rId46" Type="http://schemas.openxmlformats.org/officeDocument/2006/relationships/image" Target="../media/image625.png"/><Relationship Id="rId59" Type="http://schemas.openxmlformats.org/officeDocument/2006/relationships/image" Target="../media/image638.png"/><Relationship Id="rId67" Type="http://schemas.openxmlformats.org/officeDocument/2006/relationships/image" Target="../media/image646.png"/><Relationship Id="rId20" Type="http://schemas.openxmlformats.org/officeDocument/2006/relationships/image" Target="../media/image599.png"/><Relationship Id="rId41" Type="http://schemas.openxmlformats.org/officeDocument/2006/relationships/image" Target="../media/image620.png"/><Relationship Id="rId54" Type="http://schemas.openxmlformats.org/officeDocument/2006/relationships/image" Target="../media/image633.png"/><Relationship Id="rId62" Type="http://schemas.openxmlformats.org/officeDocument/2006/relationships/image" Target="../media/image641.png"/><Relationship Id="rId70" Type="http://schemas.openxmlformats.org/officeDocument/2006/relationships/image" Target="../media/image649.png"/><Relationship Id="rId75" Type="http://schemas.openxmlformats.org/officeDocument/2006/relationships/image" Target="../media/image6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5.png"/><Relationship Id="rId15" Type="http://schemas.openxmlformats.org/officeDocument/2006/relationships/image" Target="../media/image594.png"/><Relationship Id="rId23" Type="http://schemas.openxmlformats.org/officeDocument/2006/relationships/image" Target="../media/image602.png"/><Relationship Id="rId28" Type="http://schemas.openxmlformats.org/officeDocument/2006/relationships/image" Target="../media/image607.png"/><Relationship Id="rId36" Type="http://schemas.openxmlformats.org/officeDocument/2006/relationships/image" Target="../media/image615.png"/><Relationship Id="rId49" Type="http://schemas.openxmlformats.org/officeDocument/2006/relationships/image" Target="../media/image628.png"/><Relationship Id="rId57" Type="http://schemas.openxmlformats.org/officeDocument/2006/relationships/image" Target="../media/image636.png"/><Relationship Id="rId10" Type="http://schemas.openxmlformats.org/officeDocument/2006/relationships/image" Target="../media/image589.png"/><Relationship Id="rId31" Type="http://schemas.openxmlformats.org/officeDocument/2006/relationships/image" Target="../media/image610.png"/><Relationship Id="rId44" Type="http://schemas.openxmlformats.org/officeDocument/2006/relationships/image" Target="../media/image623.png"/><Relationship Id="rId52" Type="http://schemas.openxmlformats.org/officeDocument/2006/relationships/image" Target="../media/image631.png"/><Relationship Id="rId60" Type="http://schemas.openxmlformats.org/officeDocument/2006/relationships/image" Target="../media/image639.png"/><Relationship Id="rId65" Type="http://schemas.openxmlformats.org/officeDocument/2006/relationships/image" Target="../media/image644.png"/><Relationship Id="rId73" Type="http://schemas.openxmlformats.org/officeDocument/2006/relationships/image" Target="../media/image652.png"/><Relationship Id="rId78" Type="http://schemas.openxmlformats.org/officeDocument/2006/relationships/image" Target="../media/image657.png"/><Relationship Id="rId4" Type="http://schemas.openxmlformats.org/officeDocument/2006/relationships/image" Target="../media/image583.png"/><Relationship Id="rId9" Type="http://schemas.openxmlformats.org/officeDocument/2006/relationships/image" Target="../media/image588.png"/><Relationship Id="rId13" Type="http://schemas.openxmlformats.org/officeDocument/2006/relationships/image" Target="../media/image592.png"/><Relationship Id="rId18" Type="http://schemas.openxmlformats.org/officeDocument/2006/relationships/image" Target="../media/image597.png"/><Relationship Id="rId39" Type="http://schemas.openxmlformats.org/officeDocument/2006/relationships/image" Target="../media/image618.png"/><Relationship Id="rId34" Type="http://schemas.openxmlformats.org/officeDocument/2006/relationships/image" Target="../media/image613.png"/><Relationship Id="rId50" Type="http://schemas.openxmlformats.org/officeDocument/2006/relationships/image" Target="../media/image629.png"/><Relationship Id="rId55" Type="http://schemas.openxmlformats.org/officeDocument/2006/relationships/image" Target="../media/image634.png"/><Relationship Id="rId76" Type="http://schemas.openxmlformats.org/officeDocument/2006/relationships/image" Target="../media/image655.png"/><Relationship Id="rId7" Type="http://schemas.openxmlformats.org/officeDocument/2006/relationships/image" Target="../media/image586.png"/><Relationship Id="rId71" Type="http://schemas.openxmlformats.org/officeDocument/2006/relationships/image" Target="../media/image650.png"/><Relationship Id="rId2" Type="http://schemas.openxmlformats.org/officeDocument/2006/relationships/image" Target="../media/image581.png"/><Relationship Id="rId29" Type="http://schemas.openxmlformats.org/officeDocument/2006/relationships/image" Target="../media/image60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0.png"/><Relationship Id="rId1" Type="http://schemas.openxmlformats.org/officeDocument/2006/relationships/slideLayout" Target="../slideLayouts/slideLayout2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1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7.png"/><Relationship Id="rId21" Type="http://schemas.openxmlformats.org/officeDocument/2006/relationships/image" Target="../media/image311.png"/><Relationship Id="rId42" Type="http://schemas.openxmlformats.org/officeDocument/2006/relationships/image" Target="../media/image685.png"/><Relationship Id="rId47" Type="http://schemas.openxmlformats.org/officeDocument/2006/relationships/image" Target="../media/image269.png"/><Relationship Id="rId63" Type="http://schemas.openxmlformats.org/officeDocument/2006/relationships/image" Target="../media/image701.png"/><Relationship Id="rId68" Type="http://schemas.openxmlformats.org/officeDocument/2006/relationships/image" Target="../media/image706.png"/><Relationship Id="rId84" Type="http://schemas.openxmlformats.org/officeDocument/2006/relationships/image" Target="../media/image721.png"/><Relationship Id="rId89" Type="http://schemas.openxmlformats.org/officeDocument/2006/relationships/image" Target="../media/image726.png"/><Relationship Id="rId16" Type="http://schemas.openxmlformats.org/officeDocument/2006/relationships/image" Target="../media/image666.png"/><Relationship Id="rId11" Type="http://schemas.openxmlformats.org/officeDocument/2006/relationships/image" Target="../media/image663.png"/><Relationship Id="rId32" Type="http://schemas.openxmlformats.org/officeDocument/2006/relationships/image" Target="../media/image303.png"/><Relationship Id="rId37" Type="http://schemas.openxmlformats.org/officeDocument/2006/relationships/image" Target="../media/image681.png"/><Relationship Id="rId53" Type="http://schemas.openxmlformats.org/officeDocument/2006/relationships/image" Target="../media/image300.png"/><Relationship Id="rId58" Type="http://schemas.openxmlformats.org/officeDocument/2006/relationships/image" Target="../media/image696.png"/><Relationship Id="rId74" Type="http://schemas.openxmlformats.org/officeDocument/2006/relationships/image" Target="../media/image712.png"/><Relationship Id="rId79" Type="http://schemas.openxmlformats.org/officeDocument/2006/relationships/image" Target="../media/image308.png"/><Relationship Id="rId5" Type="http://schemas.openxmlformats.org/officeDocument/2006/relationships/image" Target="../media/image660.png"/><Relationship Id="rId90" Type="http://schemas.openxmlformats.org/officeDocument/2006/relationships/image" Target="../media/image727.png"/><Relationship Id="rId95" Type="http://schemas.openxmlformats.org/officeDocument/2006/relationships/image" Target="../media/image731.png"/><Relationship Id="rId22" Type="http://schemas.openxmlformats.org/officeDocument/2006/relationships/image" Target="../media/image671.png"/><Relationship Id="rId27" Type="http://schemas.openxmlformats.org/officeDocument/2006/relationships/image" Target="../media/image673.png"/><Relationship Id="rId43" Type="http://schemas.openxmlformats.org/officeDocument/2006/relationships/image" Target="../media/image319.png"/><Relationship Id="rId48" Type="http://schemas.openxmlformats.org/officeDocument/2006/relationships/image" Target="../media/image689.png"/><Relationship Id="rId64" Type="http://schemas.openxmlformats.org/officeDocument/2006/relationships/image" Target="../media/image702.png"/><Relationship Id="rId69" Type="http://schemas.openxmlformats.org/officeDocument/2006/relationships/image" Target="../media/image707.png"/><Relationship Id="rId8" Type="http://schemas.openxmlformats.org/officeDocument/2006/relationships/image" Target="../media/image254.png"/><Relationship Id="rId51" Type="http://schemas.openxmlformats.org/officeDocument/2006/relationships/image" Target="../media/image691.png"/><Relationship Id="rId72" Type="http://schemas.openxmlformats.org/officeDocument/2006/relationships/image" Target="../media/image710.png"/><Relationship Id="rId80" Type="http://schemas.openxmlformats.org/officeDocument/2006/relationships/image" Target="../media/image717.png"/><Relationship Id="rId85" Type="http://schemas.openxmlformats.org/officeDocument/2006/relationships/image" Target="../media/image722.png"/><Relationship Id="rId93" Type="http://schemas.openxmlformats.org/officeDocument/2006/relationships/image" Target="../media/image729.png"/><Relationship Id="rId3" Type="http://schemas.openxmlformats.org/officeDocument/2006/relationships/image" Target="../media/image261.png"/><Relationship Id="rId12" Type="http://schemas.openxmlformats.org/officeDocument/2006/relationships/image" Target="../media/image664.png"/><Relationship Id="rId17" Type="http://schemas.openxmlformats.org/officeDocument/2006/relationships/image" Target="../media/image667.png"/><Relationship Id="rId25" Type="http://schemas.openxmlformats.org/officeDocument/2006/relationships/image" Target="../media/image272.png"/><Relationship Id="rId33" Type="http://schemas.openxmlformats.org/officeDocument/2006/relationships/image" Target="../media/image677.png"/><Relationship Id="rId38" Type="http://schemas.openxmlformats.org/officeDocument/2006/relationships/image" Target="../media/image682.png"/><Relationship Id="rId46" Type="http://schemas.openxmlformats.org/officeDocument/2006/relationships/image" Target="../media/image688.png"/><Relationship Id="rId59" Type="http://schemas.openxmlformats.org/officeDocument/2006/relationships/image" Target="../media/image697.png"/><Relationship Id="rId67" Type="http://schemas.openxmlformats.org/officeDocument/2006/relationships/image" Target="../media/image705.png"/><Relationship Id="rId20" Type="http://schemas.openxmlformats.org/officeDocument/2006/relationships/image" Target="../media/image670.png"/><Relationship Id="rId41" Type="http://schemas.openxmlformats.org/officeDocument/2006/relationships/image" Target="../media/image684.png"/><Relationship Id="rId54" Type="http://schemas.openxmlformats.org/officeDocument/2006/relationships/image" Target="../media/image693.png"/><Relationship Id="rId62" Type="http://schemas.openxmlformats.org/officeDocument/2006/relationships/image" Target="../media/image700.png"/><Relationship Id="rId70" Type="http://schemas.openxmlformats.org/officeDocument/2006/relationships/image" Target="../media/image708.png"/><Relationship Id="rId75" Type="http://schemas.openxmlformats.org/officeDocument/2006/relationships/image" Target="../media/image713.png"/><Relationship Id="rId83" Type="http://schemas.openxmlformats.org/officeDocument/2006/relationships/image" Target="../media/image720.png"/><Relationship Id="rId88" Type="http://schemas.openxmlformats.org/officeDocument/2006/relationships/image" Target="../media/image725.png"/><Relationship Id="rId91" Type="http://schemas.openxmlformats.org/officeDocument/2006/relationships/image" Target="../media/image240.png"/><Relationship Id="rId96" Type="http://schemas.openxmlformats.org/officeDocument/2006/relationships/image" Target="../media/image7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1.png"/><Relationship Id="rId15" Type="http://schemas.openxmlformats.org/officeDocument/2006/relationships/image" Target="../media/image299.png"/><Relationship Id="rId23" Type="http://schemas.openxmlformats.org/officeDocument/2006/relationships/image" Target="../media/image291.png"/><Relationship Id="rId28" Type="http://schemas.openxmlformats.org/officeDocument/2006/relationships/image" Target="../media/image674.png"/><Relationship Id="rId36" Type="http://schemas.openxmlformats.org/officeDocument/2006/relationships/image" Target="../media/image680.png"/><Relationship Id="rId49" Type="http://schemas.openxmlformats.org/officeDocument/2006/relationships/image" Target="../media/image330.png"/><Relationship Id="rId57" Type="http://schemas.openxmlformats.org/officeDocument/2006/relationships/image" Target="../media/image695.png"/><Relationship Id="rId10" Type="http://schemas.openxmlformats.org/officeDocument/2006/relationships/image" Target="../media/image662.png"/><Relationship Id="rId31" Type="http://schemas.openxmlformats.org/officeDocument/2006/relationships/image" Target="../media/image267.png"/><Relationship Id="rId44" Type="http://schemas.openxmlformats.org/officeDocument/2006/relationships/image" Target="../media/image686.png"/><Relationship Id="rId52" Type="http://schemas.openxmlformats.org/officeDocument/2006/relationships/image" Target="../media/image692.png"/><Relationship Id="rId60" Type="http://schemas.openxmlformats.org/officeDocument/2006/relationships/image" Target="../media/image698.png"/><Relationship Id="rId65" Type="http://schemas.openxmlformats.org/officeDocument/2006/relationships/image" Target="../media/image703.png"/><Relationship Id="rId73" Type="http://schemas.openxmlformats.org/officeDocument/2006/relationships/image" Target="../media/image711.png"/><Relationship Id="rId78" Type="http://schemas.openxmlformats.org/officeDocument/2006/relationships/image" Target="../media/image716.png"/><Relationship Id="rId81" Type="http://schemas.openxmlformats.org/officeDocument/2006/relationships/image" Target="../media/image718.png"/><Relationship Id="rId86" Type="http://schemas.openxmlformats.org/officeDocument/2006/relationships/image" Target="../media/image723.png"/><Relationship Id="rId94" Type="http://schemas.openxmlformats.org/officeDocument/2006/relationships/image" Target="../media/image730.png"/><Relationship Id="rId4" Type="http://schemas.openxmlformats.org/officeDocument/2006/relationships/image" Target="../media/image659.png"/><Relationship Id="rId9" Type="http://schemas.openxmlformats.org/officeDocument/2006/relationships/image" Target="../media/image555.png"/><Relationship Id="rId13" Type="http://schemas.openxmlformats.org/officeDocument/2006/relationships/image" Target="../media/image665.png"/><Relationship Id="rId18" Type="http://schemas.openxmlformats.org/officeDocument/2006/relationships/image" Target="../media/image668.png"/><Relationship Id="rId39" Type="http://schemas.openxmlformats.org/officeDocument/2006/relationships/image" Target="../media/image543.png"/><Relationship Id="rId34" Type="http://schemas.openxmlformats.org/officeDocument/2006/relationships/image" Target="../media/image678.png"/><Relationship Id="rId50" Type="http://schemas.openxmlformats.org/officeDocument/2006/relationships/image" Target="../media/image690.png"/><Relationship Id="rId55" Type="http://schemas.openxmlformats.org/officeDocument/2006/relationships/image" Target="../media/image283.png"/><Relationship Id="rId76" Type="http://schemas.openxmlformats.org/officeDocument/2006/relationships/image" Target="../media/image714.png"/><Relationship Id="rId7" Type="http://schemas.openxmlformats.org/officeDocument/2006/relationships/image" Target="../media/image203.png"/><Relationship Id="rId71" Type="http://schemas.openxmlformats.org/officeDocument/2006/relationships/image" Target="../media/image709.png"/><Relationship Id="rId92" Type="http://schemas.openxmlformats.org/officeDocument/2006/relationships/image" Target="../media/image728.png"/><Relationship Id="rId2" Type="http://schemas.openxmlformats.org/officeDocument/2006/relationships/image" Target="../media/image658.png"/><Relationship Id="rId29" Type="http://schemas.openxmlformats.org/officeDocument/2006/relationships/image" Target="../media/image675.png"/><Relationship Id="rId24" Type="http://schemas.openxmlformats.org/officeDocument/2006/relationships/image" Target="../media/image672.png"/><Relationship Id="rId40" Type="http://schemas.openxmlformats.org/officeDocument/2006/relationships/image" Target="../media/image683.png"/><Relationship Id="rId45" Type="http://schemas.openxmlformats.org/officeDocument/2006/relationships/image" Target="../media/image687.png"/><Relationship Id="rId66" Type="http://schemas.openxmlformats.org/officeDocument/2006/relationships/image" Target="../media/image704.png"/><Relationship Id="rId87" Type="http://schemas.openxmlformats.org/officeDocument/2006/relationships/image" Target="../media/image724.png"/><Relationship Id="rId61" Type="http://schemas.openxmlformats.org/officeDocument/2006/relationships/image" Target="../media/image699.png"/><Relationship Id="rId82" Type="http://schemas.openxmlformats.org/officeDocument/2006/relationships/image" Target="../media/image719.png"/><Relationship Id="rId19" Type="http://schemas.openxmlformats.org/officeDocument/2006/relationships/image" Target="../media/image669.png"/><Relationship Id="rId14" Type="http://schemas.openxmlformats.org/officeDocument/2006/relationships/image" Target="../media/image274.png"/><Relationship Id="rId30" Type="http://schemas.openxmlformats.org/officeDocument/2006/relationships/image" Target="../media/image676.png"/><Relationship Id="rId35" Type="http://schemas.openxmlformats.org/officeDocument/2006/relationships/image" Target="../media/image679.png"/><Relationship Id="rId56" Type="http://schemas.openxmlformats.org/officeDocument/2006/relationships/image" Target="../media/image694.png"/><Relationship Id="rId77" Type="http://schemas.openxmlformats.org/officeDocument/2006/relationships/image" Target="../media/image715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4.png"/><Relationship Id="rId21" Type="http://schemas.openxmlformats.org/officeDocument/2006/relationships/image" Target="../media/image589.png"/><Relationship Id="rId42" Type="http://schemas.openxmlformats.org/officeDocument/2006/relationships/image" Target="../media/image767.png"/><Relationship Id="rId47" Type="http://schemas.openxmlformats.org/officeDocument/2006/relationships/image" Target="../media/image772.png"/><Relationship Id="rId63" Type="http://schemas.openxmlformats.org/officeDocument/2006/relationships/image" Target="../media/image786.png"/><Relationship Id="rId68" Type="http://schemas.openxmlformats.org/officeDocument/2006/relationships/image" Target="../media/image791.png"/><Relationship Id="rId16" Type="http://schemas.openxmlformats.org/officeDocument/2006/relationships/image" Target="../media/image747.png"/><Relationship Id="rId11" Type="http://schemas.openxmlformats.org/officeDocument/2006/relationships/image" Target="../media/image742.png"/><Relationship Id="rId32" Type="http://schemas.openxmlformats.org/officeDocument/2006/relationships/image" Target="../media/image758.png"/><Relationship Id="rId37" Type="http://schemas.openxmlformats.org/officeDocument/2006/relationships/image" Target="../media/image763.png"/><Relationship Id="rId53" Type="http://schemas.openxmlformats.org/officeDocument/2006/relationships/image" Target="../media/image778.png"/><Relationship Id="rId58" Type="http://schemas.openxmlformats.org/officeDocument/2006/relationships/image" Target="../media/image591.png"/><Relationship Id="rId74" Type="http://schemas.openxmlformats.org/officeDocument/2006/relationships/image" Target="../media/image797.png"/><Relationship Id="rId79" Type="http://schemas.openxmlformats.org/officeDocument/2006/relationships/image" Target="../media/image801.png"/><Relationship Id="rId5" Type="http://schemas.openxmlformats.org/officeDocument/2006/relationships/image" Target="../media/image736.png"/><Relationship Id="rId61" Type="http://schemas.openxmlformats.org/officeDocument/2006/relationships/image" Target="../media/image784.png"/><Relationship Id="rId19" Type="http://schemas.openxmlformats.org/officeDocument/2006/relationships/image" Target="../media/image750.png"/><Relationship Id="rId14" Type="http://schemas.openxmlformats.org/officeDocument/2006/relationships/image" Target="../media/image745.png"/><Relationship Id="rId22" Type="http://schemas.openxmlformats.org/officeDocument/2006/relationships/image" Target="../media/image614.png"/><Relationship Id="rId27" Type="http://schemas.openxmlformats.org/officeDocument/2006/relationships/image" Target="../media/image755.png"/><Relationship Id="rId30" Type="http://schemas.openxmlformats.org/officeDocument/2006/relationships/image" Target="../media/image586.png"/><Relationship Id="rId35" Type="http://schemas.openxmlformats.org/officeDocument/2006/relationships/image" Target="../media/image761.png"/><Relationship Id="rId43" Type="http://schemas.openxmlformats.org/officeDocument/2006/relationships/image" Target="../media/image768.png"/><Relationship Id="rId48" Type="http://schemas.openxmlformats.org/officeDocument/2006/relationships/image" Target="../media/image773.png"/><Relationship Id="rId56" Type="http://schemas.openxmlformats.org/officeDocument/2006/relationships/image" Target="../media/image781.png"/><Relationship Id="rId64" Type="http://schemas.openxmlformats.org/officeDocument/2006/relationships/image" Target="../media/image787.png"/><Relationship Id="rId69" Type="http://schemas.openxmlformats.org/officeDocument/2006/relationships/image" Target="../media/image792.png"/><Relationship Id="rId77" Type="http://schemas.openxmlformats.org/officeDocument/2006/relationships/image" Target="../media/image593.png"/><Relationship Id="rId8" Type="http://schemas.openxmlformats.org/officeDocument/2006/relationships/image" Target="../media/image739.png"/><Relationship Id="rId51" Type="http://schemas.openxmlformats.org/officeDocument/2006/relationships/image" Target="../media/image776.png"/><Relationship Id="rId72" Type="http://schemas.openxmlformats.org/officeDocument/2006/relationships/image" Target="../media/image795.png"/><Relationship Id="rId80" Type="http://schemas.openxmlformats.org/officeDocument/2006/relationships/image" Target="../media/image802.png"/><Relationship Id="rId3" Type="http://schemas.openxmlformats.org/officeDocument/2006/relationships/image" Target="../media/image734.png"/><Relationship Id="rId12" Type="http://schemas.openxmlformats.org/officeDocument/2006/relationships/image" Target="../media/image743.png"/><Relationship Id="rId17" Type="http://schemas.openxmlformats.org/officeDocument/2006/relationships/image" Target="../media/image748.png"/><Relationship Id="rId25" Type="http://schemas.openxmlformats.org/officeDocument/2006/relationships/image" Target="../media/image753.png"/><Relationship Id="rId33" Type="http://schemas.openxmlformats.org/officeDocument/2006/relationships/image" Target="../media/image759.png"/><Relationship Id="rId38" Type="http://schemas.openxmlformats.org/officeDocument/2006/relationships/image" Target="../media/image616.png"/><Relationship Id="rId46" Type="http://schemas.openxmlformats.org/officeDocument/2006/relationships/image" Target="../media/image771.png"/><Relationship Id="rId59" Type="http://schemas.openxmlformats.org/officeDocument/2006/relationships/image" Target="../media/image783.png"/><Relationship Id="rId67" Type="http://schemas.openxmlformats.org/officeDocument/2006/relationships/image" Target="../media/image790.png"/><Relationship Id="rId20" Type="http://schemas.openxmlformats.org/officeDocument/2006/relationships/image" Target="../media/image751.png"/><Relationship Id="rId41" Type="http://schemas.openxmlformats.org/officeDocument/2006/relationships/image" Target="../media/image766.png"/><Relationship Id="rId54" Type="http://schemas.openxmlformats.org/officeDocument/2006/relationships/image" Target="../media/image779.png"/><Relationship Id="rId62" Type="http://schemas.openxmlformats.org/officeDocument/2006/relationships/image" Target="../media/image785.png"/><Relationship Id="rId70" Type="http://schemas.openxmlformats.org/officeDocument/2006/relationships/image" Target="../media/image793.png"/><Relationship Id="rId75" Type="http://schemas.openxmlformats.org/officeDocument/2006/relationships/image" Target="../media/image79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7.png"/><Relationship Id="rId15" Type="http://schemas.openxmlformats.org/officeDocument/2006/relationships/image" Target="../media/image746.png"/><Relationship Id="rId23" Type="http://schemas.openxmlformats.org/officeDocument/2006/relationships/image" Target="../media/image615.png"/><Relationship Id="rId28" Type="http://schemas.openxmlformats.org/officeDocument/2006/relationships/image" Target="../media/image637.png"/><Relationship Id="rId36" Type="http://schemas.openxmlformats.org/officeDocument/2006/relationships/image" Target="../media/image762.png"/><Relationship Id="rId49" Type="http://schemas.openxmlformats.org/officeDocument/2006/relationships/image" Target="../media/image774.png"/><Relationship Id="rId57" Type="http://schemas.openxmlformats.org/officeDocument/2006/relationships/image" Target="../media/image782.png"/><Relationship Id="rId10" Type="http://schemas.openxmlformats.org/officeDocument/2006/relationships/image" Target="../media/image741.png"/><Relationship Id="rId31" Type="http://schemas.openxmlformats.org/officeDocument/2006/relationships/image" Target="../media/image757.png"/><Relationship Id="rId44" Type="http://schemas.openxmlformats.org/officeDocument/2006/relationships/image" Target="../media/image769.png"/><Relationship Id="rId52" Type="http://schemas.openxmlformats.org/officeDocument/2006/relationships/image" Target="../media/image777.png"/><Relationship Id="rId60" Type="http://schemas.openxmlformats.org/officeDocument/2006/relationships/image" Target="../media/image595.png"/><Relationship Id="rId65" Type="http://schemas.openxmlformats.org/officeDocument/2006/relationships/image" Target="../media/image788.png"/><Relationship Id="rId73" Type="http://schemas.openxmlformats.org/officeDocument/2006/relationships/image" Target="../media/image796.png"/><Relationship Id="rId78" Type="http://schemas.openxmlformats.org/officeDocument/2006/relationships/image" Target="../media/image800.png"/><Relationship Id="rId81" Type="http://schemas.openxmlformats.org/officeDocument/2006/relationships/image" Target="../media/image803.png"/><Relationship Id="rId4" Type="http://schemas.openxmlformats.org/officeDocument/2006/relationships/image" Target="../media/image735.png"/><Relationship Id="rId9" Type="http://schemas.openxmlformats.org/officeDocument/2006/relationships/image" Target="../media/image740.png"/><Relationship Id="rId13" Type="http://schemas.openxmlformats.org/officeDocument/2006/relationships/image" Target="../media/image744.png"/><Relationship Id="rId18" Type="http://schemas.openxmlformats.org/officeDocument/2006/relationships/image" Target="../media/image749.png"/><Relationship Id="rId39" Type="http://schemas.openxmlformats.org/officeDocument/2006/relationships/image" Target="../media/image764.png"/><Relationship Id="rId34" Type="http://schemas.openxmlformats.org/officeDocument/2006/relationships/image" Target="../media/image760.png"/><Relationship Id="rId50" Type="http://schemas.openxmlformats.org/officeDocument/2006/relationships/image" Target="../media/image775.png"/><Relationship Id="rId55" Type="http://schemas.openxmlformats.org/officeDocument/2006/relationships/image" Target="../media/image780.png"/><Relationship Id="rId76" Type="http://schemas.openxmlformats.org/officeDocument/2006/relationships/image" Target="../media/image799.png"/><Relationship Id="rId7" Type="http://schemas.openxmlformats.org/officeDocument/2006/relationships/image" Target="../media/image738.png"/><Relationship Id="rId71" Type="http://schemas.openxmlformats.org/officeDocument/2006/relationships/image" Target="../media/image794.png"/><Relationship Id="rId2" Type="http://schemas.openxmlformats.org/officeDocument/2006/relationships/image" Target="../media/image733.png"/><Relationship Id="rId29" Type="http://schemas.openxmlformats.org/officeDocument/2006/relationships/image" Target="../media/image756.png"/><Relationship Id="rId24" Type="http://schemas.openxmlformats.org/officeDocument/2006/relationships/image" Target="../media/image752.png"/><Relationship Id="rId40" Type="http://schemas.openxmlformats.org/officeDocument/2006/relationships/image" Target="../media/image765.png"/><Relationship Id="rId45" Type="http://schemas.openxmlformats.org/officeDocument/2006/relationships/image" Target="../media/image770.png"/><Relationship Id="rId66" Type="http://schemas.openxmlformats.org/officeDocument/2006/relationships/image" Target="../media/image7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15.png"/><Relationship Id="rId18" Type="http://schemas.openxmlformats.org/officeDocument/2006/relationships/image" Target="../media/image820.png"/><Relationship Id="rId26" Type="http://schemas.openxmlformats.org/officeDocument/2006/relationships/image" Target="../media/image828.png"/><Relationship Id="rId3" Type="http://schemas.openxmlformats.org/officeDocument/2006/relationships/image" Target="../media/image805.png"/><Relationship Id="rId21" Type="http://schemas.openxmlformats.org/officeDocument/2006/relationships/image" Target="../media/image823.png"/><Relationship Id="rId7" Type="http://schemas.openxmlformats.org/officeDocument/2006/relationships/image" Target="../media/image809.png"/><Relationship Id="rId12" Type="http://schemas.openxmlformats.org/officeDocument/2006/relationships/image" Target="../media/image814.png"/><Relationship Id="rId17" Type="http://schemas.openxmlformats.org/officeDocument/2006/relationships/image" Target="../media/image819.png"/><Relationship Id="rId25" Type="http://schemas.openxmlformats.org/officeDocument/2006/relationships/image" Target="../media/image827.png"/><Relationship Id="rId2" Type="http://schemas.openxmlformats.org/officeDocument/2006/relationships/image" Target="../media/image804.png"/><Relationship Id="rId16" Type="http://schemas.openxmlformats.org/officeDocument/2006/relationships/image" Target="../media/image818.png"/><Relationship Id="rId20" Type="http://schemas.openxmlformats.org/officeDocument/2006/relationships/image" Target="../media/image8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8.png"/><Relationship Id="rId11" Type="http://schemas.openxmlformats.org/officeDocument/2006/relationships/image" Target="../media/image813.png"/><Relationship Id="rId24" Type="http://schemas.openxmlformats.org/officeDocument/2006/relationships/image" Target="../media/image826.png"/><Relationship Id="rId5" Type="http://schemas.openxmlformats.org/officeDocument/2006/relationships/image" Target="../media/image807.png"/><Relationship Id="rId15" Type="http://schemas.openxmlformats.org/officeDocument/2006/relationships/image" Target="../media/image817.png"/><Relationship Id="rId23" Type="http://schemas.openxmlformats.org/officeDocument/2006/relationships/image" Target="../media/image825.png"/><Relationship Id="rId10" Type="http://schemas.openxmlformats.org/officeDocument/2006/relationships/image" Target="../media/image812.png"/><Relationship Id="rId19" Type="http://schemas.openxmlformats.org/officeDocument/2006/relationships/image" Target="../media/image821.png"/><Relationship Id="rId4" Type="http://schemas.openxmlformats.org/officeDocument/2006/relationships/image" Target="../media/image806.png"/><Relationship Id="rId9" Type="http://schemas.openxmlformats.org/officeDocument/2006/relationships/image" Target="../media/image811.png"/><Relationship Id="rId14" Type="http://schemas.openxmlformats.org/officeDocument/2006/relationships/image" Target="../media/image816.png"/><Relationship Id="rId22" Type="http://schemas.openxmlformats.org/officeDocument/2006/relationships/image" Target="../media/image82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6.png"/><Relationship Id="rId18" Type="http://schemas.openxmlformats.org/officeDocument/2006/relationships/image" Target="../media/image839.png"/><Relationship Id="rId26" Type="http://schemas.openxmlformats.org/officeDocument/2006/relationships/image" Target="../media/image842.png"/><Relationship Id="rId39" Type="http://schemas.openxmlformats.org/officeDocument/2006/relationships/image" Target="../media/image852.png"/><Relationship Id="rId21" Type="http://schemas.openxmlformats.org/officeDocument/2006/relationships/image" Target="../media/image250.png"/><Relationship Id="rId34" Type="http://schemas.openxmlformats.org/officeDocument/2006/relationships/image" Target="../media/image847.png"/><Relationship Id="rId42" Type="http://schemas.openxmlformats.org/officeDocument/2006/relationships/image" Target="../media/image855.png"/><Relationship Id="rId47" Type="http://schemas.openxmlformats.org/officeDocument/2006/relationships/image" Target="../media/image858.png"/><Relationship Id="rId50" Type="http://schemas.openxmlformats.org/officeDocument/2006/relationships/image" Target="../media/image861.png"/><Relationship Id="rId55" Type="http://schemas.openxmlformats.org/officeDocument/2006/relationships/image" Target="../media/image866.png"/><Relationship Id="rId7" Type="http://schemas.openxmlformats.org/officeDocument/2006/relationships/image" Target="../media/image538.png"/><Relationship Id="rId2" Type="http://schemas.openxmlformats.org/officeDocument/2006/relationships/image" Target="../media/image829.png"/><Relationship Id="rId16" Type="http://schemas.openxmlformats.org/officeDocument/2006/relationships/image" Target="../media/image219.png"/><Relationship Id="rId29" Type="http://schemas.openxmlformats.org/officeDocument/2006/relationships/image" Target="../media/image576.png"/><Relationship Id="rId11" Type="http://schemas.openxmlformats.org/officeDocument/2006/relationships/image" Target="../media/image555.png"/><Relationship Id="rId24" Type="http://schemas.openxmlformats.org/officeDocument/2006/relationships/image" Target="../media/image841.png"/><Relationship Id="rId32" Type="http://schemas.openxmlformats.org/officeDocument/2006/relationships/image" Target="../media/image531.png"/><Relationship Id="rId37" Type="http://schemas.openxmlformats.org/officeDocument/2006/relationships/image" Target="../media/image850.png"/><Relationship Id="rId40" Type="http://schemas.openxmlformats.org/officeDocument/2006/relationships/image" Target="../media/image853.png"/><Relationship Id="rId45" Type="http://schemas.openxmlformats.org/officeDocument/2006/relationships/image" Target="../media/image202.png"/><Relationship Id="rId53" Type="http://schemas.openxmlformats.org/officeDocument/2006/relationships/image" Target="../media/image864.png"/><Relationship Id="rId5" Type="http://schemas.openxmlformats.org/officeDocument/2006/relationships/image" Target="../media/image831.png"/><Relationship Id="rId19" Type="http://schemas.openxmlformats.org/officeDocument/2006/relationships/image" Target="../media/image548.png"/><Relationship Id="rId4" Type="http://schemas.openxmlformats.org/officeDocument/2006/relationships/image" Target="../media/image261.png"/><Relationship Id="rId9" Type="http://schemas.openxmlformats.org/officeDocument/2006/relationships/image" Target="../media/image553.png"/><Relationship Id="rId14" Type="http://schemas.openxmlformats.org/officeDocument/2006/relationships/image" Target="../media/image837.png"/><Relationship Id="rId22" Type="http://schemas.openxmlformats.org/officeDocument/2006/relationships/image" Target="../media/image840.png"/><Relationship Id="rId27" Type="http://schemas.openxmlformats.org/officeDocument/2006/relationships/image" Target="../media/image843.png"/><Relationship Id="rId30" Type="http://schemas.openxmlformats.org/officeDocument/2006/relationships/image" Target="../media/image844.png"/><Relationship Id="rId35" Type="http://schemas.openxmlformats.org/officeDocument/2006/relationships/image" Target="../media/image848.png"/><Relationship Id="rId43" Type="http://schemas.openxmlformats.org/officeDocument/2006/relationships/image" Target="../media/image856.png"/><Relationship Id="rId48" Type="http://schemas.openxmlformats.org/officeDocument/2006/relationships/image" Target="../media/image859.png"/><Relationship Id="rId56" Type="http://schemas.openxmlformats.org/officeDocument/2006/relationships/image" Target="../media/image867.png"/><Relationship Id="rId8" Type="http://schemas.openxmlformats.org/officeDocument/2006/relationships/image" Target="../media/image833.png"/><Relationship Id="rId51" Type="http://schemas.openxmlformats.org/officeDocument/2006/relationships/image" Target="../media/image862.png"/><Relationship Id="rId3" Type="http://schemas.openxmlformats.org/officeDocument/2006/relationships/image" Target="../media/image830.png"/><Relationship Id="rId12" Type="http://schemas.openxmlformats.org/officeDocument/2006/relationships/image" Target="../media/image835.png"/><Relationship Id="rId17" Type="http://schemas.openxmlformats.org/officeDocument/2006/relationships/image" Target="../media/image244.png"/><Relationship Id="rId25" Type="http://schemas.openxmlformats.org/officeDocument/2006/relationships/image" Target="../media/image535.png"/><Relationship Id="rId33" Type="http://schemas.openxmlformats.org/officeDocument/2006/relationships/image" Target="../media/image846.png"/><Relationship Id="rId38" Type="http://schemas.openxmlformats.org/officeDocument/2006/relationships/image" Target="../media/image851.png"/><Relationship Id="rId46" Type="http://schemas.openxmlformats.org/officeDocument/2006/relationships/image" Target="../media/image857.png"/><Relationship Id="rId20" Type="http://schemas.openxmlformats.org/officeDocument/2006/relationships/image" Target="../media/image216.png"/><Relationship Id="rId41" Type="http://schemas.openxmlformats.org/officeDocument/2006/relationships/image" Target="../media/image854.png"/><Relationship Id="rId54" Type="http://schemas.openxmlformats.org/officeDocument/2006/relationships/image" Target="../media/image8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2.png"/><Relationship Id="rId15" Type="http://schemas.openxmlformats.org/officeDocument/2006/relationships/image" Target="../media/image838.png"/><Relationship Id="rId23" Type="http://schemas.openxmlformats.org/officeDocument/2006/relationships/image" Target="../media/image212.png"/><Relationship Id="rId28" Type="http://schemas.openxmlformats.org/officeDocument/2006/relationships/image" Target="../media/image208.png"/><Relationship Id="rId36" Type="http://schemas.openxmlformats.org/officeDocument/2006/relationships/image" Target="../media/image849.png"/><Relationship Id="rId49" Type="http://schemas.openxmlformats.org/officeDocument/2006/relationships/image" Target="../media/image860.png"/><Relationship Id="rId57" Type="http://schemas.openxmlformats.org/officeDocument/2006/relationships/image" Target="../media/image868.png"/><Relationship Id="rId10" Type="http://schemas.openxmlformats.org/officeDocument/2006/relationships/image" Target="../media/image834.png"/><Relationship Id="rId31" Type="http://schemas.openxmlformats.org/officeDocument/2006/relationships/image" Target="../media/image845.png"/><Relationship Id="rId44" Type="http://schemas.openxmlformats.org/officeDocument/2006/relationships/image" Target="../media/image248.png"/><Relationship Id="rId52" Type="http://schemas.openxmlformats.org/officeDocument/2006/relationships/image" Target="../media/image86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1.png"/><Relationship Id="rId21" Type="http://schemas.openxmlformats.org/officeDocument/2006/relationships/image" Target="../media/image885.png"/><Relationship Id="rId42" Type="http://schemas.openxmlformats.org/officeDocument/2006/relationships/image" Target="../media/image900.png"/><Relationship Id="rId47" Type="http://schemas.openxmlformats.org/officeDocument/2006/relationships/image" Target="../media/image905.png"/><Relationship Id="rId63" Type="http://schemas.openxmlformats.org/officeDocument/2006/relationships/image" Target="../media/image920.png"/><Relationship Id="rId68" Type="http://schemas.openxmlformats.org/officeDocument/2006/relationships/image" Target="../media/image925.png"/><Relationship Id="rId84" Type="http://schemas.openxmlformats.org/officeDocument/2006/relationships/image" Target="../media/image591.png"/><Relationship Id="rId89" Type="http://schemas.openxmlformats.org/officeDocument/2006/relationships/image" Target="../media/image943.png"/><Relationship Id="rId112" Type="http://schemas.openxmlformats.org/officeDocument/2006/relationships/image" Target="../media/image966.png"/><Relationship Id="rId16" Type="http://schemas.openxmlformats.org/officeDocument/2006/relationships/image" Target="../media/image882.png"/><Relationship Id="rId107" Type="http://schemas.openxmlformats.org/officeDocument/2006/relationships/image" Target="../media/image961.png"/><Relationship Id="rId11" Type="http://schemas.openxmlformats.org/officeDocument/2006/relationships/image" Target="../media/image878.png"/><Relationship Id="rId32" Type="http://schemas.openxmlformats.org/officeDocument/2006/relationships/image" Target="../media/image587.png"/><Relationship Id="rId37" Type="http://schemas.openxmlformats.org/officeDocument/2006/relationships/image" Target="../media/image589.png"/><Relationship Id="rId53" Type="http://schemas.openxmlformats.org/officeDocument/2006/relationships/image" Target="../media/image910.png"/><Relationship Id="rId58" Type="http://schemas.openxmlformats.org/officeDocument/2006/relationships/image" Target="../media/image915.png"/><Relationship Id="rId74" Type="http://schemas.openxmlformats.org/officeDocument/2006/relationships/image" Target="../media/image931.png"/><Relationship Id="rId79" Type="http://schemas.openxmlformats.org/officeDocument/2006/relationships/image" Target="../media/image936.png"/><Relationship Id="rId102" Type="http://schemas.openxmlformats.org/officeDocument/2006/relationships/image" Target="../media/image956.png"/><Relationship Id="rId123" Type="http://schemas.openxmlformats.org/officeDocument/2006/relationships/image" Target="../media/image977.png"/><Relationship Id="rId128" Type="http://schemas.openxmlformats.org/officeDocument/2006/relationships/image" Target="../media/image982.png"/><Relationship Id="rId5" Type="http://schemas.openxmlformats.org/officeDocument/2006/relationships/image" Target="../media/image872.png"/><Relationship Id="rId90" Type="http://schemas.openxmlformats.org/officeDocument/2006/relationships/image" Target="../media/image944.png"/><Relationship Id="rId95" Type="http://schemas.openxmlformats.org/officeDocument/2006/relationships/image" Target="../media/image949.png"/><Relationship Id="rId22" Type="http://schemas.openxmlformats.org/officeDocument/2006/relationships/image" Target="../media/image599.png"/><Relationship Id="rId27" Type="http://schemas.openxmlformats.org/officeDocument/2006/relationships/image" Target="../media/image889.png"/><Relationship Id="rId43" Type="http://schemas.openxmlformats.org/officeDocument/2006/relationships/image" Target="../media/image901.png"/><Relationship Id="rId48" Type="http://schemas.openxmlformats.org/officeDocument/2006/relationships/image" Target="../media/image766.png"/><Relationship Id="rId64" Type="http://schemas.openxmlformats.org/officeDocument/2006/relationships/image" Target="../media/image921.png"/><Relationship Id="rId69" Type="http://schemas.openxmlformats.org/officeDocument/2006/relationships/image" Target="../media/image926.png"/><Relationship Id="rId113" Type="http://schemas.openxmlformats.org/officeDocument/2006/relationships/image" Target="../media/image967.png"/><Relationship Id="rId118" Type="http://schemas.openxmlformats.org/officeDocument/2006/relationships/image" Target="../media/image972.png"/><Relationship Id="rId80" Type="http://schemas.openxmlformats.org/officeDocument/2006/relationships/image" Target="../media/image937.png"/><Relationship Id="rId85" Type="http://schemas.openxmlformats.org/officeDocument/2006/relationships/image" Target="../media/image940.png"/><Relationship Id="rId12" Type="http://schemas.openxmlformats.org/officeDocument/2006/relationships/image" Target="../media/image879.png"/><Relationship Id="rId17" Type="http://schemas.openxmlformats.org/officeDocument/2006/relationships/image" Target="../media/image657.png"/><Relationship Id="rId33" Type="http://schemas.openxmlformats.org/officeDocument/2006/relationships/image" Target="../media/image893.png"/><Relationship Id="rId38" Type="http://schemas.openxmlformats.org/officeDocument/2006/relationships/image" Target="../media/image897.png"/><Relationship Id="rId59" Type="http://schemas.openxmlformats.org/officeDocument/2006/relationships/image" Target="../media/image916.png"/><Relationship Id="rId103" Type="http://schemas.openxmlformats.org/officeDocument/2006/relationships/image" Target="../media/image957.png"/><Relationship Id="rId108" Type="http://schemas.openxmlformats.org/officeDocument/2006/relationships/image" Target="../media/image962.png"/><Relationship Id="rId124" Type="http://schemas.openxmlformats.org/officeDocument/2006/relationships/image" Target="../media/image978.png"/><Relationship Id="rId129" Type="http://schemas.openxmlformats.org/officeDocument/2006/relationships/image" Target="../media/image983.png"/><Relationship Id="rId54" Type="http://schemas.openxmlformats.org/officeDocument/2006/relationships/image" Target="../media/image911.png"/><Relationship Id="rId70" Type="http://schemas.openxmlformats.org/officeDocument/2006/relationships/image" Target="../media/image927.png"/><Relationship Id="rId75" Type="http://schemas.openxmlformats.org/officeDocument/2006/relationships/image" Target="../media/image932.png"/><Relationship Id="rId91" Type="http://schemas.openxmlformats.org/officeDocument/2006/relationships/image" Target="../media/image945.png"/><Relationship Id="rId96" Type="http://schemas.openxmlformats.org/officeDocument/2006/relationships/image" Target="../media/image9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3.png"/><Relationship Id="rId23" Type="http://schemas.openxmlformats.org/officeDocument/2006/relationships/image" Target="../media/image886.png"/><Relationship Id="rId28" Type="http://schemas.openxmlformats.org/officeDocument/2006/relationships/image" Target="../media/image595.png"/><Relationship Id="rId49" Type="http://schemas.openxmlformats.org/officeDocument/2006/relationships/image" Target="../media/image906.png"/><Relationship Id="rId114" Type="http://schemas.openxmlformats.org/officeDocument/2006/relationships/image" Target="../media/image968.png"/><Relationship Id="rId119" Type="http://schemas.openxmlformats.org/officeDocument/2006/relationships/image" Target="../media/image973.png"/><Relationship Id="rId44" Type="http://schemas.openxmlformats.org/officeDocument/2006/relationships/image" Target="../media/image902.png"/><Relationship Id="rId60" Type="http://schemas.openxmlformats.org/officeDocument/2006/relationships/image" Target="../media/image917.png"/><Relationship Id="rId65" Type="http://schemas.openxmlformats.org/officeDocument/2006/relationships/image" Target="../media/image922.png"/><Relationship Id="rId81" Type="http://schemas.openxmlformats.org/officeDocument/2006/relationships/image" Target="../media/image622.png"/><Relationship Id="rId86" Type="http://schemas.openxmlformats.org/officeDocument/2006/relationships/image" Target="../media/image941.png"/><Relationship Id="rId130" Type="http://schemas.openxmlformats.org/officeDocument/2006/relationships/image" Target="../media/image984.png"/><Relationship Id="rId13" Type="http://schemas.openxmlformats.org/officeDocument/2006/relationships/image" Target="../media/image880.png"/><Relationship Id="rId18" Type="http://schemas.openxmlformats.org/officeDocument/2006/relationships/image" Target="../media/image883.png"/><Relationship Id="rId39" Type="http://schemas.openxmlformats.org/officeDocument/2006/relationships/image" Target="../media/image582.png"/><Relationship Id="rId109" Type="http://schemas.openxmlformats.org/officeDocument/2006/relationships/image" Target="../media/image963.png"/><Relationship Id="rId34" Type="http://schemas.openxmlformats.org/officeDocument/2006/relationships/image" Target="../media/image894.png"/><Relationship Id="rId50" Type="http://schemas.openxmlformats.org/officeDocument/2006/relationships/image" Target="../media/image907.png"/><Relationship Id="rId55" Type="http://schemas.openxmlformats.org/officeDocument/2006/relationships/image" Target="../media/image912.png"/><Relationship Id="rId76" Type="http://schemas.openxmlformats.org/officeDocument/2006/relationships/image" Target="../media/image933.png"/><Relationship Id="rId97" Type="http://schemas.openxmlformats.org/officeDocument/2006/relationships/image" Target="../media/image951.png"/><Relationship Id="rId104" Type="http://schemas.openxmlformats.org/officeDocument/2006/relationships/image" Target="../media/image958.png"/><Relationship Id="rId120" Type="http://schemas.openxmlformats.org/officeDocument/2006/relationships/image" Target="../media/image974.png"/><Relationship Id="rId125" Type="http://schemas.openxmlformats.org/officeDocument/2006/relationships/image" Target="../media/image979.png"/><Relationship Id="rId7" Type="http://schemas.openxmlformats.org/officeDocument/2006/relationships/image" Target="../media/image874.png"/><Relationship Id="rId71" Type="http://schemas.openxmlformats.org/officeDocument/2006/relationships/image" Target="../media/image928.png"/><Relationship Id="rId92" Type="http://schemas.openxmlformats.org/officeDocument/2006/relationships/image" Target="../media/image946.png"/><Relationship Id="rId2" Type="http://schemas.openxmlformats.org/officeDocument/2006/relationships/image" Target="../media/image869.png"/><Relationship Id="rId29" Type="http://schemas.openxmlformats.org/officeDocument/2006/relationships/image" Target="../media/image890.png"/><Relationship Id="rId24" Type="http://schemas.openxmlformats.org/officeDocument/2006/relationships/image" Target="../media/image613.png"/><Relationship Id="rId40" Type="http://schemas.openxmlformats.org/officeDocument/2006/relationships/image" Target="../media/image898.png"/><Relationship Id="rId45" Type="http://schemas.openxmlformats.org/officeDocument/2006/relationships/image" Target="../media/image903.png"/><Relationship Id="rId66" Type="http://schemas.openxmlformats.org/officeDocument/2006/relationships/image" Target="../media/image923.png"/><Relationship Id="rId87" Type="http://schemas.openxmlformats.org/officeDocument/2006/relationships/image" Target="../media/image626.png"/><Relationship Id="rId110" Type="http://schemas.openxmlformats.org/officeDocument/2006/relationships/image" Target="../media/image964.png"/><Relationship Id="rId115" Type="http://schemas.openxmlformats.org/officeDocument/2006/relationships/image" Target="../media/image969.png"/><Relationship Id="rId131" Type="http://schemas.openxmlformats.org/officeDocument/2006/relationships/image" Target="../media/image985.png"/><Relationship Id="rId61" Type="http://schemas.openxmlformats.org/officeDocument/2006/relationships/image" Target="../media/image918.png"/><Relationship Id="rId82" Type="http://schemas.openxmlformats.org/officeDocument/2006/relationships/image" Target="../media/image938.png"/><Relationship Id="rId19" Type="http://schemas.openxmlformats.org/officeDocument/2006/relationships/image" Target="../media/image884.png"/><Relationship Id="rId14" Type="http://schemas.openxmlformats.org/officeDocument/2006/relationships/image" Target="../media/image593.png"/><Relationship Id="rId30" Type="http://schemas.openxmlformats.org/officeDocument/2006/relationships/image" Target="../media/image891.png"/><Relationship Id="rId35" Type="http://schemas.openxmlformats.org/officeDocument/2006/relationships/image" Target="../media/image895.png"/><Relationship Id="rId56" Type="http://schemas.openxmlformats.org/officeDocument/2006/relationships/image" Target="../media/image913.png"/><Relationship Id="rId77" Type="http://schemas.openxmlformats.org/officeDocument/2006/relationships/image" Target="../media/image934.png"/><Relationship Id="rId100" Type="http://schemas.openxmlformats.org/officeDocument/2006/relationships/image" Target="../media/image954.png"/><Relationship Id="rId105" Type="http://schemas.openxmlformats.org/officeDocument/2006/relationships/image" Target="../media/image959.png"/><Relationship Id="rId126" Type="http://schemas.openxmlformats.org/officeDocument/2006/relationships/image" Target="../media/image980.png"/><Relationship Id="rId8" Type="http://schemas.openxmlformats.org/officeDocument/2006/relationships/image" Target="../media/image875.png"/><Relationship Id="rId51" Type="http://schemas.openxmlformats.org/officeDocument/2006/relationships/image" Target="../media/image908.png"/><Relationship Id="rId72" Type="http://schemas.openxmlformats.org/officeDocument/2006/relationships/image" Target="../media/image929.png"/><Relationship Id="rId93" Type="http://schemas.openxmlformats.org/officeDocument/2006/relationships/image" Target="../media/image947.png"/><Relationship Id="rId98" Type="http://schemas.openxmlformats.org/officeDocument/2006/relationships/image" Target="../media/image952.png"/><Relationship Id="rId121" Type="http://schemas.openxmlformats.org/officeDocument/2006/relationships/image" Target="../media/image975.png"/><Relationship Id="rId3" Type="http://schemas.openxmlformats.org/officeDocument/2006/relationships/image" Target="../media/image870.png"/><Relationship Id="rId25" Type="http://schemas.openxmlformats.org/officeDocument/2006/relationships/image" Target="../media/image887.png"/><Relationship Id="rId46" Type="http://schemas.openxmlformats.org/officeDocument/2006/relationships/image" Target="../media/image904.png"/><Relationship Id="rId67" Type="http://schemas.openxmlformats.org/officeDocument/2006/relationships/image" Target="../media/image924.png"/><Relationship Id="rId116" Type="http://schemas.openxmlformats.org/officeDocument/2006/relationships/image" Target="../media/image970.png"/><Relationship Id="rId20" Type="http://schemas.openxmlformats.org/officeDocument/2006/relationships/image" Target="../media/image603.png"/><Relationship Id="rId41" Type="http://schemas.openxmlformats.org/officeDocument/2006/relationships/image" Target="../media/image899.png"/><Relationship Id="rId62" Type="http://schemas.openxmlformats.org/officeDocument/2006/relationships/image" Target="../media/image919.png"/><Relationship Id="rId83" Type="http://schemas.openxmlformats.org/officeDocument/2006/relationships/image" Target="../media/image939.png"/><Relationship Id="rId88" Type="http://schemas.openxmlformats.org/officeDocument/2006/relationships/image" Target="../media/image942.png"/><Relationship Id="rId111" Type="http://schemas.openxmlformats.org/officeDocument/2006/relationships/image" Target="../media/image965.png"/><Relationship Id="rId132" Type="http://schemas.openxmlformats.org/officeDocument/2006/relationships/image" Target="../media/image986.png"/><Relationship Id="rId15" Type="http://schemas.openxmlformats.org/officeDocument/2006/relationships/image" Target="../media/image881.png"/><Relationship Id="rId36" Type="http://schemas.openxmlformats.org/officeDocument/2006/relationships/image" Target="../media/image896.png"/><Relationship Id="rId57" Type="http://schemas.openxmlformats.org/officeDocument/2006/relationships/image" Target="../media/image914.png"/><Relationship Id="rId106" Type="http://schemas.openxmlformats.org/officeDocument/2006/relationships/image" Target="../media/image960.png"/><Relationship Id="rId127" Type="http://schemas.openxmlformats.org/officeDocument/2006/relationships/image" Target="../media/image981.png"/><Relationship Id="rId10" Type="http://schemas.openxmlformats.org/officeDocument/2006/relationships/image" Target="../media/image877.png"/><Relationship Id="rId31" Type="http://schemas.openxmlformats.org/officeDocument/2006/relationships/image" Target="../media/image892.png"/><Relationship Id="rId52" Type="http://schemas.openxmlformats.org/officeDocument/2006/relationships/image" Target="../media/image909.png"/><Relationship Id="rId73" Type="http://schemas.openxmlformats.org/officeDocument/2006/relationships/image" Target="../media/image930.png"/><Relationship Id="rId78" Type="http://schemas.openxmlformats.org/officeDocument/2006/relationships/image" Target="../media/image935.png"/><Relationship Id="rId94" Type="http://schemas.openxmlformats.org/officeDocument/2006/relationships/image" Target="../media/image948.png"/><Relationship Id="rId99" Type="http://schemas.openxmlformats.org/officeDocument/2006/relationships/image" Target="../media/image953.png"/><Relationship Id="rId101" Type="http://schemas.openxmlformats.org/officeDocument/2006/relationships/image" Target="../media/image955.png"/><Relationship Id="rId122" Type="http://schemas.openxmlformats.org/officeDocument/2006/relationships/image" Target="../media/image976.png"/><Relationship Id="rId4" Type="http://schemas.openxmlformats.org/officeDocument/2006/relationships/image" Target="../media/image871.png"/><Relationship Id="rId9" Type="http://schemas.openxmlformats.org/officeDocument/2006/relationships/image" Target="../media/image876.png"/><Relationship Id="rId26" Type="http://schemas.openxmlformats.org/officeDocument/2006/relationships/image" Target="../media/image888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5.png"/><Relationship Id="rId21" Type="http://schemas.openxmlformats.org/officeDocument/2006/relationships/image" Target="../media/image1001.png"/><Relationship Id="rId42" Type="http://schemas.openxmlformats.org/officeDocument/2006/relationships/image" Target="../media/image1016.png"/><Relationship Id="rId47" Type="http://schemas.openxmlformats.org/officeDocument/2006/relationships/image" Target="../media/image1020.png"/><Relationship Id="rId63" Type="http://schemas.openxmlformats.org/officeDocument/2006/relationships/image" Target="../media/image1032.png"/><Relationship Id="rId68" Type="http://schemas.openxmlformats.org/officeDocument/2006/relationships/image" Target="../media/image1036.png"/><Relationship Id="rId84" Type="http://schemas.openxmlformats.org/officeDocument/2006/relationships/image" Target="../media/image553.png"/><Relationship Id="rId89" Type="http://schemas.openxmlformats.org/officeDocument/2006/relationships/image" Target="../media/image1053.png"/><Relationship Id="rId16" Type="http://schemas.openxmlformats.org/officeDocument/2006/relationships/image" Target="../media/image999.png"/><Relationship Id="rId11" Type="http://schemas.openxmlformats.org/officeDocument/2006/relationships/image" Target="../media/image261.png"/><Relationship Id="rId32" Type="http://schemas.openxmlformats.org/officeDocument/2006/relationships/image" Target="../media/image1009.png"/><Relationship Id="rId37" Type="http://schemas.openxmlformats.org/officeDocument/2006/relationships/image" Target="../media/image291.png"/><Relationship Id="rId53" Type="http://schemas.openxmlformats.org/officeDocument/2006/relationships/image" Target="../media/image1025.png"/><Relationship Id="rId58" Type="http://schemas.openxmlformats.org/officeDocument/2006/relationships/image" Target="../media/image1029.png"/><Relationship Id="rId74" Type="http://schemas.openxmlformats.org/officeDocument/2006/relationships/image" Target="../media/image1042.png"/><Relationship Id="rId79" Type="http://schemas.openxmlformats.org/officeDocument/2006/relationships/image" Target="../media/image1045.png"/><Relationship Id="rId102" Type="http://schemas.openxmlformats.org/officeDocument/2006/relationships/image" Target="../media/image863.png"/><Relationship Id="rId5" Type="http://schemas.openxmlformats.org/officeDocument/2006/relationships/image" Target="../media/image990.png"/><Relationship Id="rId90" Type="http://schemas.openxmlformats.org/officeDocument/2006/relationships/image" Target="../media/image1054.png"/><Relationship Id="rId95" Type="http://schemas.openxmlformats.org/officeDocument/2006/relationships/image" Target="../media/image1059.png"/><Relationship Id="rId22" Type="http://schemas.openxmlformats.org/officeDocument/2006/relationships/image" Target="../media/image1002.png"/><Relationship Id="rId27" Type="http://schemas.openxmlformats.org/officeDocument/2006/relationships/image" Target="../media/image308.png"/><Relationship Id="rId43" Type="http://schemas.openxmlformats.org/officeDocument/2006/relationships/image" Target="../media/image288.png"/><Relationship Id="rId48" Type="http://schemas.openxmlformats.org/officeDocument/2006/relationships/image" Target="../media/image1021.png"/><Relationship Id="rId64" Type="http://schemas.openxmlformats.org/officeDocument/2006/relationships/image" Target="../media/image1033.png"/><Relationship Id="rId69" Type="http://schemas.openxmlformats.org/officeDocument/2006/relationships/image" Target="../media/image1037.png"/><Relationship Id="rId80" Type="http://schemas.openxmlformats.org/officeDocument/2006/relationships/image" Target="../media/image1046.png"/><Relationship Id="rId85" Type="http://schemas.openxmlformats.org/officeDocument/2006/relationships/image" Target="../media/image1049.png"/><Relationship Id="rId12" Type="http://schemas.openxmlformats.org/officeDocument/2006/relationships/image" Target="../media/image996.png"/><Relationship Id="rId17" Type="http://schemas.openxmlformats.org/officeDocument/2006/relationships/image" Target="../media/image538.png"/><Relationship Id="rId33" Type="http://schemas.openxmlformats.org/officeDocument/2006/relationships/image" Target="../media/image701.png"/><Relationship Id="rId38" Type="http://schemas.openxmlformats.org/officeDocument/2006/relationships/image" Target="../media/image1013.png"/><Relationship Id="rId59" Type="http://schemas.openxmlformats.org/officeDocument/2006/relationships/image" Target="../media/image1030.png"/><Relationship Id="rId103" Type="http://schemas.openxmlformats.org/officeDocument/2006/relationships/image" Target="../media/image1065.png"/><Relationship Id="rId20" Type="http://schemas.openxmlformats.org/officeDocument/2006/relationships/image" Target="../media/image1000.png"/><Relationship Id="rId41" Type="http://schemas.openxmlformats.org/officeDocument/2006/relationships/image" Target="../media/image1015.png"/><Relationship Id="rId54" Type="http://schemas.openxmlformats.org/officeDocument/2006/relationships/image" Target="../media/image1026.png"/><Relationship Id="rId62" Type="http://schemas.openxmlformats.org/officeDocument/2006/relationships/image" Target="../media/image844.png"/><Relationship Id="rId70" Type="http://schemas.openxmlformats.org/officeDocument/2006/relationships/image" Target="../media/image1038.png"/><Relationship Id="rId75" Type="http://schemas.openxmlformats.org/officeDocument/2006/relationships/image" Target="../media/image728.png"/><Relationship Id="rId83" Type="http://schemas.openxmlformats.org/officeDocument/2006/relationships/image" Target="../media/image1048.png"/><Relationship Id="rId88" Type="http://schemas.openxmlformats.org/officeDocument/2006/relationships/image" Target="../media/image1052.png"/><Relationship Id="rId91" Type="http://schemas.openxmlformats.org/officeDocument/2006/relationships/image" Target="../media/image1055.png"/><Relationship Id="rId96" Type="http://schemas.openxmlformats.org/officeDocument/2006/relationships/image" Target="../media/image10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1.png"/><Relationship Id="rId15" Type="http://schemas.openxmlformats.org/officeDocument/2006/relationships/image" Target="../media/image730.png"/><Relationship Id="rId23" Type="http://schemas.openxmlformats.org/officeDocument/2006/relationships/image" Target="../media/image669.png"/><Relationship Id="rId28" Type="http://schemas.openxmlformats.org/officeDocument/2006/relationships/image" Target="../media/image1006.png"/><Relationship Id="rId36" Type="http://schemas.openxmlformats.org/officeDocument/2006/relationships/image" Target="../media/image1012.png"/><Relationship Id="rId49" Type="http://schemas.openxmlformats.org/officeDocument/2006/relationships/image" Target="../media/image1022.png"/><Relationship Id="rId57" Type="http://schemas.openxmlformats.org/officeDocument/2006/relationships/image" Target="../media/image1028.png"/><Relationship Id="rId10" Type="http://schemas.openxmlformats.org/officeDocument/2006/relationships/image" Target="../media/image995.png"/><Relationship Id="rId31" Type="http://schemas.openxmlformats.org/officeDocument/2006/relationships/image" Target="../media/image1008.png"/><Relationship Id="rId44" Type="http://schemas.openxmlformats.org/officeDocument/2006/relationships/image" Target="../media/image1017.png"/><Relationship Id="rId52" Type="http://schemas.openxmlformats.org/officeDocument/2006/relationships/image" Target="../media/image1024.png"/><Relationship Id="rId60" Type="http://schemas.openxmlformats.org/officeDocument/2006/relationships/image" Target="../media/image555.png"/><Relationship Id="rId65" Type="http://schemas.openxmlformats.org/officeDocument/2006/relationships/image" Target="../media/image1034.png"/><Relationship Id="rId73" Type="http://schemas.openxmlformats.org/officeDocument/2006/relationships/image" Target="../media/image1041.png"/><Relationship Id="rId78" Type="http://schemas.openxmlformats.org/officeDocument/2006/relationships/image" Target="../media/image202.png"/><Relationship Id="rId81" Type="http://schemas.openxmlformats.org/officeDocument/2006/relationships/image" Target="../media/image1047.png"/><Relationship Id="rId86" Type="http://schemas.openxmlformats.org/officeDocument/2006/relationships/image" Target="../media/image1050.png"/><Relationship Id="rId94" Type="http://schemas.openxmlformats.org/officeDocument/2006/relationships/image" Target="../media/image1058.png"/><Relationship Id="rId99" Type="http://schemas.openxmlformats.org/officeDocument/2006/relationships/image" Target="../media/image1063.png"/><Relationship Id="rId101" Type="http://schemas.openxmlformats.org/officeDocument/2006/relationships/image" Target="../media/image1064.png"/><Relationship Id="rId4" Type="http://schemas.openxmlformats.org/officeDocument/2006/relationships/image" Target="../media/image989.png"/><Relationship Id="rId9" Type="http://schemas.openxmlformats.org/officeDocument/2006/relationships/image" Target="../media/image994.png"/><Relationship Id="rId13" Type="http://schemas.openxmlformats.org/officeDocument/2006/relationships/image" Target="../media/image997.png"/><Relationship Id="rId18" Type="http://schemas.openxmlformats.org/officeDocument/2006/relationships/image" Target="../media/image662.png"/><Relationship Id="rId39" Type="http://schemas.openxmlformats.org/officeDocument/2006/relationships/image" Target="../media/image1014.png"/><Relationship Id="rId34" Type="http://schemas.openxmlformats.org/officeDocument/2006/relationships/image" Target="../media/image1010.png"/><Relationship Id="rId50" Type="http://schemas.openxmlformats.org/officeDocument/2006/relationships/image" Target="../media/image1023.png"/><Relationship Id="rId55" Type="http://schemas.openxmlformats.org/officeDocument/2006/relationships/image" Target="../media/image1027.png"/><Relationship Id="rId76" Type="http://schemas.openxmlformats.org/officeDocument/2006/relationships/image" Target="../media/image1043.png"/><Relationship Id="rId97" Type="http://schemas.openxmlformats.org/officeDocument/2006/relationships/image" Target="../media/image1061.png"/><Relationship Id="rId104" Type="http://schemas.openxmlformats.org/officeDocument/2006/relationships/image" Target="../media/image1066.png"/><Relationship Id="rId7" Type="http://schemas.openxmlformats.org/officeDocument/2006/relationships/image" Target="../media/image992.png"/><Relationship Id="rId71" Type="http://schemas.openxmlformats.org/officeDocument/2006/relationships/image" Target="../media/image1039.png"/><Relationship Id="rId92" Type="http://schemas.openxmlformats.org/officeDocument/2006/relationships/image" Target="../media/image1056.png"/><Relationship Id="rId2" Type="http://schemas.openxmlformats.org/officeDocument/2006/relationships/image" Target="../media/image987.png"/><Relationship Id="rId29" Type="http://schemas.openxmlformats.org/officeDocument/2006/relationships/image" Target="../media/image1007.png"/><Relationship Id="rId24" Type="http://schemas.openxmlformats.org/officeDocument/2006/relationships/image" Target="../media/image1003.png"/><Relationship Id="rId40" Type="http://schemas.openxmlformats.org/officeDocument/2006/relationships/image" Target="../media/image330.png"/><Relationship Id="rId45" Type="http://schemas.openxmlformats.org/officeDocument/2006/relationships/image" Target="../media/image1018.png"/><Relationship Id="rId66" Type="http://schemas.openxmlformats.org/officeDocument/2006/relationships/image" Target="../media/image240.png"/><Relationship Id="rId87" Type="http://schemas.openxmlformats.org/officeDocument/2006/relationships/image" Target="../media/image1051.png"/><Relationship Id="rId61" Type="http://schemas.openxmlformats.org/officeDocument/2006/relationships/image" Target="../media/image1031.png"/><Relationship Id="rId82" Type="http://schemas.openxmlformats.org/officeDocument/2006/relationships/image" Target="../media/image531.png"/><Relationship Id="rId19" Type="http://schemas.openxmlformats.org/officeDocument/2006/relationships/image" Target="../media/image203.png"/><Relationship Id="rId14" Type="http://schemas.openxmlformats.org/officeDocument/2006/relationships/image" Target="../media/image998.png"/><Relationship Id="rId30" Type="http://schemas.openxmlformats.org/officeDocument/2006/relationships/image" Target="../media/image272.png"/><Relationship Id="rId35" Type="http://schemas.openxmlformats.org/officeDocument/2006/relationships/image" Target="../media/image1011.png"/><Relationship Id="rId56" Type="http://schemas.openxmlformats.org/officeDocument/2006/relationships/image" Target="../media/image206.png"/><Relationship Id="rId77" Type="http://schemas.openxmlformats.org/officeDocument/2006/relationships/image" Target="../media/image1044.png"/><Relationship Id="rId100" Type="http://schemas.openxmlformats.org/officeDocument/2006/relationships/image" Target="../media/image244.png"/><Relationship Id="rId105" Type="http://schemas.openxmlformats.org/officeDocument/2006/relationships/image" Target="../media/image248.png"/><Relationship Id="rId8" Type="http://schemas.openxmlformats.org/officeDocument/2006/relationships/image" Target="../media/image993.png"/><Relationship Id="rId51" Type="http://schemas.openxmlformats.org/officeDocument/2006/relationships/image" Target="../media/image851.png"/><Relationship Id="rId72" Type="http://schemas.openxmlformats.org/officeDocument/2006/relationships/image" Target="../media/image1040.png"/><Relationship Id="rId93" Type="http://schemas.openxmlformats.org/officeDocument/2006/relationships/image" Target="../media/image1057.png"/><Relationship Id="rId98" Type="http://schemas.openxmlformats.org/officeDocument/2006/relationships/image" Target="../media/image1062.png"/><Relationship Id="rId3" Type="http://schemas.openxmlformats.org/officeDocument/2006/relationships/image" Target="../media/image988.png"/><Relationship Id="rId25" Type="http://schemas.openxmlformats.org/officeDocument/2006/relationships/image" Target="../media/image1004.png"/><Relationship Id="rId46" Type="http://schemas.openxmlformats.org/officeDocument/2006/relationships/image" Target="../media/image1019.png"/><Relationship Id="rId67" Type="http://schemas.openxmlformats.org/officeDocument/2006/relationships/image" Target="../media/image10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9.png"/><Relationship Id="rId117" Type="http://schemas.openxmlformats.org/officeDocument/2006/relationships/image" Target="../media/image1148.png"/><Relationship Id="rId21" Type="http://schemas.openxmlformats.org/officeDocument/2006/relationships/image" Target="../media/image250.png"/><Relationship Id="rId42" Type="http://schemas.openxmlformats.org/officeDocument/2006/relationships/image" Target="../media/image1082.png"/><Relationship Id="rId47" Type="http://schemas.openxmlformats.org/officeDocument/2006/relationships/image" Target="../media/image1086.png"/><Relationship Id="rId63" Type="http://schemas.openxmlformats.org/officeDocument/2006/relationships/image" Target="../media/image1100.png"/><Relationship Id="rId68" Type="http://schemas.openxmlformats.org/officeDocument/2006/relationships/image" Target="../media/image1104.png"/><Relationship Id="rId84" Type="http://schemas.openxmlformats.org/officeDocument/2006/relationships/image" Target="../media/image1118.png"/><Relationship Id="rId89" Type="http://schemas.openxmlformats.org/officeDocument/2006/relationships/image" Target="../media/image1123.png"/><Relationship Id="rId112" Type="http://schemas.openxmlformats.org/officeDocument/2006/relationships/image" Target="../media/image1144.png"/><Relationship Id="rId16" Type="http://schemas.openxmlformats.org/officeDocument/2006/relationships/image" Target="../media/image1070.png"/><Relationship Id="rId107" Type="http://schemas.openxmlformats.org/officeDocument/2006/relationships/image" Target="../media/image1139.png"/><Relationship Id="rId11" Type="http://schemas.openxmlformats.org/officeDocument/2006/relationships/image" Target="../media/image261.png"/><Relationship Id="rId32" Type="http://schemas.openxmlformats.org/officeDocument/2006/relationships/image" Target="../media/image1076.png"/><Relationship Id="rId37" Type="http://schemas.openxmlformats.org/officeDocument/2006/relationships/image" Target="../media/image295.png"/><Relationship Id="rId53" Type="http://schemas.openxmlformats.org/officeDocument/2006/relationships/image" Target="../media/image1091.png"/><Relationship Id="rId58" Type="http://schemas.openxmlformats.org/officeDocument/2006/relationships/image" Target="../media/image1096.png"/><Relationship Id="rId74" Type="http://schemas.openxmlformats.org/officeDocument/2006/relationships/image" Target="../media/image1109.png"/><Relationship Id="rId79" Type="http://schemas.openxmlformats.org/officeDocument/2006/relationships/image" Target="../media/image1113.png"/><Relationship Id="rId102" Type="http://schemas.openxmlformats.org/officeDocument/2006/relationships/image" Target="../media/image1134.png"/><Relationship Id="rId123" Type="http://schemas.openxmlformats.org/officeDocument/2006/relationships/image" Target="../media/image1154.png"/><Relationship Id="rId5" Type="http://schemas.openxmlformats.org/officeDocument/2006/relationships/image" Target="../media/image990.png"/><Relationship Id="rId90" Type="http://schemas.openxmlformats.org/officeDocument/2006/relationships/image" Target="../media/image1124.png"/><Relationship Id="rId95" Type="http://schemas.openxmlformats.org/officeDocument/2006/relationships/image" Target="../media/image1129.png"/><Relationship Id="rId22" Type="http://schemas.openxmlformats.org/officeDocument/2006/relationships/image" Target="../media/image1071.png"/><Relationship Id="rId27" Type="http://schemas.openxmlformats.org/officeDocument/2006/relationships/image" Target="../media/image1073.png"/><Relationship Id="rId43" Type="http://schemas.openxmlformats.org/officeDocument/2006/relationships/image" Target="../media/image272.png"/><Relationship Id="rId48" Type="http://schemas.openxmlformats.org/officeDocument/2006/relationships/image" Target="../media/image1087.png"/><Relationship Id="rId64" Type="http://schemas.openxmlformats.org/officeDocument/2006/relationships/image" Target="../media/image696.png"/><Relationship Id="rId69" Type="http://schemas.openxmlformats.org/officeDocument/2006/relationships/image" Target="../media/image1105.png"/><Relationship Id="rId113" Type="http://schemas.openxmlformats.org/officeDocument/2006/relationships/image" Target="../media/image1145.png"/><Relationship Id="rId118" Type="http://schemas.openxmlformats.org/officeDocument/2006/relationships/image" Target="../media/image1149.png"/><Relationship Id="rId80" Type="http://schemas.openxmlformats.org/officeDocument/2006/relationships/image" Target="../media/image1114.png"/><Relationship Id="rId85" Type="http://schemas.openxmlformats.org/officeDocument/2006/relationships/image" Target="../media/image1119.png"/><Relationship Id="rId12" Type="http://schemas.openxmlformats.org/officeDocument/2006/relationships/image" Target="../media/image1068.png"/><Relationship Id="rId17" Type="http://schemas.openxmlformats.org/officeDocument/2006/relationships/image" Target="../media/image538.png"/><Relationship Id="rId33" Type="http://schemas.openxmlformats.org/officeDocument/2006/relationships/image" Target="../media/image1077.png"/><Relationship Id="rId38" Type="http://schemas.openxmlformats.org/officeDocument/2006/relationships/image" Target="../media/image1079.png"/><Relationship Id="rId59" Type="http://schemas.openxmlformats.org/officeDocument/2006/relationships/image" Target="../media/image1097.png"/><Relationship Id="rId103" Type="http://schemas.openxmlformats.org/officeDocument/2006/relationships/image" Target="../media/image1135.png"/><Relationship Id="rId108" Type="http://schemas.openxmlformats.org/officeDocument/2006/relationships/image" Target="../media/image1140.png"/><Relationship Id="rId124" Type="http://schemas.openxmlformats.org/officeDocument/2006/relationships/image" Target="../media/image1155.png"/><Relationship Id="rId54" Type="http://schemas.openxmlformats.org/officeDocument/2006/relationships/image" Target="../media/image1092.png"/><Relationship Id="rId70" Type="http://schemas.openxmlformats.org/officeDocument/2006/relationships/image" Target="../media/image1106.png"/><Relationship Id="rId75" Type="http://schemas.openxmlformats.org/officeDocument/2006/relationships/image" Target="../media/image283.png"/><Relationship Id="rId91" Type="http://schemas.openxmlformats.org/officeDocument/2006/relationships/image" Target="../media/image1125.png"/><Relationship Id="rId96" Type="http://schemas.openxmlformats.org/officeDocument/2006/relationships/image" Target="../media/image11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1.png"/><Relationship Id="rId23" Type="http://schemas.openxmlformats.org/officeDocument/2006/relationships/image" Target="../media/image212.png"/><Relationship Id="rId28" Type="http://schemas.openxmlformats.org/officeDocument/2006/relationships/image" Target="../media/image291.png"/><Relationship Id="rId49" Type="http://schemas.openxmlformats.org/officeDocument/2006/relationships/image" Target="../media/image1088.png"/><Relationship Id="rId114" Type="http://schemas.openxmlformats.org/officeDocument/2006/relationships/image" Target="../media/image1146.png"/><Relationship Id="rId119" Type="http://schemas.openxmlformats.org/officeDocument/2006/relationships/image" Target="../media/image1150.png"/><Relationship Id="rId44" Type="http://schemas.openxmlformats.org/officeDocument/2006/relationships/image" Target="../media/image1083.png"/><Relationship Id="rId60" Type="http://schemas.openxmlformats.org/officeDocument/2006/relationships/image" Target="../media/image330.png"/><Relationship Id="rId65" Type="http://schemas.openxmlformats.org/officeDocument/2006/relationships/image" Target="../media/image1101.png"/><Relationship Id="rId81" Type="http://schemas.openxmlformats.org/officeDocument/2006/relationships/image" Target="../media/image1115.png"/><Relationship Id="rId86" Type="http://schemas.openxmlformats.org/officeDocument/2006/relationships/image" Target="../media/image1120.png"/><Relationship Id="rId13" Type="http://schemas.openxmlformats.org/officeDocument/2006/relationships/image" Target="../media/image997.png"/><Relationship Id="rId18" Type="http://schemas.openxmlformats.org/officeDocument/2006/relationships/image" Target="../media/image662.png"/><Relationship Id="rId39" Type="http://schemas.openxmlformats.org/officeDocument/2006/relationships/image" Target="../media/image1080.png"/><Relationship Id="rId109" Type="http://schemas.openxmlformats.org/officeDocument/2006/relationships/image" Target="../media/image1141.png"/><Relationship Id="rId34" Type="http://schemas.openxmlformats.org/officeDocument/2006/relationships/image" Target="../media/image274.png"/><Relationship Id="rId50" Type="http://schemas.openxmlformats.org/officeDocument/2006/relationships/image" Target="../media/image851.png"/><Relationship Id="rId55" Type="http://schemas.openxmlformats.org/officeDocument/2006/relationships/image" Target="../media/image1093.png"/><Relationship Id="rId76" Type="http://schemas.openxmlformats.org/officeDocument/2006/relationships/image" Target="../media/image1110.png"/><Relationship Id="rId97" Type="http://schemas.openxmlformats.org/officeDocument/2006/relationships/image" Target="../media/image1131.png"/><Relationship Id="rId104" Type="http://schemas.openxmlformats.org/officeDocument/2006/relationships/image" Target="../media/image1136.png"/><Relationship Id="rId120" Type="http://schemas.openxmlformats.org/officeDocument/2006/relationships/image" Target="../media/image1151.png"/><Relationship Id="rId125" Type="http://schemas.openxmlformats.org/officeDocument/2006/relationships/image" Target="../media/image1156.png"/><Relationship Id="rId7" Type="http://schemas.openxmlformats.org/officeDocument/2006/relationships/image" Target="../media/image992.png"/><Relationship Id="rId71" Type="http://schemas.openxmlformats.org/officeDocument/2006/relationships/image" Target="../media/image286.png"/><Relationship Id="rId92" Type="http://schemas.openxmlformats.org/officeDocument/2006/relationships/image" Target="../media/image1126.png"/><Relationship Id="rId2" Type="http://schemas.openxmlformats.org/officeDocument/2006/relationships/image" Target="../media/image987.png"/><Relationship Id="rId29" Type="http://schemas.openxmlformats.org/officeDocument/2006/relationships/image" Target="../media/image1074.png"/><Relationship Id="rId24" Type="http://schemas.openxmlformats.org/officeDocument/2006/relationships/image" Target="../media/image1072.png"/><Relationship Id="rId40" Type="http://schemas.openxmlformats.org/officeDocument/2006/relationships/image" Target="../media/image317.png"/><Relationship Id="rId45" Type="http://schemas.openxmlformats.org/officeDocument/2006/relationships/image" Target="../media/image1084.png"/><Relationship Id="rId66" Type="http://schemas.openxmlformats.org/officeDocument/2006/relationships/image" Target="../media/image1102.png"/><Relationship Id="rId87" Type="http://schemas.openxmlformats.org/officeDocument/2006/relationships/image" Target="../media/image1121.png"/><Relationship Id="rId110" Type="http://schemas.openxmlformats.org/officeDocument/2006/relationships/image" Target="../media/image1142.png"/><Relationship Id="rId115" Type="http://schemas.openxmlformats.org/officeDocument/2006/relationships/image" Target="../media/image311.png"/><Relationship Id="rId61" Type="http://schemas.openxmlformats.org/officeDocument/2006/relationships/image" Target="../media/image1098.png"/><Relationship Id="rId82" Type="http://schemas.openxmlformats.org/officeDocument/2006/relationships/image" Target="../media/image1116.png"/><Relationship Id="rId19" Type="http://schemas.openxmlformats.org/officeDocument/2006/relationships/image" Target="../media/image244.png"/><Relationship Id="rId14" Type="http://schemas.openxmlformats.org/officeDocument/2006/relationships/image" Target="../media/image1069.png"/><Relationship Id="rId30" Type="http://schemas.openxmlformats.org/officeDocument/2006/relationships/image" Target="../media/image299.png"/><Relationship Id="rId35" Type="http://schemas.openxmlformats.org/officeDocument/2006/relationships/image" Target="../media/image1078.png"/><Relationship Id="rId56" Type="http://schemas.openxmlformats.org/officeDocument/2006/relationships/image" Target="../media/image1094.png"/><Relationship Id="rId77" Type="http://schemas.openxmlformats.org/officeDocument/2006/relationships/image" Target="../media/image1111.png"/><Relationship Id="rId100" Type="http://schemas.openxmlformats.org/officeDocument/2006/relationships/image" Target="../media/image307.png"/><Relationship Id="rId105" Type="http://schemas.openxmlformats.org/officeDocument/2006/relationships/image" Target="../media/image1137.png"/><Relationship Id="rId126" Type="http://schemas.openxmlformats.org/officeDocument/2006/relationships/image" Target="../media/image705.png"/><Relationship Id="rId8" Type="http://schemas.openxmlformats.org/officeDocument/2006/relationships/image" Target="../media/image993.png"/><Relationship Id="rId51" Type="http://schemas.openxmlformats.org/officeDocument/2006/relationships/image" Target="../media/image1089.png"/><Relationship Id="rId72" Type="http://schemas.openxmlformats.org/officeDocument/2006/relationships/image" Target="../media/image1107.png"/><Relationship Id="rId93" Type="http://schemas.openxmlformats.org/officeDocument/2006/relationships/image" Target="../media/image1127.png"/><Relationship Id="rId98" Type="http://schemas.openxmlformats.org/officeDocument/2006/relationships/image" Target="../media/image1132.png"/><Relationship Id="rId121" Type="http://schemas.openxmlformats.org/officeDocument/2006/relationships/image" Target="../media/image1152.png"/><Relationship Id="rId3" Type="http://schemas.openxmlformats.org/officeDocument/2006/relationships/image" Target="../media/image988.png"/><Relationship Id="rId25" Type="http://schemas.openxmlformats.org/officeDocument/2006/relationships/image" Target="../media/image1046.png"/><Relationship Id="rId46" Type="http://schemas.openxmlformats.org/officeDocument/2006/relationships/image" Target="../media/image1085.png"/><Relationship Id="rId67" Type="http://schemas.openxmlformats.org/officeDocument/2006/relationships/image" Target="../media/image1103.png"/><Relationship Id="rId116" Type="http://schemas.openxmlformats.org/officeDocument/2006/relationships/image" Target="../media/image1147.png"/><Relationship Id="rId20" Type="http://schemas.openxmlformats.org/officeDocument/2006/relationships/image" Target="../media/image541.png"/><Relationship Id="rId41" Type="http://schemas.openxmlformats.org/officeDocument/2006/relationships/image" Target="../media/image1081.png"/><Relationship Id="rId62" Type="http://schemas.openxmlformats.org/officeDocument/2006/relationships/image" Target="../media/image1099.png"/><Relationship Id="rId83" Type="http://schemas.openxmlformats.org/officeDocument/2006/relationships/image" Target="../media/image1117.png"/><Relationship Id="rId88" Type="http://schemas.openxmlformats.org/officeDocument/2006/relationships/image" Target="../media/image1122.png"/><Relationship Id="rId111" Type="http://schemas.openxmlformats.org/officeDocument/2006/relationships/image" Target="../media/image1143.png"/><Relationship Id="rId15" Type="http://schemas.openxmlformats.org/officeDocument/2006/relationships/image" Target="../media/image730.png"/><Relationship Id="rId36" Type="http://schemas.openxmlformats.org/officeDocument/2006/relationships/image" Target="../media/image293.png"/><Relationship Id="rId57" Type="http://schemas.openxmlformats.org/officeDocument/2006/relationships/image" Target="../media/image1095.png"/><Relationship Id="rId106" Type="http://schemas.openxmlformats.org/officeDocument/2006/relationships/image" Target="../media/image1138.png"/><Relationship Id="rId10" Type="http://schemas.openxmlformats.org/officeDocument/2006/relationships/image" Target="../media/image995.png"/><Relationship Id="rId31" Type="http://schemas.openxmlformats.org/officeDocument/2006/relationships/image" Target="../media/image1075.png"/><Relationship Id="rId52" Type="http://schemas.openxmlformats.org/officeDocument/2006/relationships/image" Target="../media/image1090.png"/><Relationship Id="rId73" Type="http://schemas.openxmlformats.org/officeDocument/2006/relationships/image" Target="../media/image1108.png"/><Relationship Id="rId78" Type="http://schemas.openxmlformats.org/officeDocument/2006/relationships/image" Target="../media/image1112.png"/><Relationship Id="rId94" Type="http://schemas.openxmlformats.org/officeDocument/2006/relationships/image" Target="../media/image1128.png"/><Relationship Id="rId99" Type="http://schemas.openxmlformats.org/officeDocument/2006/relationships/image" Target="../media/image267.png"/><Relationship Id="rId101" Type="http://schemas.openxmlformats.org/officeDocument/2006/relationships/image" Target="../media/image1133.png"/><Relationship Id="rId122" Type="http://schemas.openxmlformats.org/officeDocument/2006/relationships/image" Target="../media/image1153.png"/><Relationship Id="rId4" Type="http://schemas.openxmlformats.org/officeDocument/2006/relationships/image" Target="../media/image989.png"/><Relationship Id="rId9" Type="http://schemas.openxmlformats.org/officeDocument/2006/relationships/image" Target="../media/image1067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81.png"/><Relationship Id="rId21" Type="http://schemas.openxmlformats.org/officeDocument/2006/relationships/image" Target="../media/image1176.png"/><Relationship Id="rId34" Type="http://schemas.openxmlformats.org/officeDocument/2006/relationships/image" Target="../media/image1188.png"/><Relationship Id="rId42" Type="http://schemas.openxmlformats.org/officeDocument/2006/relationships/image" Target="../media/image1195.png"/><Relationship Id="rId47" Type="http://schemas.openxmlformats.org/officeDocument/2006/relationships/image" Target="../media/image1200.png"/><Relationship Id="rId50" Type="http://schemas.openxmlformats.org/officeDocument/2006/relationships/image" Target="../media/image1203.png"/><Relationship Id="rId55" Type="http://schemas.openxmlformats.org/officeDocument/2006/relationships/image" Target="../media/image1208.png"/><Relationship Id="rId63" Type="http://schemas.openxmlformats.org/officeDocument/2006/relationships/image" Target="../media/image1216.png"/><Relationship Id="rId7" Type="http://schemas.openxmlformats.org/officeDocument/2006/relationships/image" Target="../media/image1162.png"/><Relationship Id="rId2" Type="http://schemas.openxmlformats.org/officeDocument/2006/relationships/image" Target="../media/image1157.png"/><Relationship Id="rId16" Type="http://schemas.openxmlformats.org/officeDocument/2006/relationships/image" Target="../media/image1171.png"/><Relationship Id="rId29" Type="http://schemas.openxmlformats.org/officeDocument/2006/relationships/image" Target="../media/image1184.png"/><Relationship Id="rId11" Type="http://schemas.openxmlformats.org/officeDocument/2006/relationships/image" Target="../media/image1166.png"/><Relationship Id="rId24" Type="http://schemas.openxmlformats.org/officeDocument/2006/relationships/image" Target="../media/image1179.png"/><Relationship Id="rId32" Type="http://schemas.openxmlformats.org/officeDocument/2006/relationships/image" Target="../media/image736.png"/><Relationship Id="rId37" Type="http://schemas.openxmlformats.org/officeDocument/2006/relationships/image" Target="../media/image1190.png"/><Relationship Id="rId40" Type="http://schemas.openxmlformats.org/officeDocument/2006/relationships/image" Target="../media/image1193.png"/><Relationship Id="rId45" Type="http://schemas.openxmlformats.org/officeDocument/2006/relationships/image" Target="../media/image1198.png"/><Relationship Id="rId53" Type="http://schemas.openxmlformats.org/officeDocument/2006/relationships/image" Target="../media/image1206.png"/><Relationship Id="rId58" Type="http://schemas.openxmlformats.org/officeDocument/2006/relationships/image" Target="../media/image1211.png"/><Relationship Id="rId5" Type="http://schemas.openxmlformats.org/officeDocument/2006/relationships/image" Target="../media/image1160.png"/><Relationship Id="rId61" Type="http://schemas.openxmlformats.org/officeDocument/2006/relationships/image" Target="../media/image1214.png"/><Relationship Id="rId19" Type="http://schemas.openxmlformats.org/officeDocument/2006/relationships/image" Target="../media/image1174.png"/><Relationship Id="rId14" Type="http://schemas.openxmlformats.org/officeDocument/2006/relationships/image" Target="../media/image1169.png"/><Relationship Id="rId22" Type="http://schemas.openxmlformats.org/officeDocument/2006/relationships/image" Target="../media/image1177.png"/><Relationship Id="rId27" Type="http://schemas.openxmlformats.org/officeDocument/2006/relationships/image" Target="../media/image1182.png"/><Relationship Id="rId30" Type="http://schemas.openxmlformats.org/officeDocument/2006/relationships/image" Target="../media/image1185.png"/><Relationship Id="rId35" Type="http://schemas.openxmlformats.org/officeDocument/2006/relationships/image" Target="../media/image1189.png"/><Relationship Id="rId43" Type="http://schemas.openxmlformats.org/officeDocument/2006/relationships/image" Target="../media/image1196.png"/><Relationship Id="rId48" Type="http://schemas.openxmlformats.org/officeDocument/2006/relationships/image" Target="../media/image1201.png"/><Relationship Id="rId56" Type="http://schemas.openxmlformats.org/officeDocument/2006/relationships/image" Target="../media/image1209.png"/><Relationship Id="rId64" Type="http://schemas.openxmlformats.org/officeDocument/2006/relationships/image" Target="../media/image1217.png"/><Relationship Id="rId8" Type="http://schemas.openxmlformats.org/officeDocument/2006/relationships/image" Target="../media/image1163.png"/><Relationship Id="rId51" Type="http://schemas.openxmlformats.org/officeDocument/2006/relationships/image" Target="../media/image1204.png"/><Relationship Id="rId3" Type="http://schemas.openxmlformats.org/officeDocument/2006/relationships/image" Target="../media/image1158.png"/><Relationship Id="rId12" Type="http://schemas.openxmlformats.org/officeDocument/2006/relationships/image" Target="../media/image1167.png"/><Relationship Id="rId17" Type="http://schemas.openxmlformats.org/officeDocument/2006/relationships/image" Target="../media/image1172.png"/><Relationship Id="rId25" Type="http://schemas.openxmlformats.org/officeDocument/2006/relationships/image" Target="../media/image1180.png"/><Relationship Id="rId33" Type="http://schemas.openxmlformats.org/officeDocument/2006/relationships/image" Target="../media/image1187.png"/><Relationship Id="rId38" Type="http://schemas.openxmlformats.org/officeDocument/2006/relationships/image" Target="../media/image1191.png"/><Relationship Id="rId46" Type="http://schemas.openxmlformats.org/officeDocument/2006/relationships/image" Target="../media/image1199.png"/><Relationship Id="rId59" Type="http://schemas.openxmlformats.org/officeDocument/2006/relationships/image" Target="../media/image1212.png"/><Relationship Id="rId20" Type="http://schemas.openxmlformats.org/officeDocument/2006/relationships/image" Target="../media/image1175.png"/><Relationship Id="rId41" Type="http://schemas.openxmlformats.org/officeDocument/2006/relationships/image" Target="../media/image1194.png"/><Relationship Id="rId54" Type="http://schemas.openxmlformats.org/officeDocument/2006/relationships/image" Target="../media/image1207.png"/><Relationship Id="rId62" Type="http://schemas.openxmlformats.org/officeDocument/2006/relationships/image" Target="../media/image12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1.png"/><Relationship Id="rId15" Type="http://schemas.openxmlformats.org/officeDocument/2006/relationships/image" Target="../media/image1170.png"/><Relationship Id="rId23" Type="http://schemas.openxmlformats.org/officeDocument/2006/relationships/image" Target="../media/image1178.png"/><Relationship Id="rId28" Type="http://schemas.openxmlformats.org/officeDocument/2006/relationships/image" Target="../media/image1183.png"/><Relationship Id="rId36" Type="http://schemas.openxmlformats.org/officeDocument/2006/relationships/image" Target="../media/image738.png"/><Relationship Id="rId49" Type="http://schemas.openxmlformats.org/officeDocument/2006/relationships/image" Target="../media/image1202.png"/><Relationship Id="rId57" Type="http://schemas.openxmlformats.org/officeDocument/2006/relationships/image" Target="../media/image1210.png"/><Relationship Id="rId10" Type="http://schemas.openxmlformats.org/officeDocument/2006/relationships/image" Target="../media/image1165.png"/><Relationship Id="rId31" Type="http://schemas.openxmlformats.org/officeDocument/2006/relationships/image" Target="../media/image1186.png"/><Relationship Id="rId44" Type="http://schemas.openxmlformats.org/officeDocument/2006/relationships/image" Target="../media/image1197.png"/><Relationship Id="rId52" Type="http://schemas.openxmlformats.org/officeDocument/2006/relationships/image" Target="../media/image1205.png"/><Relationship Id="rId60" Type="http://schemas.openxmlformats.org/officeDocument/2006/relationships/image" Target="../media/image1213.png"/><Relationship Id="rId65" Type="http://schemas.openxmlformats.org/officeDocument/2006/relationships/image" Target="../media/image1218.png"/><Relationship Id="rId4" Type="http://schemas.openxmlformats.org/officeDocument/2006/relationships/image" Target="../media/image1159.png"/><Relationship Id="rId9" Type="http://schemas.openxmlformats.org/officeDocument/2006/relationships/image" Target="../media/image1164.png"/><Relationship Id="rId13" Type="http://schemas.openxmlformats.org/officeDocument/2006/relationships/image" Target="../media/image1168.png"/><Relationship Id="rId18" Type="http://schemas.openxmlformats.org/officeDocument/2006/relationships/image" Target="../media/image1173.png"/><Relationship Id="rId39" Type="http://schemas.openxmlformats.org/officeDocument/2006/relationships/image" Target="../media/image1192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40.png"/><Relationship Id="rId21" Type="http://schemas.openxmlformats.org/officeDocument/2006/relationships/image" Target="../media/image1235.png"/><Relationship Id="rId42" Type="http://schemas.openxmlformats.org/officeDocument/2006/relationships/image" Target="../media/image1256.png"/><Relationship Id="rId47" Type="http://schemas.openxmlformats.org/officeDocument/2006/relationships/image" Target="../media/image1261.png"/><Relationship Id="rId63" Type="http://schemas.openxmlformats.org/officeDocument/2006/relationships/image" Target="../media/image1271.png"/><Relationship Id="rId68" Type="http://schemas.openxmlformats.org/officeDocument/2006/relationships/image" Target="../media/image1276.png"/><Relationship Id="rId84" Type="http://schemas.openxmlformats.org/officeDocument/2006/relationships/image" Target="../media/image1289.png"/><Relationship Id="rId89" Type="http://schemas.openxmlformats.org/officeDocument/2006/relationships/image" Target="../media/image1293.png"/><Relationship Id="rId16" Type="http://schemas.openxmlformats.org/officeDocument/2006/relationships/image" Target="../media/image1230.png"/><Relationship Id="rId11" Type="http://schemas.openxmlformats.org/officeDocument/2006/relationships/image" Target="../media/image1169.png"/><Relationship Id="rId32" Type="http://schemas.openxmlformats.org/officeDocument/2006/relationships/image" Target="../media/image1246.png"/><Relationship Id="rId37" Type="http://schemas.openxmlformats.org/officeDocument/2006/relationships/image" Target="../media/image1251.png"/><Relationship Id="rId53" Type="http://schemas.openxmlformats.org/officeDocument/2006/relationships/image" Target="../media/image1267.png"/><Relationship Id="rId58" Type="http://schemas.openxmlformats.org/officeDocument/2006/relationships/image" Target="../media/image1189.png"/><Relationship Id="rId74" Type="http://schemas.openxmlformats.org/officeDocument/2006/relationships/image" Target="../media/image31.png"/><Relationship Id="rId79" Type="http://schemas.openxmlformats.org/officeDocument/2006/relationships/image" Target="../media/image1285.png"/><Relationship Id="rId5" Type="http://schemas.openxmlformats.org/officeDocument/2006/relationships/image" Target="../media/image1222.png"/><Relationship Id="rId90" Type="http://schemas.openxmlformats.org/officeDocument/2006/relationships/image" Target="../media/image1294.png"/><Relationship Id="rId14" Type="http://schemas.openxmlformats.org/officeDocument/2006/relationships/image" Target="../media/image1174.png"/><Relationship Id="rId22" Type="http://schemas.openxmlformats.org/officeDocument/2006/relationships/image" Target="../media/image1236.png"/><Relationship Id="rId27" Type="http://schemas.openxmlformats.org/officeDocument/2006/relationships/image" Target="../media/image1241.png"/><Relationship Id="rId30" Type="http://schemas.openxmlformats.org/officeDocument/2006/relationships/image" Target="../media/image1244.png"/><Relationship Id="rId35" Type="http://schemas.openxmlformats.org/officeDocument/2006/relationships/image" Target="../media/image1249.png"/><Relationship Id="rId43" Type="http://schemas.openxmlformats.org/officeDocument/2006/relationships/image" Target="../media/image1257.png"/><Relationship Id="rId48" Type="http://schemas.openxmlformats.org/officeDocument/2006/relationships/image" Target="../media/image1262.png"/><Relationship Id="rId56" Type="http://schemas.openxmlformats.org/officeDocument/2006/relationships/image" Target="../media/image1187.png"/><Relationship Id="rId64" Type="http://schemas.openxmlformats.org/officeDocument/2006/relationships/image" Target="../media/image1272.png"/><Relationship Id="rId69" Type="http://schemas.openxmlformats.org/officeDocument/2006/relationships/image" Target="../media/image1277.png"/><Relationship Id="rId77" Type="http://schemas.openxmlformats.org/officeDocument/2006/relationships/image" Target="../media/image1283.png"/><Relationship Id="rId8" Type="http://schemas.openxmlformats.org/officeDocument/2006/relationships/image" Target="../media/image1225.png"/><Relationship Id="rId51" Type="http://schemas.openxmlformats.org/officeDocument/2006/relationships/image" Target="../media/image1265.png"/><Relationship Id="rId72" Type="http://schemas.openxmlformats.org/officeDocument/2006/relationships/image" Target="../media/image1279.png"/><Relationship Id="rId80" Type="http://schemas.openxmlformats.org/officeDocument/2006/relationships/image" Target="../media/image1286.png"/><Relationship Id="rId85" Type="http://schemas.openxmlformats.org/officeDocument/2006/relationships/image" Target="../media/image1290.png"/><Relationship Id="rId3" Type="http://schemas.openxmlformats.org/officeDocument/2006/relationships/image" Target="../media/image1220.png"/><Relationship Id="rId12" Type="http://schemas.openxmlformats.org/officeDocument/2006/relationships/image" Target="../media/image1176.png"/><Relationship Id="rId17" Type="http://schemas.openxmlformats.org/officeDocument/2006/relationships/image" Target="../media/image1231.png"/><Relationship Id="rId25" Type="http://schemas.openxmlformats.org/officeDocument/2006/relationships/image" Target="../media/image1239.png"/><Relationship Id="rId33" Type="http://schemas.openxmlformats.org/officeDocument/2006/relationships/image" Target="../media/image1247.png"/><Relationship Id="rId38" Type="http://schemas.openxmlformats.org/officeDocument/2006/relationships/image" Target="../media/image1252.png"/><Relationship Id="rId46" Type="http://schemas.openxmlformats.org/officeDocument/2006/relationships/image" Target="../media/image1260.png"/><Relationship Id="rId59" Type="http://schemas.openxmlformats.org/officeDocument/2006/relationships/image" Target="../media/image738.png"/><Relationship Id="rId67" Type="http://schemas.openxmlformats.org/officeDocument/2006/relationships/image" Target="../media/image1275.png"/><Relationship Id="rId20" Type="http://schemas.openxmlformats.org/officeDocument/2006/relationships/image" Target="../media/image1234.png"/><Relationship Id="rId41" Type="http://schemas.openxmlformats.org/officeDocument/2006/relationships/image" Target="../media/image1255.png"/><Relationship Id="rId54" Type="http://schemas.openxmlformats.org/officeDocument/2006/relationships/image" Target="../media/image1268.png"/><Relationship Id="rId62" Type="http://schemas.openxmlformats.org/officeDocument/2006/relationships/image" Target="../media/image1206.png"/><Relationship Id="rId70" Type="http://schemas.openxmlformats.org/officeDocument/2006/relationships/image" Target="../media/image1278.png"/><Relationship Id="rId75" Type="http://schemas.openxmlformats.org/officeDocument/2006/relationships/image" Target="../media/image1281.png"/><Relationship Id="rId83" Type="http://schemas.openxmlformats.org/officeDocument/2006/relationships/image" Target="../media/image1288.png"/><Relationship Id="rId88" Type="http://schemas.openxmlformats.org/officeDocument/2006/relationships/image" Target="../media/image1292.png"/><Relationship Id="rId91" Type="http://schemas.openxmlformats.org/officeDocument/2006/relationships/image" Target="../media/image129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23.png"/><Relationship Id="rId15" Type="http://schemas.openxmlformats.org/officeDocument/2006/relationships/image" Target="../media/image1229.png"/><Relationship Id="rId23" Type="http://schemas.openxmlformats.org/officeDocument/2006/relationships/image" Target="../media/image1237.png"/><Relationship Id="rId28" Type="http://schemas.openxmlformats.org/officeDocument/2006/relationships/image" Target="../media/image1242.png"/><Relationship Id="rId36" Type="http://schemas.openxmlformats.org/officeDocument/2006/relationships/image" Target="../media/image1250.png"/><Relationship Id="rId49" Type="http://schemas.openxmlformats.org/officeDocument/2006/relationships/image" Target="../media/image1263.png"/><Relationship Id="rId57" Type="http://schemas.openxmlformats.org/officeDocument/2006/relationships/image" Target="../media/image1269.png"/><Relationship Id="rId10" Type="http://schemas.openxmlformats.org/officeDocument/2006/relationships/image" Target="../media/image1227.png"/><Relationship Id="rId31" Type="http://schemas.openxmlformats.org/officeDocument/2006/relationships/image" Target="../media/image1245.png"/><Relationship Id="rId44" Type="http://schemas.openxmlformats.org/officeDocument/2006/relationships/image" Target="../media/image1258.png"/><Relationship Id="rId52" Type="http://schemas.openxmlformats.org/officeDocument/2006/relationships/image" Target="../media/image1266.png"/><Relationship Id="rId60" Type="http://schemas.openxmlformats.org/officeDocument/2006/relationships/image" Target="../media/image1190.png"/><Relationship Id="rId65" Type="http://schemas.openxmlformats.org/officeDocument/2006/relationships/image" Target="../media/image1273.png"/><Relationship Id="rId73" Type="http://schemas.openxmlformats.org/officeDocument/2006/relationships/image" Target="../media/image1280.png"/><Relationship Id="rId78" Type="http://schemas.openxmlformats.org/officeDocument/2006/relationships/image" Target="../media/image1284.png"/><Relationship Id="rId81" Type="http://schemas.openxmlformats.org/officeDocument/2006/relationships/image" Target="../media/image1287.png"/><Relationship Id="rId86" Type="http://schemas.openxmlformats.org/officeDocument/2006/relationships/image" Target="../media/image1291.png"/><Relationship Id="rId4" Type="http://schemas.openxmlformats.org/officeDocument/2006/relationships/image" Target="../media/image1221.png"/><Relationship Id="rId9" Type="http://schemas.openxmlformats.org/officeDocument/2006/relationships/image" Target="../media/image1226.png"/><Relationship Id="rId13" Type="http://schemas.openxmlformats.org/officeDocument/2006/relationships/image" Target="../media/image1228.png"/><Relationship Id="rId18" Type="http://schemas.openxmlformats.org/officeDocument/2006/relationships/image" Target="../media/image1232.png"/><Relationship Id="rId39" Type="http://schemas.openxmlformats.org/officeDocument/2006/relationships/image" Target="../media/image1253.png"/><Relationship Id="rId34" Type="http://schemas.openxmlformats.org/officeDocument/2006/relationships/image" Target="../media/image1248.png"/><Relationship Id="rId50" Type="http://schemas.openxmlformats.org/officeDocument/2006/relationships/image" Target="../media/image1264.png"/><Relationship Id="rId55" Type="http://schemas.openxmlformats.org/officeDocument/2006/relationships/image" Target="../media/image736.png"/><Relationship Id="rId76" Type="http://schemas.openxmlformats.org/officeDocument/2006/relationships/image" Target="../media/image1282.png"/><Relationship Id="rId7" Type="http://schemas.openxmlformats.org/officeDocument/2006/relationships/image" Target="../media/image1224.png"/><Relationship Id="rId71" Type="http://schemas.openxmlformats.org/officeDocument/2006/relationships/image" Target="../media/image1202.png"/><Relationship Id="rId2" Type="http://schemas.openxmlformats.org/officeDocument/2006/relationships/image" Target="../media/image1219.png"/><Relationship Id="rId29" Type="http://schemas.openxmlformats.org/officeDocument/2006/relationships/image" Target="../media/image1243.png"/><Relationship Id="rId24" Type="http://schemas.openxmlformats.org/officeDocument/2006/relationships/image" Target="../media/image1238.png"/><Relationship Id="rId40" Type="http://schemas.openxmlformats.org/officeDocument/2006/relationships/image" Target="../media/image1254.png"/><Relationship Id="rId45" Type="http://schemas.openxmlformats.org/officeDocument/2006/relationships/image" Target="../media/image1259.png"/><Relationship Id="rId66" Type="http://schemas.openxmlformats.org/officeDocument/2006/relationships/image" Target="../media/image1274.png"/><Relationship Id="rId87" Type="http://schemas.openxmlformats.org/officeDocument/2006/relationships/image" Target="../media/image1210.png"/><Relationship Id="rId61" Type="http://schemas.openxmlformats.org/officeDocument/2006/relationships/image" Target="../media/image1270.png"/><Relationship Id="rId82" Type="http://schemas.openxmlformats.org/officeDocument/2006/relationships/image" Target="../media/image1212.png"/><Relationship Id="rId19" Type="http://schemas.openxmlformats.org/officeDocument/2006/relationships/image" Target="../media/image12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2.png"/><Relationship Id="rId13" Type="http://schemas.openxmlformats.org/officeDocument/2006/relationships/image" Target="../media/image1307.png"/><Relationship Id="rId18" Type="http://schemas.openxmlformats.org/officeDocument/2006/relationships/image" Target="../media/image1312.png"/><Relationship Id="rId26" Type="http://schemas.openxmlformats.org/officeDocument/2006/relationships/image" Target="../media/image1320.png"/><Relationship Id="rId3" Type="http://schemas.openxmlformats.org/officeDocument/2006/relationships/image" Target="../media/image1297.png"/><Relationship Id="rId21" Type="http://schemas.openxmlformats.org/officeDocument/2006/relationships/image" Target="../media/image1315.png"/><Relationship Id="rId7" Type="http://schemas.openxmlformats.org/officeDocument/2006/relationships/image" Target="../media/image1301.png"/><Relationship Id="rId12" Type="http://schemas.openxmlformats.org/officeDocument/2006/relationships/image" Target="../media/image1306.png"/><Relationship Id="rId17" Type="http://schemas.openxmlformats.org/officeDocument/2006/relationships/image" Target="../media/image1311.png"/><Relationship Id="rId25" Type="http://schemas.openxmlformats.org/officeDocument/2006/relationships/image" Target="../media/image1319.png"/><Relationship Id="rId2" Type="http://schemas.openxmlformats.org/officeDocument/2006/relationships/image" Target="../media/image1296.png"/><Relationship Id="rId16" Type="http://schemas.openxmlformats.org/officeDocument/2006/relationships/image" Target="../media/image1310.png"/><Relationship Id="rId20" Type="http://schemas.openxmlformats.org/officeDocument/2006/relationships/image" Target="../media/image1314.png"/><Relationship Id="rId29" Type="http://schemas.openxmlformats.org/officeDocument/2006/relationships/image" Target="../media/image13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0.png"/><Relationship Id="rId11" Type="http://schemas.openxmlformats.org/officeDocument/2006/relationships/image" Target="../media/image1305.png"/><Relationship Id="rId24" Type="http://schemas.openxmlformats.org/officeDocument/2006/relationships/image" Target="../media/image1318.png"/><Relationship Id="rId5" Type="http://schemas.openxmlformats.org/officeDocument/2006/relationships/image" Target="../media/image1299.png"/><Relationship Id="rId15" Type="http://schemas.openxmlformats.org/officeDocument/2006/relationships/image" Target="../media/image1309.png"/><Relationship Id="rId23" Type="http://schemas.openxmlformats.org/officeDocument/2006/relationships/image" Target="../media/image1317.png"/><Relationship Id="rId28" Type="http://schemas.openxmlformats.org/officeDocument/2006/relationships/image" Target="../media/image1322.png"/><Relationship Id="rId10" Type="http://schemas.openxmlformats.org/officeDocument/2006/relationships/image" Target="../media/image1304.png"/><Relationship Id="rId19" Type="http://schemas.openxmlformats.org/officeDocument/2006/relationships/image" Target="../media/image1313.png"/><Relationship Id="rId4" Type="http://schemas.openxmlformats.org/officeDocument/2006/relationships/image" Target="../media/image1298.png"/><Relationship Id="rId9" Type="http://schemas.openxmlformats.org/officeDocument/2006/relationships/image" Target="../media/image1303.png"/><Relationship Id="rId14" Type="http://schemas.openxmlformats.org/officeDocument/2006/relationships/image" Target="../media/image1308.png"/><Relationship Id="rId22" Type="http://schemas.openxmlformats.org/officeDocument/2006/relationships/image" Target="../media/image1316.png"/><Relationship Id="rId27" Type="http://schemas.openxmlformats.org/officeDocument/2006/relationships/image" Target="../media/image1321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39.png"/><Relationship Id="rId21" Type="http://schemas.openxmlformats.org/officeDocument/2006/relationships/image" Target="../media/image1337.png"/><Relationship Id="rId42" Type="http://schemas.openxmlformats.org/officeDocument/2006/relationships/image" Target="../media/image1350.png"/><Relationship Id="rId47" Type="http://schemas.openxmlformats.org/officeDocument/2006/relationships/image" Target="../media/image1351.png"/><Relationship Id="rId63" Type="http://schemas.openxmlformats.org/officeDocument/2006/relationships/image" Target="../media/image1364.png"/><Relationship Id="rId68" Type="http://schemas.openxmlformats.org/officeDocument/2006/relationships/image" Target="../media/image1369.png"/><Relationship Id="rId16" Type="http://schemas.openxmlformats.org/officeDocument/2006/relationships/image" Target="../media/image1333.png"/><Relationship Id="rId11" Type="http://schemas.openxmlformats.org/officeDocument/2006/relationships/image" Target="../media/image1329.png"/><Relationship Id="rId32" Type="http://schemas.openxmlformats.org/officeDocument/2006/relationships/image" Target="../media/image1345.png"/><Relationship Id="rId37" Type="http://schemas.openxmlformats.org/officeDocument/2006/relationships/image" Target="../media/image738.png"/><Relationship Id="rId53" Type="http://schemas.openxmlformats.org/officeDocument/2006/relationships/image" Target="../media/image1356.png"/><Relationship Id="rId58" Type="http://schemas.openxmlformats.org/officeDocument/2006/relationships/image" Target="../media/image1359.png"/><Relationship Id="rId74" Type="http://schemas.openxmlformats.org/officeDocument/2006/relationships/image" Target="../media/image1373.png"/><Relationship Id="rId79" Type="http://schemas.openxmlformats.org/officeDocument/2006/relationships/image" Target="../media/image1378.png"/><Relationship Id="rId5" Type="http://schemas.openxmlformats.org/officeDocument/2006/relationships/image" Target="../media/image1324.png"/><Relationship Id="rId61" Type="http://schemas.openxmlformats.org/officeDocument/2006/relationships/image" Target="../media/image1362.png"/><Relationship Id="rId82" Type="http://schemas.openxmlformats.org/officeDocument/2006/relationships/image" Target="../media/image1381.png"/><Relationship Id="rId19" Type="http://schemas.openxmlformats.org/officeDocument/2006/relationships/image" Target="../media/image1335.png"/><Relationship Id="rId14" Type="http://schemas.openxmlformats.org/officeDocument/2006/relationships/image" Target="../media/image1331.png"/><Relationship Id="rId22" Type="http://schemas.openxmlformats.org/officeDocument/2006/relationships/image" Target="../media/image1338.png"/><Relationship Id="rId27" Type="http://schemas.openxmlformats.org/officeDocument/2006/relationships/image" Target="../media/image1340.png"/><Relationship Id="rId30" Type="http://schemas.openxmlformats.org/officeDocument/2006/relationships/image" Target="../media/image1343.png"/><Relationship Id="rId35" Type="http://schemas.openxmlformats.org/officeDocument/2006/relationships/image" Target="../media/image1346.png"/><Relationship Id="rId43" Type="http://schemas.openxmlformats.org/officeDocument/2006/relationships/image" Target="../media/image1286.png"/><Relationship Id="rId48" Type="http://schemas.openxmlformats.org/officeDocument/2006/relationships/image" Target="../media/image1352.png"/><Relationship Id="rId56" Type="http://schemas.openxmlformats.org/officeDocument/2006/relationships/image" Target="../media/image1358.png"/><Relationship Id="rId64" Type="http://schemas.openxmlformats.org/officeDocument/2006/relationships/image" Target="../media/image1365.png"/><Relationship Id="rId69" Type="http://schemas.openxmlformats.org/officeDocument/2006/relationships/image" Target="../media/image1191.png"/><Relationship Id="rId77" Type="http://schemas.openxmlformats.org/officeDocument/2006/relationships/image" Target="../media/image1376.png"/><Relationship Id="rId8" Type="http://schemas.openxmlformats.org/officeDocument/2006/relationships/image" Target="../media/image1169.png"/><Relationship Id="rId51" Type="http://schemas.openxmlformats.org/officeDocument/2006/relationships/image" Target="../media/image1354.png"/><Relationship Id="rId72" Type="http://schemas.openxmlformats.org/officeDocument/2006/relationships/image" Target="../media/image1371.png"/><Relationship Id="rId80" Type="http://schemas.openxmlformats.org/officeDocument/2006/relationships/image" Target="../media/image1379.png"/><Relationship Id="rId3" Type="http://schemas.openxmlformats.org/officeDocument/2006/relationships/image" Target="../media/image1158.png"/><Relationship Id="rId12" Type="http://schemas.openxmlformats.org/officeDocument/2006/relationships/image" Target="../media/image1176.png"/><Relationship Id="rId17" Type="http://schemas.openxmlformats.org/officeDocument/2006/relationships/image" Target="../media/image1334.png"/><Relationship Id="rId25" Type="http://schemas.openxmlformats.org/officeDocument/2006/relationships/image" Target="../media/image31.png"/><Relationship Id="rId33" Type="http://schemas.openxmlformats.org/officeDocument/2006/relationships/image" Target="../media/image736.png"/><Relationship Id="rId38" Type="http://schemas.openxmlformats.org/officeDocument/2006/relationships/image" Target="../media/image1190.png"/><Relationship Id="rId46" Type="http://schemas.openxmlformats.org/officeDocument/2006/relationships/image" Target="../media/image1174.png"/><Relationship Id="rId59" Type="http://schemas.openxmlformats.org/officeDocument/2006/relationships/image" Target="../media/image1360.png"/><Relationship Id="rId67" Type="http://schemas.openxmlformats.org/officeDocument/2006/relationships/image" Target="../media/image1368.png"/><Relationship Id="rId20" Type="http://schemas.openxmlformats.org/officeDocument/2006/relationships/image" Target="../media/image1336.png"/><Relationship Id="rId41" Type="http://schemas.openxmlformats.org/officeDocument/2006/relationships/image" Target="../media/image1349.png"/><Relationship Id="rId54" Type="http://schemas.openxmlformats.org/officeDocument/2006/relationships/image" Target="../media/image1202.png"/><Relationship Id="rId62" Type="http://schemas.openxmlformats.org/officeDocument/2006/relationships/image" Target="../media/image1363.png"/><Relationship Id="rId70" Type="http://schemas.openxmlformats.org/officeDocument/2006/relationships/image" Target="../media/image1370.png"/><Relationship Id="rId75" Type="http://schemas.openxmlformats.org/officeDocument/2006/relationships/image" Target="../media/image13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5.png"/><Relationship Id="rId15" Type="http://schemas.openxmlformats.org/officeDocument/2006/relationships/image" Target="../media/image1332.png"/><Relationship Id="rId23" Type="http://schemas.openxmlformats.org/officeDocument/2006/relationships/image" Target="../media/image1235.png"/><Relationship Id="rId28" Type="http://schemas.openxmlformats.org/officeDocument/2006/relationships/image" Target="../media/image1341.png"/><Relationship Id="rId36" Type="http://schemas.openxmlformats.org/officeDocument/2006/relationships/image" Target="../media/image1189.png"/><Relationship Id="rId49" Type="http://schemas.openxmlformats.org/officeDocument/2006/relationships/image" Target="../media/image1353.png"/><Relationship Id="rId57" Type="http://schemas.openxmlformats.org/officeDocument/2006/relationships/image" Target="../media/image1247.png"/><Relationship Id="rId10" Type="http://schemas.openxmlformats.org/officeDocument/2006/relationships/image" Target="../media/image1328.png"/><Relationship Id="rId31" Type="http://schemas.openxmlformats.org/officeDocument/2006/relationships/image" Target="../media/image1344.png"/><Relationship Id="rId44" Type="http://schemas.openxmlformats.org/officeDocument/2006/relationships/image" Target="../media/image1287.png"/><Relationship Id="rId52" Type="http://schemas.openxmlformats.org/officeDocument/2006/relationships/image" Target="../media/image1355.png"/><Relationship Id="rId60" Type="http://schemas.openxmlformats.org/officeDocument/2006/relationships/image" Target="../media/image1361.png"/><Relationship Id="rId65" Type="http://schemas.openxmlformats.org/officeDocument/2006/relationships/image" Target="../media/image1366.png"/><Relationship Id="rId73" Type="http://schemas.openxmlformats.org/officeDocument/2006/relationships/image" Target="../media/image1372.png"/><Relationship Id="rId78" Type="http://schemas.openxmlformats.org/officeDocument/2006/relationships/image" Target="../media/image1377.png"/><Relationship Id="rId81" Type="http://schemas.openxmlformats.org/officeDocument/2006/relationships/image" Target="../media/image1380.png"/><Relationship Id="rId4" Type="http://schemas.openxmlformats.org/officeDocument/2006/relationships/image" Target="../media/image1159.png"/><Relationship Id="rId9" Type="http://schemas.openxmlformats.org/officeDocument/2006/relationships/image" Target="../media/image1327.png"/><Relationship Id="rId13" Type="http://schemas.openxmlformats.org/officeDocument/2006/relationships/image" Target="../media/image1330.png"/><Relationship Id="rId18" Type="http://schemas.openxmlformats.org/officeDocument/2006/relationships/image" Target="../media/image1178.png"/><Relationship Id="rId39" Type="http://schemas.openxmlformats.org/officeDocument/2006/relationships/image" Target="../media/image1347.png"/><Relationship Id="rId34" Type="http://schemas.openxmlformats.org/officeDocument/2006/relationships/image" Target="../media/image1187.png"/><Relationship Id="rId50" Type="http://schemas.openxmlformats.org/officeDocument/2006/relationships/image" Target="../media/image1165.png"/><Relationship Id="rId55" Type="http://schemas.openxmlformats.org/officeDocument/2006/relationships/image" Target="../media/image1357.png"/><Relationship Id="rId76" Type="http://schemas.openxmlformats.org/officeDocument/2006/relationships/image" Target="../media/image1375.png"/><Relationship Id="rId7" Type="http://schemas.openxmlformats.org/officeDocument/2006/relationships/image" Target="../media/image1326.png"/><Relationship Id="rId71" Type="http://schemas.openxmlformats.org/officeDocument/2006/relationships/image" Target="../media/image1242.png"/><Relationship Id="rId2" Type="http://schemas.openxmlformats.org/officeDocument/2006/relationships/image" Target="../media/image1157.png"/><Relationship Id="rId29" Type="http://schemas.openxmlformats.org/officeDocument/2006/relationships/image" Target="../media/image1342.png"/><Relationship Id="rId24" Type="http://schemas.openxmlformats.org/officeDocument/2006/relationships/image" Target="../media/image1280.png"/><Relationship Id="rId40" Type="http://schemas.openxmlformats.org/officeDocument/2006/relationships/image" Target="../media/image1348.png"/><Relationship Id="rId45" Type="http://schemas.openxmlformats.org/officeDocument/2006/relationships/image" Target="../media/image1173.png"/><Relationship Id="rId66" Type="http://schemas.openxmlformats.org/officeDocument/2006/relationships/image" Target="../media/image13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8.png"/><Relationship Id="rId13" Type="http://schemas.openxmlformats.org/officeDocument/2006/relationships/image" Target="../media/image1393.png"/><Relationship Id="rId18" Type="http://schemas.openxmlformats.org/officeDocument/2006/relationships/image" Target="../media/image1398.png"/><Relationship Id="rId26" Type="http://schemas.openxmlformats.org/officeDocument/2006/relationships/image" Target="../media/image1406.png"/><Relationship Id="rId3" Type="http://schemas.openxmlformats.org/officeDocument/2006/relationships/image" Target="../media/image1383.png"/><Relationship Id="rId21" Type="http://schemas.openxmlformats.org/officeDocument/2006/relationships/image" Target="../media/image1401.png"/><Relationship Id="rId7" Type="http://schemas.openxmlformats.org/officeDocument/2006/relationships/image" Target="../media/image1387.png"/><Relationship Id="rId12" Type="http://schemas.openxmlformats.org/officeDocument/2006/relationships/image" Target="../media/image1392.png"/><Relationship Id="rId17" Type="http://schemas.openxmlformats.org/officeDocument/2006/relationships/image" Target="../media/image1397.png"/><Relationship Id="rId25" Type="http://schemas.openxmlformats.org/officeDocument/2006/relationships/image" Target="../media/image1405.png"/><Relationship Id="rId2" Type="http://schemas.openxmlformats.org/officeDocument/2006/relationships/image" Target="../media/image1382.png"/><Relationship Id="rId16" Type="http://schemas.openxmlformats.org/officeDocument/2006/relationships/image" Target="../media/image1396.png"/><Relationship Id="rId20" Type="http://schemas.openxmlformats.org/officeDocument/2006/relationships/image" Target="../media/image14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86.png"/><Relationship Id="rId11" Type="http://schemas.openxmlformats.org/officeDocument/2006/relationships/image" Target="../media/image1391.png"/><Relationship Id="rId24" Type="http://schemas.openxmlformats.org/officeDocument/2006/relationships/image" Target="../media/image1404.png"/><Relationship Id="rId5" Type="http://schemas.openxmlformats.org/officeDocument/2006/relationships/image" Target="../media/image1385.png"/><Relationship Id="rId15" Type="http://schemas.openxmlformats.org/officeDocument/2006/relationships/image" Target="../media/image1395.png"/><Relationship Id="rId23" Type="http://schemas.openxmlformats.org/officeDocument/2006/relationships/image" Target="../media/image1403.png"/><Relationship Id="rId28" Type="http://schemas.openxmlformats.org/officeDocument/2006/relationships/image" Target="../media/image1408.png"/><Relationship Id="rId10" Type="http://schemas.openxmlformats.org/officeDocument/2006/relationships/image" Target="../media/image1390.png"/><Relationship Id="rId19" Type="http://schemas.openxmlformats.org/officeDocument/2006/relationships/image" Target="../media/image1399.png"/><Relationship Id="rId4" Type="http://schemas.openxmlformats.org/officeDocument/2006/relationships/image" Target="../media/image1384.png"/><Relationship Id="rId9" Type="http://schemas.openxmlformats.org/officeDocument/2006/relationships/image" Target="../media/image1389.png"/><Relationship Id="rId14" Type="http://schemas.openxmlformats.org/officeDocument/2006/relationships/image" Target="../media/image1394.png"/><Relationship Id="rId22" Type="http://schemas.openxmlformats.org/officeDocument/2006/relationships/image" Target="../media/image1402.png"/><Relationship Id="rId27" Type="http://schemas.openxmlformats.org/officeDocument/2006/relationships/image" Target="../media/image1407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27.png"/><Relationship Id="rId21" Type="http://schemas.openxmlformats.org/officeDocument/2006/relationships/image" Target="../media/image1423.png"/><Relationship Id="rId42" Type="http://schemas.openxmlformats.org/officeDocument/2006/relationships/image" Target="../media/image1438.png"/><Relationship Id="rId47" Type="http://schemas.openxmlformats.org/officeDocument/2006/relationships/image" Target="../media/image1441.png"/><Relationship Id="rId63" Type="http://schemas.openxmlformats.org/officeDocument/2006/relationships/image" Target="../media/image1163.png"/><Relationship Id="rId68" Type="http://schemas.openxmlformats.org/officeDocument/2006/relationships/image" Target="../media/image1456.png"/><Relationship Id="rId84" Type="http://schemas.openxmlformats.org/officeDocument/2006/relationships/image" Target="../media/image1471.png"/><Relationship Id="rId89" Type="http://schemas.openxmlformats.org/officeDocument/2006/relationships/image" Target="../media/image1476.png"/><Relationship Id="rId16" Type="http://schemas.openxmlformats.org/officeDocument/2006/relationships/image" Target="../media/image1422.png"/><Relationship Id="rId11" Type="http://schemas.openxmlformats.org/officeDocument/2006/relationships/image" Target="../media/image1418.png"/><Relationship Id="rId32" Type="http://schemas.openxmlformats.org/officeDocument/2006/relationships/image" Target="../media/image1432.png"/><Relationship Id="rId37" Type="http://schemas.openxmlformats.org/officeDocument/2006/relationships/image" Target="../media/image1435.png"/><Relationship Id="rId53" Type="http://schemas.openxmlformats.org/officeDocument/2006/relationships/image" Target="../media/image1247.png"/><Relationship Id="rId58" Type="http://schemas.openxmlformats.org/officeDocument/2006/relationships/image" Target="../media/image1447.png"/><Relationship Id="rId74" Type="http://schemas.openxmlformats.org/officeDocument/2006/relationships/image" Target="../media/image1461.png"/><Relationship Id="rId79" Type="http://schemas.openxmlformats.org/officeDocument/2006/relationships/image" Target="../media/image1466.png"/><Relationship Id="rId5" Type="http://schemas.openxmlformats.org/officeDocument/2006/relationships/image" Target="../media/image1412.png"/><Relationship Id="rId90" Type="http://schemas.openxmlformats.org/officeDocument/2006/relationships/image" Target="../media/image1262.png"/><Relationship Id="rId95" Type="http://schemas.openxmlformats.org/officeDocument/2006/relationships/image" Target="../media/image1212.png"/><Relationship Id="rId22" Type="http://schemas.openxmlformats.org/officeDocument/2006/relationships/image" Target="../media/image1424.png"/><Relationship Id="rId27" Type="http://schemas.openxmlformats.org/officeDocument/2006/relationships/image" Target="../media/image1428.png"/><Relationship Id="rId43" Type="http://schemas.openxmlformats.org/officeDocument/2006/relationships/image" Target="../media/image1439.png"/><Relationship Id="rId48" Type="http://schemas.openxmlformats.org/officeDocument/2006/relationships/image" Target="../media/image1363.png"/><Relationship Id="rId64" Type="http://schemas.openxmlformats.org/officeDocument/2006/relationships/image" Target="../media/image1452.png"/><Relationship Id="rId69" Type="http://schemas.openxmlformats.org/officeDocument/2006/relationships/image" Target="../media/image1457.png"/><Relationship Id="rId80" Type="http://schemas.openxmlformats.org/officeDocument/2006/relationships/image" Target="../media/image1467.png"/><Relationship Id="rId85" Type="http://schemas.openxmlformats.org/officeDocument/2006/relationships/image" Target="../media/image1472.png"/><Relationship Id="rId3" Type="http://schemas.openxmlformats.org/officeDocument/2006/relationships/image" Target="../media/image1410.png"/><Relationship Id="rId12" Type="http://schemas.openxmlformats.org/officeDocument/2006/relationships/image" Target="../media/image1419.png"/><Relationship Id="rId17" Type="http://schemas.openxmlformats.org/officeDocument/2006/relationships/image" Target="../media/image1169.png"/><Relationship Id="rId25" Type="http://schemas.openxmlformats.org/officeDocument/2006/relationships/image" Target="../media/image1426.png"/><Relationship Id="rId33" Type="http://schemas.openxmlformats.org/officeDocument/2006/relationships/image" Target="../media/image1433.png"/><Relationship Id="rId38" Type="http://schemas.openxmlformats.org/officeDocument/2006/relationships/image" Target="../media/image1436.png"/><Relationship Id="rId46" Type="http://schemas.openxmlformats.org/officeDocument/2006/relationships/image" Target="../media/image1190.png"/><Relationship Id="rId59" Type="http://schemas.openxmlformats.org/officeDocument/2006/relationships/image" Target="../media/image1448.png"/><Relationship Id="rId67" Type="http://schemas.openxmlformats.org/officeDocument/2006/relationships/image" Target="../media/image1455.png"/><Relationship Id="rId20" Type="http://schemas.openxmlformats.org/officeDocument/2006/relationships/image" Target="../media/image1174.png"/><Relationship Id="rId41" Type="http://schemas.openxmlformats.org/officeDocument/2006/relationships/image" Target="../media/image1437.png"/><Relationship Id="rId54" Type="http://schemas.openxmlformats.org/officeDocument/2006/relationships/image" Target="../media/image1444.png"/><Relationship Id="rId62" Type="http://schemas.openxmlformats.org/officeDocument/2006/relationships/image" Target="../media/image1451.png"/><Relationship Id="rId70" Type="http://schemas.openxmlformats.org/officeDocument/2006/relationships/image" Target="../media/image1458.png"/><Relationship Id="rId75" Type="http://schemas.openxmlformats.org/officeDocument/2006/relationships/image" Target="../media/image1462.png"/><Relationship Id="rId83" Type="http://schemas.openxmlformats.org/officeDocument/2006/relationships/image" Target="../media/image1470.png"/><Relationship Id="rId88" Type="http://schemas.openxmlformats.org/officeDocument/2006/relationships/image" Target="../media/image1475.png"/><Relationship Id="rId91" Type="http://schemas.openxmlformats.org/officeDocument/2006/relationships/image" Target="../media/image1477.png"/><Relationship Id="rId96" Type="http://schemas.openxmlformats.org/officeDocument/2006/relationships/image" Target="../media/image14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3.png"/><Relationship Id="rId15" Type="http://schemas.openxmlformats.org/officeDocument/2006/relationships/image" Target="../media/image31.png"/><Relationship Id="rId23" Type="http://schemas.openxmlformats.org/officeDocument/2006/relationships/image" Target="../media/image1425.png"/><Relationship Id="rId28" Type="http://schemas.openxmlformats.org/officeDocument/2006/relationships/image" Target="../media/image1429.png"/><Relationship Id="rId36" Type="http://schemas.openxmlformats.org/officeDocument/2006/relationships/image" Target="../media/image1266.png"/><Relationship Id="rId49" Type="http://schemas.openxmlformats.org/officeDocument/2006/relationships/image" Target="../media/image1442.png"/><Relationship Id="rId57" Type="http://schemas.openxmlformats.org/officeDocument/2006/relationships/image" Target="../media/image1446.png"/><Relationship Id="rId10" Type="http://schemas.openxmlformats.org/officeDocument/2006/relationships/image" Target="../media/image1417.png"/><Relationship Id="rId31" Type="http://schemas.openxmlformats.org/officeDocument/2006/relationships/image" Target="../media/image1431.png"/><Relationship Id="rId44" Type="http://schemas.openxmlformats.org/officeDocument/2006/relationships/image" Target="../media/image1440.png"/><Relationship Id="rId52" Type="http://schemas.openxmlformats.org/officeDocument/2006/relationships/image" Target="../media/image1201.png"/><Relationship Id="rId60" Type="http://schemas.openxmlformats.org/officeDocument/2006/relationships/image" Target="../media/image1449.png"/><Relationship Id="rId65" Type="http://schemas.openxmlformats.org/officeDocument/2006/relationships/image" Target="../media/image1453.png"/><Relationship Id="rId73" Type="http://schemas.openxmlformats.org/officeDocument/2006/relationships/image" Target="../media/image1460.png"/><Relationship Id="rId78" Type="http://schemas.openxmlformats.org/officeDocument/2006/relationships/image" Target="../media/image1465.png"/><Relationship Id="rId81" Type="http://schemas.openxmlformats.org/officeDocument/2006/relationships/image" Target="../media/image1468.png"/><Relationship Id="rId86" Type="http://schemas.openxmlformats.org/officeDocument/2006/relationships/image" Target="../media/image1473.png"/><Relationship Id="rId94" Type="http://schemas.openxmlformats.org/officeDocument/2006/relationships/image" Target="../media/image1479.png"/><Relationship Id="rId99" Type="http://schemas.openxmlformats.org/officeDocument/2006/relationships/image" Target="../media/image1483.png"/><Relationship Id="rId4" Type="http://schemas.openxmlformats.org/officeDocument/2006/relationships/image" Target="../media/image1411.png"/><Relationship Id="rId9" Type="http://schemas.openxmlformats.org/officeDocument/2006/relationships/image" Target="../media/image1416.png"/><Relationship Id="rId13" Type="http://schemas.openxmlformats.org/officeDocument/2006/relationships/image" Target="../media/image1420.png"/><Relationship Id="rId18" Type="http://schemas.openxmlformats.org/officeDocument/2006/relationships/image" Target="../media/image1176.png"/><Relationship Id="rId39" Type="http://schemas.openxmlformats.org/officeDocument/2006/relationships/image" Target="../media/image736.png"/><Relationship Id="rId34" Type="http://schemas.openxmlformats.org/officeDocument/2006/relationships/image" Target="../media/image1280.png"/><Relationship Id="rId50" Type="http://schemas.openxmlformats.org/officeDocument/2006/relationships/image" Target="../media/image1443.png"/><Relationship Id="rId55" Type="http://schemas.openxmlformats.org/officeDocument/2006/relationships/image" Target="../media/image1445.png"/><Relationship Id="rId76" Type="http://schemas.openxmlformats.org/officeDocument/2006/relationships/image" Target="../media/image1463.png"/><Relationship Id="rId97" Type="http://schemas.openxmlformats.org/officeDocument/2006/relationships/image" Target="../media/image1481.png"/><Relationship Id="rId7" Type="http://schemas.openxmlformats.org/officeDocument/2006/relationships/image" Target="../media/image1414.png"/><Relationship Id="rId71" Type="http://schemas.openxmlformats.org/officeDocument/2006/relationships/image" Target="../media/image1459.png"/><Relationship Id="rId92" Type="http://schemas.openxmlformats.org/officeDocument/2006/relationships/image" Target="../media/image1478.png"/><Relationship Id="rId2" Type="http://schemas.openxmlformats.org/officeDocument/2006/relationships/image" Target="../media/image1409.png"/><Relationship Id="rId29" Type="http://schemas.openxmlformats.org/officeDocument/2006/relationships/image" Target="../media/image1165.png"/><Relationship Id="rId24" Type="http://schemas.openxmlformats.org/officeDocument/2006/relationships/image" Target="../media/image1352.png"/><Relationship Id="rId40" Type="http://schemas.openxmlformats.org/officeDocument/2006/relationships/image" Target="../media/image1187.png"/><Relationship Id="rId45" Type="http://schemas.openxmlformats.org/officeDocument/2006/relationships/image" Target="../media/image738.png"/><Relationship Id="rId66" Type="http://schemas.openxmlformats.org/officeDocument/2006/relationships/image" Target="../media/image1454.png"/><Relationship Id="rId87" Type="http://schemas.openxmlformats.org/officeDocument/2006/relationships/image" Target="../media/image1474.png"/><Relationship Id="rId61" Type="http://schemas.openxmlformats.org/officeDocument/2006/relationships/image" Target="../media/image1450.png"/><Relationship Id="rId82" Type="http://schemas.openxmlformats.org/officeDocument/2006/relationships/image" Target="../media/image1469.png"/><Relationship Id="rId19" Type="http://schemas.openxmlformats.org/officeDocument/2006/relationships/image" Target="../media/image1228.png"/><Relationship Id="rId14" Type="http://schemas.openxmlformats.org/officeDocument/2006/relationships/image" Target="../media/image1421.png"/><Relationship Id="rId30" Type="http://schemas.openxmlformats.org/officeDocument/2006/relationships/image" Target="../media/image1430.png"/><Relationship Id="rId35" Type="http://schemas.openxmlformats.org/officeDocument/2006/relationships/image" Target="../media/image1434.png"/><Relationship Id="rId56" Type="http://schemas.openxmlformats.org/officeDocument/2006/relationships/image" Target="../media/image1184.png"/><Relationship Id="rId77" Type="http://schemas.openxmlformats.org/officeDocument/2006/relationships/image" Target="../media/image1464.png"/><Relationship Id="rId100" Type="http://schemas.openxmlformats.org/officeDocument/2006/relationships/image" Target="../media/image1484.png"/><Relationship Id="rId8" Type="http://schemas.openxmlformats.org/officeDocument/2006/relationships/image" Target="../media/image1415.png"/><Relationship Id="rId51" Type="http://schemas.openxmlformats.org/officeDocument/2006/relationships/image" Target="../media/image1171.png"/><Relationship Id="rId72" Type="http://schemas.openxmlformats.org/officeDocument/2006/relationships/image" Target="../media/image1206.png"/><Relationship Id="rId93" Type="http://schemas.openxmlformats.org/officeDocument/2006/relationships/image" Target="../media/image1210.png"/><Relationship Id="rId98" Type="http://schemas.openxmlformats.org/officeDocument/2006/relationships/image" Target="../media/image14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1.png"/><Relationship Id="rId13" Type="http://schemas.openxmlformats.org/officeDocument/2006/relationships/image" Target="../media/image1496.png"/><Relationship Id="rId3" Type="http://schemas.openxmlformats.org/officeDocument/2006/relationships/image" Target="../media/image1486.png"/><Relationship Id="rId7" Type="http://schemas.openxmlformats.org/officeDocument/2006/relationships/image" Target="../media/image1490.png"/><Relationship Id="rId12" Type="http://schemas.openxmlformats.org/officeDocument/2006/relationships/image" Target="../media/image1495.png"/><Relationship Id="rId17" Type="http://schemas.openxmlformats.org/officeDocument/2006/relationships/image" Target="../media/image1500.png"/><Relationship Id="rId2" Type="http://schemas.openxmlformats.org/officeDocument/2006/relationships/image" Target="../media/image1485.png"/><Relationship Id="rId16" Type="http://schemas.openxmlformats.org/officeDocument/2006/relationships/image" Target="../media/image14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89.png"/><Relationship Id="rId11" Type="http://schemas.openxmlformats.org/officeDocument/2006/relationships/image" Target="../media/image1494.png"/><Relationship Id="rId5" Type="http://schemas.openxmlformats.org/officeDocument/2006/relationships/image" Target="../media/image1488.png"/><Relationship Id="rId15" Type="http://schemas.openxmlformats.org/officeDocument/2006/relationships/image" Target="../media/image1498.png"/><Relationship Id="rId10" Type="http://schemas.openxmlformats.org/officeDocument/2006/relationships/image" Target="../media/image1493.png"/><Relationship Id="rId4" Type="http://schemas.openxmlformats.org/officeDocument/2006/relationships/image" Target="../media/image1487.png"/><Relationship Id="rId9" Type="http://schemas.openxmlformats.org/officeDocument/2006/relationships/image" Target="../media/image1492.png"/><Relationship Id="rId14" Type="http://schemas.openxmlformats.org/officeDocument/2006/relationships/image" Target="../media/image14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7.png"/><Relationship Id="rId13" Type="http://schemas.openxmlformats.org/officeDocument/2006/relationships/image" Target="../media/image1512.png"/><Relationship Id="rId18" Type="http://schemas.openxmlformats.org/officeDocument/2006/relationships/image" Target="../media/image1517.png"/><Relationship Id="rId26" Type="http://schemas.openxmlformats.org/officeDocument/2006/relationships/image" Target="../media/image1525.png"/><Relationship Id="rId3" Type="http://schemas.openxmlformats.org/officeDocument/2006/relationships/image" Target="../media/image1502.png"/><Relationship Id="rId21" Type="http://schemas.openxmlformats.org/officeDocument/2006/relationships/image" Target="../media/image1520.png"/><Relationship Id="rId7" Type="http://schemas.openxmlformats.org/officeDocument/2006/relationships/image" Target="../media/image1506.png"/><Relationship Id="rId12" Type="http://schemas.openxmlformats.org/officeDocument/2006/relationships/image" Target="../media/image1511.png"/><Relationship Id="rId17" Type="http://schemas.openxmlformats.org/officeDocument/2006/relationships/image" Target="../media/image1516.png"/><Relationship Id="rId25" Type="http://schemas.openxmlformats.org/officeDocument/2006/relationships/image" Target="../media/image1524.png"/><Relationship Id="rId2" Type="http://schemas.openxmlformats.org/officeDocument/2006/relationships/image" Target="../media/image1501.png"/><Relationship Id="rId16" Type="http://schemas.openxmlformats.org/officeDocument/2006/relationships/image" Target="../media/image1515.png"/><Relationship Id="rId20" Type="http://schemas.openxmlformats.org/officeDocument/2006/relationships/image" Target="../media/image1519.png"/><Relationship Id="rId29" Type="http://schemas.openxmlformats.org/officeDocument/2006/relationships/image" Target="../media/image15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05.png"/><Relationship Id="rId11" Type="http://schemas.openxmlformats.org/officeDocument/2006/relationships/image" Target="../media/image1510.png"/><Relationship Id="rId24" Type="http://schemas.openxmlformats.org/officeDocument/2006/relationships/image" Target="../media/image1523.png"/><Relationship Id="rId5" Type="http://schemas.openxmlformats.org/officeDocument/2006/relationships/image" Target="../media/image1504.png"/><Relationship Id="rId15" Type="http://schemas.openxmlformats.org/officeDocument/2006/relationships/image" Target="../media/image1514.png"/><Relationship Id="rId23" Type="http://schemas.openxmlformats.org/officeDocument/2006/relationships/image" Target="../media/image1522.png"/><Relationship Id="rId28" Type="http://schemas.openxmlformats.org/officeDocument/2006/relationships/image" Target="../media/image1527.png"/><Relationship Id="rId10" Type="http://schemas.openxmlformats.org/officeDocument/2006/relationships/image" Target="../media/image1509.png"/><Relationship Id="rId19" Type="http://schemas.openxmlformats.org/officeDocument/2006/relationships/image" Target="../media/image1518.png"/><Relationship Id="rId4" Type="http://schemas.openxmlformats.org/officeDocument/2006/relationships/image" Target="../media/image1503.png"/><Relationship Id="rId9" Type="http://schemas.openxmlformats.org/officeDocument/2006/relationships/image" Target="../media/image1508.png"/><Relationship Id="rId14" Type="http://schemas.openxmlformats.org/officeDocument/2006/relationships/image" Target="../media/image1513.png"/><Relationship Id="rId22" Type="http://schemas.openxmlformats.org/officeDocument/2006/relationships/image" Target="../media/image1521.png"/><Relationship Id="rId27" Type="http://schemas.openxmlformats.org/officeDocument/2006/relationships/image" Target="../media/image1526.png"/><Relationship Id="rId30" Type="http://schemas.openxmlformats.org/officeDocument/2006/relationships/image" Target="../media/image1529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5.png"/><Relationship Id="rId21" Type="http://schemas.openxmlformats.org/officeDocument/2006/relationships/image" Target="../media/image1540.png"/><Relationship Id="rId42" Type="http://schemas.openxmlformats.org/officeDocument/2006/relationships/image" Target="../media/image1556.png"/><Relationship Id="rId47" Type="http://schemas.openxmlformats.org/officeDocument/2006/relationships/image" Target="../media/image1561.png"/><Relationship Id="rId63" Type="http://schemas.openxmlformats.org/officeDocument/2006/relationships/image" Target="../media/image1576.png"/><Relationship Id="rId68" Type="http://schemas.openxmlformats.org/officeDocument/2006/relationships/image" Target="../media/image1581.png"/><Relationship Id="rId84" Type="http://schemas.openxmlformats.org/officeDocument/2006/relationships/image" Target="../media/image1596.png"/><Relationship Id="rId89" Type="http://schemas.openxmlformats.org/officeDocument/2006/relationships/image" Target="../media/image254.png"/><Relationship Id="rId16" Type="http://schemas.openxmlformats.org/officeDocument/2006/relationships/image" Target="../media/image1537.png"/><Relationship Id="rId11" Type="http://schemas.openxmlformats.org/officeDocument/2006/relationships/image" Target="../media/image662.png"/><Relationship Id="rId32" Type="http://schemas.openxmlformats.org/officeDocument/2006/relationships/image" Target="../media/image1547.png"/><Relationship Id="rId37" Type="http://schemas.openxmlformats.org/officeDocument/2006/relationships/image" Target="../media/image1552.png"/><Relationship Id="rId53" Type="http://schemas.openxmlformats.org/officeDocument/2006/relationships/image" Target="../media/image1566.png"/><Relationship Id="rId58" Type="http://schemas.openxmlformats.org/officeDocument/2006/relationships/image" Target="../media/image1571.png"/><Relationship Id="rId74" Type="http://schemas.openxmlformats.org/officeDocument/2006/relationships/image" Target="../media/image1586.png"/><Relationship Id="rId79" Type="http://schemas.openxmlformats.org/officeDocument/2006/relationships/image" Target="../media/image1591.png"/><Relationship Id="rId5" Type="http://schemas.openxmlformats.org/officeDocument/2006/relationships/image" Target="../media/image1533.png"/><Relationship Id="rId90" Type="http://schemas.openxmlformats.org/officeDocument/2006/relationships/image" Target="../media/image1601.png"/><Relationship Id="rId95" Type="http://schemas.openxmlformats.org/officeDocument/2006/relationships/image" Target="../media/image1605.png"/><Relationship Id="rId22" Type="http://schemas.openxmlformats.org/officeDocument/2006/relationships/image" Target="../media/image291.png"/><Relationship Id="rId27" Type="http://schemas.openxmlformats.org/officeDocument/2006/relationships/image" Target="../media/image1543.png"/><Relationship Id="rId43" Type="http://schemas.openxmlformats.org/officeDocument/2006/relationships/image" Target="../media/image1557.png"/><Relationship Id="rId48" Type="http://schemas.openxmlformats.org/officeDocument/2006/relationships/image" Target="../media/image1562.png"/><Relationship Id="rId64" Type="http://schemas.openxmlformats.org/officeDocument/2006/relationships/image" Target="../media/image1577.png"/><Relationship Id="rId69" Type="http://schemas.openxmlformats.org/officeDocument/2006/relationships/image" Target="../media/image1582.png"/><Relationship Id="rId80" Type="http://schemas.openxmlformats.org/officeDocument/2006/relationships/image" Target="../media/image1592.png"/><Relationship Id="rId85" Type="http://schemas.openxmlformats.org/officeDocument/2006/relationships/image" Target="../media/image1597.png"/><Relationship Id="rId3" Type="http://schemas.openxmlformats.org/officeDocument/2006/relationships/image" Target="../media/image1531.png"/><Relationship Id="rId12" Type="http://schemas.openxmlformats.org/officeDocument/2006/relationships/image" Target="../media/image664.png"/><Relationship Id="rId17" Type="http://schemas.openxmlformats.org/officeDocument/2006/relationships/image" Target="../media/image1538.png"/><Relationship Id="rId25" Type="http://schemas.openxmlformats.org/officeDocument/2006/relationships/image" Target="../media/image1014.png"/><Relationship Id="rId33" Type="http://schemas.openxmlformats.org/officeDocument/2006/relationships/image" Target="../media/image1548.png"/><Relationship Id="rId38" Type="http://schemas.openxmlformats.org/officeDocument/2006/relationships/image" Target="../media/image925.png"/><Relationship Id="rId46" Type="http://schemas.openxmlformats.org/officeDocument/2006/relationships/image" Target="../media/image1560.png"/><Relationship Id="rId59" Type="http://schemas.openxmlformats.org/officeDocument/2006/relationships/image" Target="../media/image1572.png"/><Relationship Id="rId67" Type="http://schemas.openxmlformats.org/officeDocument/2006/relationships/image" Target="../media/image1580.png"/><Relationship Id="rId20" Type="http://schemas.openxmlformats.org/officeDocument/2006/relationships/image" Target="../media/image721.png"/><Relationship Id="rId41" Type="http://schemas.openxmlformats.org/officeDocument/2006/relationships/image" Target="../media/image1555.png"/><Relationship Id="rId54" Type="http://schemas.openxmlformats.org/officeDocument/2006/relationships/image" Target="../media/image1567.png"/><Relationship Id="rId62" Type="http://schemas.openxmlformats.org/officeDocument/2006/relationships/image" Target="../media/image1575.png"/><Relationship Id="rId70" Type="http://schemas.openxmlformats.org/officeDocument/2006/relationships/image" Target="../media/image1583.png"/><Relationship Id="rId75" Type="http://schemas.openxmlformats.org/officeDocument/2006/relationships/image" Target="../media/image1587.png"/><Relationship Id="rId83" Type="http://schemas.openxmlformats.org/officeDocument/2006/relationships/image" Target="../media/image1595.png"/><Relationship Id="rId88" Type="http://schemas.openxmlformats.org/officeDocument/2006/relationships/image" Target="../media/image1600.png"/><Relationship Id="rId91" Type="http://schemas.openxmlformats.org/officeDocument/2006/relationships/image" Target="../media/image250.png"/><Relationship Id="rId96" Type="http://schemas.openxmlformats.org/officeDocument/2006/relationships/image" Target="../media/image16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6.png"/><Relationship Id="rId15" Type="http://schemas.openxmlformats.org/officeDocument/2006/relationships/image" Target="../media/image696.png"/><Relationship Id="rId23" Type="http://schemas.openxmlformats.org/officeDocument/2006/relationships/image" Target="../media/image1541.png"/><Relationship Id="rId28" Type="http://schemas.openxmlformats.org/officeDocument/2006/relationships/image" Target="../media/image1544.png"/><Relationship Id="rId36" Type="http://schemas.openxmlformats.org/officeDocument/2006/relationships/image" Target="../media/image1551.png"/><Relationship Id="rId49" Type="http://schemas.openxmlformats.org/officeDocument/2006/relationships/image" Target="../media/image1563.png"/><Relationship Id="rId57" Type="http://schemas.openxmlformats.org/officeDocument/2006/relationships/image" Target="../media/image1570.png"/><Relationship Id="rId10" Type="http://schemas.openxmlformats.org/officeDocument/2006/relationships/image" Target="../media/image729.png"/><Relationship Id="rId31" Type="http://schemas.openxmlformats.org/officeDocument/2006/relationships/image" Target="../media/image1546.png"/><Relationship Id="rId44" Type="http://schemas.openxmlformats.org/officeDocument/2006/relationships/image" Target="../media/image1558.png"/><Relationship Id="rId52" Type="http://schemas.openxmlformats.org/officeDocument/2006/relationships/image" Target="../media/image933.png"/><Relationship Id="rId60" Type="http://schemas.openxmlformats.org/officeDocument/2006/relationships/image" Target="../media/image1573.png"/><Relationship Id="rId65" Type="http://schemas.openxmlformats.org/officeDocument/2006/relationships/image" Target="../media/image1578.png"/><Relationship Id="rId73" Type="http://schemas.openxmlformats.org/officeDocument/2006/relationships/image" Target="../media/image1585.png"/><Relationship Id="rId78" Type="http://schemas.openxmlformats.org/officeDocument/2006/relationships/image" Target="../media/image1590.png"/><Relationship Id="rId81" Type="http://schemas.openxmlformats.org/officeDocument/2006/relationships/image" Target="../media/image1593.png"/><Relationship Id="rId86" Type="http://schemas.openxmlformats.org/officeDocument/2006/relationships/image" Target="../media/image1598.png"/><Relationship Id="rId94" Type="http://schemas.openxmlformats.org/officeDocument/2006/relationships/image" Target="../media/image1604.png"/><Relationship Id="rId99" Type="http://schemas.openxmlformats.org/officeDocument/2006/relationships/image" Target="../media/image1609.png"/><Relationship Id="rId4" Type="http://schemas.openxmlformats.org/officeDocument/2006/relationships/image" Target="../media/image1532.png"/><Relationship Id="rId9" Type="http://schemas.openxmlformats.org/officeDocument/2006/relationships/image" Target="../media/image834.png"/><Relationship Id="rId13" Type="http://schemas.openxmlformats.org/officeDocument/2006/relationships/image" Target="../media/image1535.png"/><Relationship Id="rId18" Type="http://schemas.openxmlformats.org/officeDocument/2006/relationships/image" Target="../media/image1539.png"/><Relationship Id="rId39" Type="http://schemas.openxmlformats.org/officeDocument/2006/relationships/image" Target="../media/image1553.png"/><Relationship Id="rId34" Type="http://schemas.openxmlformats.org/officeDocument/2006/relationships/image" Target="../media/image1549.png"/><Relationship Id="rId50" Type="http://schemas.openxmlformats.org/officeDocument/2006/relationships/image" Target="../media/image1564.png"/><Relationship Id="rId55" Type="http://schemas.openxmlformats.org/officeDocument/2006/relationships/image" Target="../media/image1568.png"/><Relationship Id="rId76" Type="http://schemas.openxmlformats.org/officeDocument/2006/relationships/image" Target="../media/image1588.png"/><Relationship Id="rId97" Type="http://schemas.openxmlformats.org/officeDocument/2006/relationships/image" Target="../media/image1607.png"/><Relationship Id="rId7" Type="http://schemas.openxmlformats.org/officeDocument/2006/relationships/image" Target="../media/image1534.png"/><Relationship Id="rId71" Type="http://schemas.openxmlformats.org/officeDocument/2006/relationships/image" Target="../media/image917.png"/><Relationship Id="rId92" Type="http://schemas.openxmlformats.org/officeDocument/2006/relationships/image" Target="../media/image1602.png"/><Relationship Id="rId2" Type="http://schemas.openxmlformats.org/officeDocument/2006/relationships/image" Target="../media/image1530.png"/><Relationship Id="rId29" Type="http://schemas.openxmlformats.org/officeDocument/2006/relationships/image" Target="../media/image1545.png"/><Relationship Id="rId24" Type="http://schemas.openxmlformats.org/officeDocument/2006/relationships/image" Target="../media/image1542.png"/><Relationship Id="rId40" Type="http://schemas.openxmlformats.org/officeDocument/2006/relationships/image" Target="../media/image1554.png"/><Relationship Id="rId45" Type="http://schemas.openxmlformats.org/officeDocument/2006/relationships/image" Target="../media/image1559.png"/><Relationship Id="rId66" Type="http://schemas.openxmlformats.org/officeDocument/2006/relationships/image" Target="../media/image1579.png"/><Relationship Id="rId87" Type="http://schemas.openxmlformats.org/officeDocument/2006/relationships/image" Target="../media/image1599.png"/><Relationship Id="rId61" Type="http://schemas.openxmlformats.org/officeDocument/2006/relationships/image" Target="../media/image1574.png"/><Relationship Id="rId82" Type="http://schemas.openxmlformats.org/officeDocument/2006/relationships/image" Target="../media/image1594.png"/><Relationship Id="rId19" Type="http://schemas.openxmlformats.org/officeDocument/2006/relationships/image" Target="../media/image330.png"/><Relationship Id="rId14" Type="http://schemas.openxmlformats.org/officeDocument/2006/relationships/image" Target="../media/image1536.png"/><Relationship Id="rId30" Type="http://schemas.openxmlformats.org/officeDocument/2006/relationships/image" Target="../media/image942.png"/><Relationship Id="rId35" Type="http://schemas.openxmlformats.org/officeDocument/2006/relationships/image" Target="../media/image1550.png"/><Relationship Id="rId56" Type="http://schemas.openxmlformats.org/officeDocument/2006/relationships/image" Target="../media/image1569.png"/><Relationship Id="rId77" Type="http://schemas.openxmlformats.org/officeDocument/2006/relationships/image" Target="../media/image1589.png"/><Relationship Id="rId8" Type="http://schemas.openxmlformats.org/officeDocument/2006/relationships/image" Target="../media/image555.png"/><Relationship Id="rId51" Type="http://schemas.openxmlformats.org/officeDocument/2006/relationships/image" Target="../media/image1565.png"/><Relationship Id="rId72" Type="http://schemas.openxmlformats.org/officeDocument/2006/relationships/image" Target="../media/image1584.png"/><Relationship Id="rId93" Type="http://schemas.openxmlformats.org/officeDocument/2006/relationships/image" Target="../media/image1603.png"/><Relationship Id="rId98" Type="http://schemas.openxmlformats.org/officeDocument/2006/relationships/image" Target="../media/image1608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png"/><Relationship Id="rId21" Type="http://schemas.openxmlformats.org/officeDocument/2006/relationships/image" Target="../media/image81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63" Type="http://schemas.openxmlformats.org/officeDocument/2006/relationships/image" Target="../media/image123.png"/><Relationship Id="rId68" Type="http://schemas.openxmlformats.org/officeDocument/2006/relationships/hyperlink" Target="http://www.cplusplus.com/" TargetMode="External"/><Relationship Id="rId7" Type="http://schemas.openxmlformats.org/officeDocument/2006/relationships/image" Target="../media/image67.png"/><Relationship Id="rId71" Type="http://schemas.openxmlformats.org/officeDocument/2006/relationships/image" Target="../media/image129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9" Type="http://schemas.openxmlformats.org/officeDocument/2006/relationships/image" Target="../media/image89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53" Type="http://schemas.openxmlformats.org/officeDocument/2006/relationships/image" Target="../media/image113.png"/><Relationship Id="rId58" Type="http://schemas.openxmlformats.org/officeDocument/2006/relationships/image" Target="../media/image118.png"/><Relationship Id="rId66" Type="http://schemas.openxmlformats.org/officeDocument/2006/relationships/image" Target="../media/image126.png"/><Relationship Id="rId5" Type="http://schemas.openxmlformats.org/officeDocument/2006/relationships/image" Target="../media/image65.png"/><Relationship Id="rId61" Type="http://schemas.openxmlformats.org/officeDocument/2006/relationships/image" Target="../media/image121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56" Type="http://schemas.openxmlformats.org/officeDocument/2006/relationships/image" Target="../media/image116.png"/><Relationship Id="rId64" Type="http://schemas.openxmlformats.org/officeDocument/2006/relationships/image" Target="../media/image124.png"/><Relationship Id="rId69" Type="http://schemas.openxmlformats.org/officeDocument/2006/relationships/image" Target="../media/image127.png"/><Relationship Id="rId8" Type="http://schemas.openxmlformats.org/officeDocument/2006/relationships/image" Target="../media/image68.png"/><Relationship Id="rId51" Type="http://schemas.openxmlformats.org/officeDocument/2006/relationships/image" Target="../media/image111.png"/><Relationship Id="rId72" Type="http://schemas.openxmlformats.org/officeDocument/2006/relationships/image" Target="../media/image130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59" Type="http://schemas.openxmlformats.org/officeDocument/2006/relationships/image" Target="../media/image119.png"/><Relationship Id="rId67" Type="http://schemas.openxmlformats.org/officeDocument/2006/relationships/hyperlink" Target="http://learn.dev.bg/%D1%83%D0%B2%D0%BE%D0%B4-%D0%B2-" TargetMode="External"/><Relationship Id="rId20" Type="http://schemas.openxmlformats.org/officeDocument/2006/relationships/image" Target="../media/image80.png"/><Relationship Id="rId41" Type="http://schemas.openxmlformats.org/officeDocument/2006/relationships/image" Target="../media/image101.png"/><Relationship Id="rId54" Type="http://schemas.openxmlformats.org/officeDocument/2006/relationships/image" Target="../media/image114.png"/><Relationship Id="rId62" Type="http://schemas.openxmlformats.org/officeDocument/2006/relationships/image" Target="../media/image122.png"/><Relationship Id="rId70" Type="http://schemas.openxmlformats.org/officeDocument/2006/relationships/image" Target="../media/image1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109.png"/><Relationship Id="rId57" Type="http://schemas.openxmlformats.org/officeDocument/2006/relationships/image" Target="../media/image117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4.png"/><Relationship Id="rId52" Type="http://schemas.openxmlformats.org/officeDocument/2006/relationships/image" Target="../media/image112.png"/><Relationship Id="rId60" Type="http://schemas.openxmlformats.org/officeDocument/2006/relationships/image" Target="../media/image120.png"/><Relationship Id="rId65" Type="http://schemas.openxmlformats.org/officeDocument/2006/relationships/image" Target="../media/image12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9" Type="http://schemas.openxmlformats.org/officeDocument/2006/relationships/image" Target="../media/image99.png"/><Relationship Id="rId34" Type="http://schemas.openxmlformats.org/officeDocument/2006/relationships/image" Target="../media/image94.png"/><Relationship Id="rId50" Type="http://schemas.openxmlformats.org/officeDocument/2006/relationships/image" Target="../media/image110.png"/><Relationship Id="rId55" Type="http://schemas.openxmlformats.org/officeDocument/2006/relationships/image" Target="../media/image115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20.png"/><Relationship Id="rId21" Type="http://schemas.openxmlformats.org/officeDocument/2006/relationships/image" Target="../media/image1253.png"/><Relationship Id="rId42" Type="http://schemas.openxmlformats.org/officeDocument/2006/relationships/image" Target="../media/image1631.png"/><Relationship Id="rId47" Type="http://schemas.openxmlformats.org/officeDocument/2006/relationships/image" Target="../media/image1171.png"/><Relationship Id="rId63" Type="http://schemas.openxmlformats.org/officeDocument/2006/relationships/image" Target="../media/image1649.png"/><Relationship Id="rId68" Type="http://schemas.openxmlformats.org/officeDocument/2006/relationships/image" Target="../media/image1653.png"/><Relationship Id="rId84" Type="http://schemas.openxmlformats.org/officeDocument/2006/relationships/image" Target="../media/image1664.png"/><Relationship Id="rId89" Type="http://schemas.openxmlformats.org/officeDocument/2006/relationships/image" Target="../media/image1668.png"/><Relationship Id="rId16" Type="http://schemas.openxmlformats.org/officeDocument/2006/relationships/image" Target="../media/image1616.png"/><Relationship Id="rId11" Type="http://schemas.openxmlformats.org/officeDocument/2006/relationships/image" Target="../media/image1614.png"/><Relationship Id="rId32" Type="http://schemas.openxmlformats.org/officeDocument/2006/relationships/image" Target="../media/image1202.png"/><Relationship Id="rId37" Type="http://schemas.openxmlformats.org/officeDocument/2006/relationships/image" Target="../media/image1628.png"/><Relationship Id="rId53" Type="http://schemas.openxmlformats.org/officeDocument/2006/relationships/image" Target="../media/image1640.png"/><Relationship Id="rId58" Type="http://schemas.openxmlformats.org/officeDocument/2006/relationships/image" Target="../media/image1645.png"/><Relationship Id="rId74" Type="http://schemas.openxmlformats.org/officeDocument/2006/relationships/image" Target="../media/image613.png"/><Relationship Id="rId79" Type="http://schemas.openxmlformats.org/officeDocument/2006/relationships/image" Target="../media/image1659.png"/><Relationship Id="rId102" Type="http://schemas.openxmlformats.org/officeDocument/2006/relationships/image" Target="../media/image1678.png"/><Relationship Id="rId5" Type="http://schemas.openxmlformats.org/officeDocument/2006/relationships/image" Target="../media/image1356.png"/><Relationship Id="rId90" Type="http://schemas.openxmlformats.org/officeDocument/2006/relationships/image" Target="../media/image1669.png"/><Relationship Id="rId95" Type="http://schemas.openxmlformats.org/officeDocument/2006/relationships/image" Target="../media/image1674.png"/><Relationship Id="rId22" Type="http://schemas.openxmlformats.org/officeDocument/2006/relationships/image" Target="../media/image1174.png"/><Relationship Id="rId27" Type="http://schemas.openxmlformats.org/officeDocument/2006/relationships/image" Target="../media/image1621.png"/><Relationship Id="rId43" Type="http://schemas.openxmlformats.org/officeDocument/2006/relationships/image" Target="../media/image1632.png"/><Relationship Id="rId48" Type="http://schemas.openxmlformats.org/officeDocument/2006/relationships/image" Target="../media/image1636.png"/><Relationship Id="rId64" Type="http://schemas.openxmlformats.org/officeDocument/2006/relationships/image" Target="../media/image1650.png"/><Relationship Id="rId69" Type="http://schemas.openxmlformats.org/officeDocument/2006/relationships/image" Target="../media/image603.png"/><Relationship Id="rId80" Type="http://schemas.openxmlformats.org/officeDocument/2006/relationships/image" Target="../media/image1660.png"/><Relationship Id="rId85" Type="http://schemas.openxmlformats.org/officeDocument/2006/relationships/image" Target="../media/image1665.png"/><Relationship Id="rId12" Type="http://schemas.openxmlformats.org/officeDocument/2006/relationships/image" Target="../media/image1247.png"/><Relationship Id="rId17" Type="http://schemas.openxmlformats.org/officeDocument/2006/relationships/image" Target="../media/image1617.png"/><Relationship Id="rId33" Type="http://schemas.openxmlformats.org/officeDocument/2006/relationships/image" Target="../media/image1625.png"/><Relationship Id="rId38" Type="http://schemas.openxmlformats.org/officeDocument/2006/relationships/image" Target="../media/image738.png"/><Relationship Id="rId59" Type="http://schemas.openxmlformats.org/officeDocument/2006/relationships/image" Target="../media/image1646.png"/><Relationship Id="rId103" Type="http://schemas.openxmlformats.org/officeDocument/2006/relationships/image" Target="../media/image1679.png"/><Relationship Id="rId20" Type="http://schemas.openxmlformats.org/officeDocument/2006/relationships/image" Target="../media/image1347.png"/><Relationship Id="rId41" Type="http://schemas.openxmlformats.org/officeDocument/2006/relationships/image" Target="../media/image1630.png"/><Relationship Id="rId54" Type="http://schemas.openxmlformats.org/officeDocument/2006/relationships/image" Target="../media/image1641.png"/><Relationship Id="rId62" Type="http://schemas.openxmlformats.org/officeDocument/2006/relationships/image" Target="../media/image1648.png"/><Relationship Id="rId70" Type="http://schemas.openxmlformats.org/officeDocument/2006/relationships/image" Target="../media/image1654.png"/><Relationship Id="rId75" Type="http://schemas.openxmlformats.org/officeDocument/2006/relationships/image" Target="../media/image901.png"/><Relationship Id="rId83" Type="http://schemas.openxmlformats.org/officeDocument/2006/relationships/image" Target="../media/image1663.png"/><Relationship Id="rId88" Type="http://schemas.openxmlformats.org/officeDocument/2006/relationships/image" Target="../media/image1667.png"/><Relationship Id="rId91" Type="http://schemas.openxmlformats.org/officeDocument/2006/relationships/image" Target="../media/image1670.png"/><Relationship Id="rId96" Type="http://schemas.openxmlformats.org/officeDocument/2006/relationships/image" Target="../media/image6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6.png"/><Relationship Id="rId15" Type="http://schemas.openxmlformats.org/officeDocument/2006/relationships/image" Target="../media/image1170.png"/><Relationship Id="rId23" Type="http://schemas.openxmlformats.org/officeDocument/2006/relationships/image" Target="../media/image1185.png"/><Relationship Id="rId28" Type="http://schemas.openxmlformats.org/officeDocument/2006/relationships/image" Target="../media/image1622.png"/><Relationship Id="rId36" Type="http://schemas.openxmlformats.org/officeDocument/2006/relationships/image" Target="../media/image1168.png"/><Relationship Id="rId49" Type="http://schemas.openxmlformats.org/officeDocument/2006/relationships/image" Target="../media/image1637.png"/><Relationship Id="rId57" Type="http://schemas.openxmlformats.org/officeDocument/2006/relationships/image" Target="../media/image1644.png"/><Relationship Id="rId10" Type="http://schemas.openxmlformats.org/officeDocument/2006/relationships/image" Target="../media/image1613.png"/><Relationship Id="rId31" Type="http://schemas.openxmlformats.org/officeDocument/2006/relationships/image" Target="../media/image1624.png"/><Relationship Id="rId44" Type="http://schemas.openxmlformats.org/officeDocument/2006/relationships/image" Target="../media/image1633.png"/><Relationship Id="rId52" Type="http://schemas.openxmlformats.org/officeDocument/2006/relationships/image" Target="../media/image1639.png"/><Relationship Id="rId60" Type="http://schemas.openxmlformats.org/officeDocument/2006/relationships/image" Target="../media/image1367.png"/><Relationship Id="rId65" Type="http://schemas.openxmlformats.org/officeDocument/2006/relationships/image" Target="../media/image1651.png"/><Relationship Id="rId73" Type="http://schemas.openxmlformats.org/officeDocument/2006/relationships/image" Target="../media/image1655.png"/><Relationship Id="rId78" Type="http://schemas.openxmlformats.org/officeDocument/2006/relationships/image" Target="../media/image1658.png"/><Relationship Id="rId81" Type="http://schemas.openxmlformats.org/officeDocument/2006/relationships/image" Target="../media/image1661.png"/><Relationship Id="rId86" Type="http://schemas.openxmlformats.org/officeDocument/2006/relationships/image" Target="../media/image1666.png"/><Relationship Id="rId94" Type="http://schemas.openxmlformats.org/officeDocument/2006/relationships/image" Target="../media/image1673.png"/><Relationship Id="rId99" Type="http://schemas.openxmlformats.org/officeDocument/2006/relationships/image" Target="../media/image1677.png"/><Relationship Id="rId101" Type="http://schemas.openxmlformats.org/officeDocument/2006/relationships/image" Target="../media/image593.png"/><Relationship Id="rId4" Type="http://schemas.openxmlformats.org/officeDocument/2006/relationships/image" Target="../media/image1611.png"/><Relationship Id="rId9" Type="http://schemas.openxmlformats.org/officeDocument/2006/relationships/image" Target="../media/image1235.png"/><Relationship Id="rId13" Type="http://schemas.openxmlformats.org/officeDocument/2006/relationships/image" Target="../media/image1615.png"/><Relationship Id="rId18" Type="http://schemas.openxmlformats.org/officeDocument/2006/relationships/image" Target="../media/image1163.png"/><Relationship Id="rId39" Type="http://schemas.openxmlformats.org/officeDocument/2006/relationships/image" Target="../media/image1190.png"/><Relationship Id="rId34" Type="http://schemas.openxmlformats.org/officeDocument/2006/relationships/image" Target="../media/image1626.png"/><Relationship Id="rId50" Type="http://schemas.openxmlformats.org/officeDocument/2006/relationships/image" Target="../media/image1638.png"/><Relationship Id="rId55" Type="http://schemas.openxmlformats.org/officeDocument/2006/relationships/image" Target="../media/image1642.png"/><Relationship Id="rId76" Type="http://schemas.openxmlformats.org/officeDocument/2006/relationships/image" Target="../media/image1656.png"/><Relationship Id="rId97" Type="http://schemas.openxmlformats.org/officeDocument/2006/relationships/image" Target="../media/image1675.png"/><Relationship Id="rId104" Type="http://schemas.openxmlformats.org/officeDocument/2006/relationships/image" Target="../media/image1680.png"/><Relationship Id="rId7" Type="http://schemas.openxmlformats.org/officeDocument/2006/relationships/image" Target="../media/image1612.png"/><Relationship Id="rId71" Type="http://schemas.openxmlformats.org/officeDocument/2006/relationships/image" Target="../media/image595.png"/><Relationship Id="rId92" Type="http://schemas.openxmlformats.org/officeDocument/2006/relationships/image" Target="../media/image1671.png"/><Relationship Id="rId2" Type="http://schemas.openxmlformats.org/officeDocument/2006/relationships/image" Target="../media/image1530.png"/><Relationship Id="rId29" Type="http://schemas.openxmlformats.org/officeDocument/2006/relationships/image" Target="../media/image31.png"/><Relationship Id="rId24" Type="http://schemas.openxmlformats.org/officeDocument/2006/relationships/image" Target="../media/image1183.png"/><Relationship Id="rId40" Type="http://schemas.openxmlformats.org/officeDocument/2006/relationships/image" Target="../media/image1629.png"/><Relationship Id="rId45" Type="http://schemas.openxmlformats.org/officeDocument/2006/relationships/image" Target="../media/image1634.png"/><Relationship Id="rId66" Type="http://schemas.openxmlformats.org/officeDocument/2006/relationships/image" Target="../media/image1652.png"/><Relationship Id="rId87" Type="http://schemas.openxmlformats.org/officeDocument/2006/relationships/image" Target="../media/image615.png"/><Relationship Id="rId61" Type="http://schemas.openxmlformats.org/officeDocument/2006/relationships/image" Target="../media/image1647.png"/><Relationship Id="rId82" Type="http://schemas.openxmlformats.org/officeDocument/2006/relationships/image" Target="../media/image1662.png"/><Relationship Id="rId19" Type="http://schemas.openxmlformats.org/officeDocument/2006/relationships/image" Target="../media/image1618.png"/><Relationship Id="rId14" Type="http://schemas.openxmlformats.org/officeDocument/2006/relationships/image" Target="../media/image1199.png"/><Relationship Id="rId30" Type="http://schemas.openxmlformats.org/officeDocument/2006/relationships/image" Target="../media/image1623.png"/><Relationship Id="rId35" Type="http://schemas.openxmlformats.org/officeDocument/2006/relationships/image" Target="../media/image1627.png"/><Relationship Id="rId56" Type="http://schemas.openxmlformats.org/officeDocument/2006/relationships/image" Target="../media/image1643.png"/><Relationship Id="rId77" Type="http://schemas.openxmlformats.org/officeDocument/2006/relationships/image" Target="../media/image1657.png"/><Relationship Id="rId100" Type="http://schemas.openxmlformats.org/officeDocument/2006/relationships/image" Target="../media/image591.png"/><Relationship Id="rId105" Type="http://schemas.openxmlformats.org/officeDocument/2006/relationships/image" Target="../media/image657.png"/><Relationship Id="rId8" Type="http://schemas.openxmlformats.org/officeDocument/2006/relationships/image" Target="../media/image1189.png"/><Relationship Id="rId51" Type="http://schemas.openxmlformats.org/officeDocument/2006/relationships/image" Target="../media/image1212.png"/><Relationship Id="rId72" Type="http://schemas.openxmlformats.org/officeDocument/2006/relationships/image" Target="../media/image621.png"/><Relationship Id="rId93" Type="http://schemas.openxmlformats.org/officeDocument/2006/relationships/image" Target="../media/image1672.png"/><Relationship Id="rId98" Type="http://schemas.openxmlformats.org/officeDocument/2006/relationships/image" Target="../media/image1676.png"/><Relationship Id="rId3" Type="http://schemas.openxmlformats.org/officeDocument/2006/relationships/image" Target="../media/image1610.png"/><Relationship Id="rId25" Type="http://schemas.openxmlformats.org/officeDocument/2006/relationships/image" Target="../media/image1619.png"/><Relationship Id="rId46" Type="http://schemas.openxmlformats.org/officeDocument/2006/relationships/image" Target="../media/image1635.png"/><Relationship Id="rId67" Type="http://schemas.openxmlformats.org/officeDocument/2006/relationships/image" Target="../media/image904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98.png"/><Relationship Id="rId21" Type="http://schemas.openxmlformats.org/officeDocument/2006/relationships/image" Target="../media/image1694.png"/><Relationship Id="rId42" Type="http://schemas.openxmlformats.org/officeDocument/2006/relationships/image" Target="../media/image1712.png"/><Relationship Id="rId47" Type="http://schemas.openxmlformats.org/officeDocument/2006/relationships/image" Target="../media/image1715.png"/><Relationship Id="rId63" Type="http://schemas.openxmlformats.org/officeDocument/2006/relationships/image" Target="../media/image1729.png"/><Relationship Id="rId68" Type="http://schemas.openxmlformats.org/officeDocument/2006/relationships/image" Target="../media/image1732.png"/><Relationship Id="rId84" Type="http://schemas.openxmlformats.org/officeDocument/2006/relationships/image" Target="../media/image1745.png"/><Relationship Id="rId89" Type="http://schemas.openxmlformats.org/officeDocument/2006/relationships/image" Target="../media/image1749.png"/><Relationship Id="rId112" Type="http://schemas.openxmlformats.org/officeDocument/2006/relationships/image" Target="../media/image1769.png"/><Relationship Id="rId16" Type="http://schemas.openxmlformats.org/officeDocument/2006/relationships/image" Target="../media/image1691.png"/><Relationship Id="rId107" Type="http://schemas.openxmlformats.org/officeDocument/2006/relationships/image" Target="../media/image599.png"/><Relationship Id="rId11" Type="http://schemas.openxmlformats.org/officeDocument/2006/relationships/image" Target="../media/image1176.png"/><Relationship Id="rId32" Type="http://schemas.openxmlformats.org/officeDocument/2006/relationships/image" Target="../media/image1703.png"/><Relationship Id="rId37" Type="http://schemas.openxmlformats.org/officeDocument/2006/relationships/image" Target="../media/image1708.png"/><Relationship Id="rId53" Type="http://schemas.openxmlformats.org/officeDocument/2006/relationships/image" Target="../media/image1720.png"/><Relationship Id="rId58" Type="http://schemas.openxmlformats.org/officeDocument/2006/relationships/image" Target="../media/image595.png"/><Relationship Id="rId74" Type="http://schemas.openxmlformats.org/officeDocument/2006/relationships/image" Target="../media/image1737.png"/><Relationship Id="rId79" Type="http://schemas.openxmlformats.org/officeDocument/2006/relationships/image" Target="../media/image637.png"/><Relationship Id="rId102" Type="http://schemas.openxmlformats.org/officeDocument/2006/relationships/image" Target="../media/image1760.png"/><Relationship Id="rId5" Type="http://schemas.openxmlformats.org/officeDocument/2006/relationships/image" Target="../media/image1684.png"/><Relationship Id="rId90" Type="http://schemas.openxmlformats.org/officeDocument/2006/relationships/image" Target="../media/image1750.png"/><Relationship Id="rId95" Type="http://schemas.openxmlformats.org/officeDocument/2006/relationships/image" Target="../media/image739.png"/><Relationship Id="rId22" Type="http://schemas.openxmlformats.org/officeDocument/2006/relationships/image" Target="../media/image1171.png"/><Relationship Id="rId27" Type="http://schemas.openxmlformats.org/officeDocument/2006/relationships/image" Target="../media/image1699.png"/><Relationship Id="rId43" Type="http://schemas.openxmlformats.org/officeDocument/2006/relationships/image" Target="../media/image753.png"/><Relationship Id="rId48" Type="http://schemas.openxmlformats.org/officeDocument/2006/relationships/image" Target="../media/image1716.png"/><Relationship Id="rId64" Type="http://schemas.openxmlformats.org/officeDocument/2006/relationships/image" Target="../media/image603.png"/><Relationship Id="rId69" Type="http://schemas.openxmlformats.org/officeDocument/2006/relationships/image" Target="../media/image1733.png"/><Relationship Id="rId113" Type="http://schemas.openxmlformats.org/officeDocument/2006/relationships/image" Target="../media/image1770.png"/><Relationship Id="rId80" Type="http://schemas.openxmlformats.org/officeDocument/2006/relationships/image" Target="../media/image1741.png"/><Relationship Id="rId85" Type="http://schemas.openxmlformats.org/officeDocument/2006/relationships/image" Target="../media/image1746.png"/><Relationship Id="rId12" Type="http://schemas.openxmlformats.org/officeDocument/2006/relationships/image" Target="../media/image1688.png"/><Relationship Id="rId17" Type="http://schemas.openxmlformats.org/officeDocument/2006/relationships/image" Target="../media/image1258.png"/><Relationship Id="rId33" Type="http://schemas.openxmlformats.org/officeDocument/2006/relationships/image" Target="../media/image1704.png"/><Relationship Id="rId38" Type="http://schemas.openxmlformats.org/officeDocument/2006/relationships/image" Target="../media/image1709.png"/><Relationship Id="rId59" Type="http://schemas.openxmlformats.org/officeDocument/2006/relationships/image" Target="../media/image1725.png"/><Relationship Id="rId103" Type="http://schemas.openxmlformats.org/officeDocument/2006/relationships/image" Target="../media/image1761.png"/><Relationship Id="rId108" Type="http://schemas.openxmlformats.org/officeDocument/2006/relationships/image" Target="../media/image1765.png"/><Relationship Id="rId54" Type="http://schemas.openxmlformats.org/officeDocument/2006/relationships/image" Target="../media/image1721.png"/><Relationship Id="rId70" Type="http://schemas.openxmlformats.org/officeDocument/2006/relationships/image" Target="../media/image1734.png"/><Relationship Id="rId75" Type="http://schemas.openxmlformats.org/officeDocument/2006/relationships/image" Target="../media/image1738.png"/><Relationship Id="rId91" Type="http://schemas.openxmlformats.org/officeDocument/2006/relationships/image" Target="../media/image1751.png"/><Relationship Id="rId96" Type="http://schemas.openxmlformats.org/officeDocument/2006/relationships/image" Target="../media/image17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5.png"/><Relationship Id="rId15" Type="http://schemas.openxmlformats.org/officeDocument/2006/relationships/image" Target="../media/image1690.png"/><Relationship Id="rId23" Type="http://schemas.openxmlformats.org/officeDocument/2006/relationships/image" Target="../media/image1695.png"/><Relationship Id="rId28" Type="http://schemas.openxmlformats.org/officeDocument/2006/relationships/image" Target="../media/image1700.png"/><Relationship Id="rId36" Type="http://schemas.openxmlformats.org/officeDocument/2006/relationships/image" Target="../media/image1707.png"/><Relationship Id="rId49" Type="http://schemas.openxmlformats.org/officeDocument/2006/relationships/image" Target="../media/image615.png"/><Relationship Id="rId57" Type="http://schemas.openxmlformats.org/officeDocument/2006/relationships/image" Target="../media/image1724.png"/><Relationship Id="rId106" Type="http://schemas.openxmlformats.org/officeDocument/2006/relationships/image" Target="../media/image1764.png"/><Relationship Id="rId10" Type="http://schemas.openxmlformats.org/officeDocument/2006/relationships/image" Target="../media/image1626.png"/><Relationship Id="rId31" Type="http://schemas.openxmlformats.org/officeDocument/2006/relationships/image" Target="../media/image1702.png"/><Relationship Id="rId44" Type="http://schemas.openxmlformats.org/officeDocument/2006/relationships/image" Target="../media/image1713.png"/><Relationship Id="rId52" Type="http://schemas.openxmlformats.org/officeDocument/2006/relationships/image" Target="../media/image1719.png"/><Relationship Id="rId60" Type="http://schemas.openxmlformats.org/officeDocument/2006/relationships/image" Target="../media/image1726.png"/><Relationship Id="rId65" Type="http://schemas.openxmlformats.org/officeDocument/2006/relationships/image" Target="../media/image1730.png"/><Relationship Id="rId73" Type="http://schemas.openxmlformats.org/officeDocument/2006/relationships/image" Target="../media/image904.png"/><Relationship Id="rId78" Type="http://schemas.openxmlformats.org/officeDocument/2006/relationships/image" Target="../media/image1740.png"/><Relationship Id="rId81" Type="http://schemas.openxmlformats.org/officeDocument/2006/relationships/image" Target="../media/image1742.png"/><Relationship Id="rId86" Type="http://schemas.openxmlformats.org/officeDocument/2006/relationships/image" Target="../media/image604.png"/><Relationship Id="rId94" Type="http://schemas.openxmlformats.org/officeDocument/2006/relationships/image" Target="../media/image597.png"/><Relationship Id="rId99" Type="http://schemas.openxmlformats.org/officeDocument/2006/relationships/image" Target="../media/image1757.png"/><Relationship Id="rId101" Type="http://schemas.openxmlformats.org/officeDocument/2006/relationships/image" Target="../media/image1759.png"/><Relationship Id="rId4" Type="http://schemas.openxmlformats.org/officeDocument/2006/relationships/image" Target="../media/image1683.png"/><Relationship Id="rId9" Type="http://schemas.openxmlformats.org/officeDocument/2006/relationships/image" Target="../media/image1361.png"/><Relationship Id="rId13" Type="http://schemas.openxmlformats.org/officeDocument/2006/relationships/image" Target="../media/image1689.png"/><Relationship Id="rId18" Type="http://schemas.openxmlformats.org/officeDocument/2006/relationships/image" Target="../media/image1692.png"/><Relationship Id="rId39" Type="http://schemas.openxmlformats.org/officeDocument/2006/relationships/image" Target="../media/image1710.png"/><Relationship Id="rId109" Type="http://schemas.openxmlformats.org/officeDocument/2006/relationships/image" Target="../media/image1766.png"/><Relationship Id="rId34" Type="http://schemas.openxmlformats.org/officeDocument/2006/relationships/image" Target="../media/image1705.png"/><Relationship Id="rId50" Type="http://schemas.openxmlformats.org/officeDocument/2006/relationships/image" Target="../media/image1717.png"/><Relationship Id="rId55" Type="http://schemas.openxmlformats.org/officeDocument/2006/relationships/image" Target="../media/image1722.png"/><Relationship Id="rId76" Type="http://schemas.openxmlformats.org/officeDocument/2006/relationships/image" Target="../media/image1739.png"/><Relationship Id="rId97" Type="http://schemas.openxmlformats.org/officeDocument/2006/relationships/image" Target="../media/image1755.png"/><Relationship Id="rId104" Type="http://schemas.openxmlformats.org/officeDocument/2006/relationships/image" Target="../media/image1762.png"/><Relationship Id="rId7" Type="http://schemas.openxmlformats.org/officeDocument/2006/relationships/image" Target="../media/image1686.png"/><Relationship Id="rId71" Type="http://schemas.openxmlformats.org/officeDocument/2006/relationships/image" Target="../media/image1735.png"/><Relationship Id="rId92" Type="http://schemas.openxmlformats.org/officeDocument/2006/relationships/image" Target="../media/image1752.png"/><Relationship Id="rId2" Type="http://schemas.openxmlformats.org/officeDocument/2006/relationships/image" Target="../media/image1681.png"/><Relationship Id="rId29" Type="http://schemas.openxmlformats.org/officeDocument/2006/relationships/image" Target="../media/image31.png"/><Relationship Id="rId24" Type="http://schemas.openxmlformats.org/officeDocument/2006/relationships/image" Target="../media/image1696.png"/><Relationship Id="rId40" Type="http://schemas.openxmlformats.org/officeDocument/2006/relationships/image" Target="../media/image1711.png"/><Relationship Id="rId45" Type="http://schemas.openxmlformats.org/officeDocument/2006/relationships/image" Target="../media/image1714.png"/><Relationship Id="rId66" Type="http://schemas.openxmlformats.org/officeDocument/2006/relationships/image" Target="../media/image1731.png"/><Relationship Id="rId87" Type="http://schemas.openxmlformats.org/officeDocument/2006/relationships/image" Target="../media/image1747.png"/><Relationship Id="rId110" Type="http://schemas.openxmlformats.org/officeDocument/2006/relationships/image" Target="../media/image1767.png"/><Relationship Id="rId61" Type="http://schemas.openxmlformats.org/officeDocument/2006/relationships/image" Target="../media/image1727.png"/><Relationship Id="rId82" Type="http://schemas.openxmlformats.org/officeDocument/2006/relationships/image" Target="../media/image1743.png"/><Relationship Id="rId19" Type="http://schemas.openxmlformats.org/officeDocument/2006/relationships/image" Target="../media/image1693.png"/><Relationship Id="rId14" Type="http://schemas.openxmlformats.org/officeDocument/2006/relationships/image" Target="../media/image1470.png"/><Relationship Id="rId30" Type="http://schemas.openxmlformats.org/officeDocument/2006/relationships/image" Target="../media/image1701.png"/><Relationship Id="rId35" Type="http://schemas.openxmlformats.org/officeDocument/2006/relationships/image" Target="../media/image1706.png"/><Relationship Id="rId56" Type="http://schemas.openxmlformats.org/officeDocument/2006/relationships/image" Target="../media/image1723.png"/><Relationship Id="rId77" Type="http://schemas.openxmlformats.org/officeDocument/2006/relationships/image" Target="../media/image743.png"/><Relationship Id="rId100" Type="http://schemas.openxmlformats.org/officeDocument/2006/relationships/image" Target="../media/image1758.png"/><Relationship Id="rId105" Type="http://schemas.openxmlformats.org/officeDocument/2006/relationships/image" Target="../media/image1763.png"/><Relationship Id="rId8" Type="http://schemas.openxmlformats.org/officeDocument/2006/relationships/image" Target="../media/image1687.png"/><Relationship Id="rId51" Type="http://schemas.openxmlformats.org/officeDocument/2006/relationships/image" Target="../media/image1718.png"/><Relationship Id="rId72" Type="http://schemas.openxmlformats.org/officeDocument/2006/relationships/image" Target="../media/image1736.png"/><Relationship Id="rId93" Type="http://schemas.openxmlformats.org/officeDocument/2006/relationships/image" Target="../media/image1753.png"/><Relationship Id="rId98" Type="http://schemas.openxmlformats.org/officeDocument/2006/relationships/image" Target="../media/image1756.png"/><Relationship Id="rId3" Type="http://schemas.openxmlformats.org/officeDocument/2006/relationships/image" Target="../media/image1682.png"/><Relationship Id="rId25" Type="http://schemas.openxmlformats.org/officeDocument/2006/relationships/image" Target="../media/image1697.png"/><Relationship Id="rId46" Type="http://schemas.openxmlformats.org/officeDocument/2006/relationships/image" Target="../media/image589.png"/><Relationship Id="rId67" Type="http://schemas.openxmlformats.org/officeDocument/2006/relationships/image" Target="../media/image593.png"/><Relationship Id="rId20" Type="http://schemas.openxmlformats.org/officeDocument/2006/relationships/image" Target="../media/image1247.png"/><Relationship Id="rId41" Type="http://schemas.openxmlformats.org/officeDocument/2006/relationships/image" Target="../media/image582.png"/><Relationship Id="rId62" Type="http://schemas.openxmlformats.org/officeDocument/2006/relationships/image" Target="../media/image1728.png"/><Relationship Id="rId83" Type="http://schemas.openxmlformats.org/officeDocument/2006/relationships/image" Target="../media/image1744.png"/><Relationship Id="rId88" Type="http://schemas.openxmlformats.org/officeDocument/2006/relationships/image" Target="../media/image1748.png"/><Relationship Id="rId111" Type="http://schemas.openxmlformats.org/officeDocument/2006/relationships/image" Target="../media/image1768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88.png"/><Relationship Id="rId21" Type="http://schemas.openxmlformats.org/officeDocument/2006/relationships/image" Target="../media/image1784.png"/><Relationship Id="rId42" Type="http://schemas.openxmlformats.org/officeDocument/2006/relationships/image" Target="../media/image270.png"/><Relationship Id="rId47" Type="http://schemas.openxmlformats.org/officeDocument/2006/relationships/image" Target="../media/image1805.png"/><Relationship Id="rId63" Type="http://schemas.openxmlformats.org/officeDocument/2006/relationships/image" Target="../media/image1821.png"/><Relationship Id="rId68" Type="http://schemas.openxmlformats.org/officeDocument/2006/relationships/image" Target="../media/image293.png"/><Relationship Id="rId16" Type="http://schemas.openxmlformats.org/officeDocument/2006/relationships/image" Target="../media/image319.png"/><Relationship Id="rId11" Type="http://schemas.openxmlformats.org/officeDocument/2006/relationships/image" Target="../media/image1775.png"/><Relationship Id="rId24" Type="http://schemas.openxmlformats.org/officeDocument/2006/relationships/image" Target="../media/image721.png"/><Relationship Id="rId32" Type="http://schemas.openxmlformats.org/officeDocument/2006/relationships/image" Target="../media/image1794.png"/><Relationship Id="rId37" Type="http://schemas.openxmlformats.org/officeDocument/2006/relationships/image" Target="../media/image304.png"/><Relationship Id="rId40" Type="http://schemas.openxmlformats.org/officeDocument/2006/relationships/image" Target="../media/image705.png"/><Relationship Id="rId45" Type="http://schemas.openxmlformats.org/officeDocument/2006/relationships/image" Target="../media/image1803.png"/><Relationship Id="rId53" Type="http://schemas.openxmlformats.org/officeDocument/2006/relationships/image" Target="../media/image1811.png"/><Relationship Id="rId58" Type="http://schemas.openxmlformats.org/officeDocument/2006/relationships/image" Target="../media/image1816.png"/><Relationship Id="rId66" Type="http://schemas.openxmlformats.org/officeDocument/2006/relationships/image" Target="../media/image1824.png"/><Relationship Id="rId74" Type="http://schemas.openxmlformats.org/officeDocument/2006/relationships/image" Target="../media/image1831.png"/><Relationship Id="rId79" Type="http://schemas.openxmlformats.org/officeDocument/2006/relationships/image" Target="../media/image1836.png"/><Relationship Id="rId5" Type="http://schemas.openxmlformats.org/officeDocument/2006/relationships/image" Target="../media/image1772.png"/><Relationship Id="rId61" Type="http://schemas.openxmlformats.org/officeDocument/2006/relationships/image" Target="../media/image1819.png"/><Relationship Id="rId19" Type="http://schemas.openxmlformats.org/officeDocument/2006/relationships/image" Target="../media/image1782.png"/><Relationship Id="rId14" Type="http://schemas.openxmlformats.org/officeDocument/2006/relationships/image" Target="../media/image1778.png"/><Relationship Id="rId22" Type="http://schemas.openxmlformats.org/officeDocument/2006/relationships/image" Target="../media/image1785.png"/><Relationship Id="rId27" Type="http://schemas.openxmlformats.org/officeDocument/2006/relationships/image" Target="../media/image1789.png"/><Relationship Id="rId30" Type="http://schemas.openxmlformats.org/officeDocument/2006/relationships/image" Target="../media/image1792.png"/><Relationship Id="rId35" Type="http://schemas.openxmlformats.org/officeDocument/2006/relationships/image" Target="../media/image669.png"/><Relationship Id="rId43" Type="http://schemas.openxmlformats.org/officeDocument/2006/relationships/image" Target="../media/image1801.png"/><Relationship Id="rId48" Type="http://schemas.openxmlformats.org/officeDocument/2006/relationships/image" Target="../media/image1806.png"/><Relationship Id="rId56" Type="http://schemas.openxmlformats.org/officeDocument/2006/relationships/image" Target="../media/image1814.png"/><Relationship Id="rId64" Type="http://schemas.openxmlformats.org/officeDocument/2006/relationships/image" Target="../media/image1822.png"/><Relationship Id="rId69" Type="http://schemas.openxmlformats.org/officeDocument/2006/relationships/image" Target="../media/image1826.png"/><Relationship Id="rId77" Type="http://schemas.openxmlformats.org/officeDocument/2006/relationships/image" Target="../media/image1834.png"/><Relationship Id="rId8" Type="http://schemas.openxmlformats.org/officeDocument/2006/relationships/image" Target="../media/image274.png"/><Relationship Id="rId51" Type="http://schemas.openxmlformats.org/officeDocument/2006/relationships/image" Target="../media/image1809.png"/><Relationship Id="rId72" Type="http://schemas.openxmlformats.org/officeDocument/2006/relationships/image" Target="../media/image1829.png"/><Relationship Id="rId3" Type="http://schemas.openxmlformats.org/officeDocument/2006/relationships/image" Target="../media/image1682.png"/><Relationship Id="rId12" Type="http://schemas.openxmlformats.org/officeDocument/2006/relationships/image" Target="../media/image1776.png"/><Relationship Id="rId17" Type="http://schemas.openxmlformats.org/officeDocument/2006/relationships/image" Target="../media/image1780.png"/><Relationship Id="rId25" Type="http://schemas.openxmlformats.org/officeDocument/2006/relationships/image" Target="../media/image1787.png"/><Relationship Id="rId33" Type="http://schemas.openxmlformats.org/officeDocument/2006/relationships/image" Target="../media/image1795.png"/><Relationship Id="rId38" Type="http://schemas.openxmlformats.org/officeDocument/2006/relationships/image" Target="../media/image1798.png"/><Relationship Id="rId46" Type="http://schemas.openxmlformats.org/officeDocument/2006/relationships/image" Target="../media/image1804.png"/><Relationship Id="rId59" Type="http://schemas.openxmlformats.org/officeDocument/2006/relationships/image" Target="../media/image1817.png"/><Relationship Id="rId67" Type="http://schemas.openxmlformats.org/officeDocument/2006/relationships/image" Target="../media/image1825.png"/><Relationship Id="rId20" Type="http://schemas.openxmlformats.org/officeDocument/2006/relationships/image" Target="../media/image1783.png"/><Relationship Id="rId41" Type="http://schemas.openxmlformats.org/officeDocument/2006/relationships/image" Target="../media/image1800.png"/><Relationship Id="rId54" Type="http://schemas.openxmlformats.org/officeDocument/2006/relationships/image" Target="../media/image1812.png"/><Relationship Id="rId62" Type="http://schemas.openxmlformats.org/officeDocument/2006/relationships/image" Target="../media/image1820.png"/><Relationship Id="rId70" Type="http://schemas.openxmlformats.org/officeDocument/2006/relationships/image" Target="../media/image1827.png"/><Relationship Id="rId75" Type="http://schemas.openxmlformats.org/officeDocument/2006/relationships/image" Target="../media/image18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73.png"/><Relationship Id="rId15" Type="http://schemas.openxmlformats.org/officeDocument/2006/relationships/image" Target="../media/image1779.png"/><Relationship Id="rId23" Type="http://schemas.openxmlformats.org/officeDocument/2006/relationships/image" Target="../media/image1786.png"/><Relationship Id="rId28" Type="http://schemas.openxmlformats.org/officeDocument/2006/relationships/image" Target="../media/image1790.png"/><Relationship Id="rId36" Type="http://schemas.openxmlformats.org/officeDocument/2006/relationships/image" Target="../media/image1797.png"/><Relationship Id="rId49" Type="http://schemas.openxmlformats.org/officeDocument/2006/relationships/image" Target="../media/image1807.png"/><Relationship Id="rId57" Type="http://schemas.openxmlformats.org/officeDocument/2006/relationships/image" Target="../media/image1815.png"/><Relationship Id="rId10" Type="http://schemas.openxmlformats.org/officeDocument/2006/relationships/image" Target="../media/image291.png"/><Relationship Id="rId31" Type="http://schemas.openxmlformats.org/officeDocument/2006/relationships/image" Target="../media/image1793.png"/><Relationship Id="rId44" Type="http://schemas.openxmlformats.org/officeDocument/2006/relationships/image" Target="../media/image1802.png"/><Relationship Id="rId52" Type="http://schemas.openxmlformats.org/officeDocument/2006/relationships/image" Target="../media/image1810.png"/><Relationship Id="rId60" Type="http://schemas.openxmlformats.org/officeDocument/2006/relationships/image" Target="../media/image1818.png"/><Relationship Id="rId65" Type="http://schemas.openxmlformats.org/officeDocument/2006/relationships/image" Target="../media/image1823.png"/><Relationship Id="rId73" Type="http://schemas.openxmlformats.org/officeDocument/2006/relationships/image" Target="../media/image1830.png"/><Relationship Id="rId78" Type="http://schemas.openxmlformats.org/officeDocument/2006/relationships/image" Target="../media/image1835.png"/><Relationship Id="rId4" Type="http://schemas.openxmlformats.org/officeDocument/2006/relationships/image" Target="../media/image1771.png"/><Relationship Id="rId9" Type="http://schemas.openxmlformats.org/officeDocument/2006/relationships/image" Target="../media/image1774.png"/><Relationship Id="rId13" Type="http://schemas.openxmlformats.org/officeDocument/2006/relationships/image" Target="../media/image1777.png"/><Relationship Id="rId18" Type="http://schemas.openxmlformats.org/officeDocument/2006/relationships/image" Target="../media/image1781.png"/><Relationship Id="rId39" Type="http://schemas.openxmlformats.org/officeDocument/2006/relationships/image" Target="../media/image1799.png"/><Relationship Id="rId34" Type="http://schemas.openxmlformats.org/officeDocument/2006/relationships/image" Target="../media/image1796.png"/><Relationship Id="rId50" Type="http://schemas.openxmlformats.org/officeDocument/2006/relationships/image" Target="../media/image1808.png"/><Relationship Id="rId55" Type="http://schemas.openxmlformats.org/officeDocument/2006/relationships/image" Target="../media/image1813.png"/><Relationship Id="rId76" Type="http://schemas.openxmlformats.org/officeDocument/2006/relationships/image" Target="../media/image1833.png"/><Relationship Id="rId7" Type="http://schemas.openxmlformats.org/officeDocument/2006/relationships/image" Target="../media/image1014.png"/><Relationship Id="rId71" Type="http://schemas.openxmlformats.org/officeDocument/2006/relationships/image" Target="../media/image1828.png"/><Relationship Id="rId2" Type="http://schemas.openxmlformats.org/officeDocument/2006/relationships/image" Target="../media/image1681.png"/><Relationship Id="rId29" Type="http://schemas.openxmlformats.org/officeDocument/2006/relationships/image" Target="../media/image17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0.png"/><Relationship Id="rId3" Type="http://schemas.openxmlformats.org/officeDocument/2006/relationships/image" Target="../media/image1682.png"/><Relationship Id="rId7" Type="http://schemas.openxmlformats.org/officeDocument/2006/relationships/image" Target="../media/image1839.png"/><Relationship Id="rId2" Type="http://schemas.openxmlformats.org/officeDocument/2006/relationships/image" Target="../media/image16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38.png"/><Relationship Id="rId5" Type="http://schemas.openxmlformats.org/officeDocument/2006/relationships/image" Target="../media/image1837.png"/><Relationship Id="rId4" Type="http://schemas.openxmlformats.org/officeDocument/2006/relationships/image" Target="../media/image17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2.png"/><Relationship Id="rId7" Type="http://schemas.openxmlformats.org/officeDocument/2006/relationships/image" Target="../media/image1846.png"/><Relationship Id="rId2" Type="http://schemas.openxmlformats.org/officeDocument/2006/relationships/image" Target="../media/image18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45.png"/><Relationship Id="rId5" Type="http://schemas.openxmlformats.org/officeDocument/2006/relationships/image" Target="../media/image1844.png"/><Relationship Id="rId4" Type="http://schemas.openxmlformats.org/officeDocument/2006/relationships/image" Target="../media/image18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3.png"/><Relationship Id="rId13" Type="http://schemas.openxmlformats.org/officeDocument/2006/relationships/image" Target="../media/image1858.png"/><Relationship Id="rId3" Type="http://schemas.openxmlformats.org/officeDocument/2006/relationships/image" Target="../media/image1848.png"/><Relationship Id="rId7" Type="http://schemas.openxmlformats.org/officeDocument/2006/relationships/image" Target="../media/image1852.png"/><Relationship Id="rId12" Type="http://schemas.openxmlformats.org/officeDocument/2006/relationships/image" Target="../media/image1857.png"/><Relationship Id="rId17" Type="http://schemas.openxmlformats.org/officeDocument/2006/relationships/image" Target="../media/image1862.png"/><Relationship Id="rId2" Type="http://schemas.openxmlformats.org/officeDocument/2006/relationships/image" Target="../media/image1847.png"/><Relationship Id="rId16" Type="http://schemas.openxmlformats.org/officeDocument/2006/relationships/image" Target="../media/image186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51.png"/><Relationship Id="rId11" Type="http://schemas.openxmlformats.org/officeDocument/2006/relationships/image" Target="../media/image1856.png"/><Relationship Id="rId5" Type="http://schemas.openxmlformats.org/officeDocument/2006/relationships/image" Target="../media/image1850.png"/><Relationship Id="rId15" Type="http://schemas.openxmlformats.org/officeDocument/2006/relationships/image" Target="../media/image1860.png"/><Relationship Id="rId10" Type="http://schemas.openxmlformats.org/officeDocument/2006/relationships/image" Target="../media/image1855.png"/><Relationship Id="rId4" Type="http://schemas.openxmlformats.org/officeDocument/2006/relationships/image" Target="../media/image1849.png"/><Relationship Id="rId9" Type="http://schemas.openxmlformats.org/officeDocument/2006/relationships/image" Target="../media/image1854.png"/><Relationship Id="rId14" Type="http://schemas.openxmlformats.org/officeDocument/2006/relationships/image" Target="../media/image1859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74.png"/><Relationship Id="rId18" Type="http://schemas.openxmlformats.org/officeDocument/2006/relationships/image" Target="../media/image1879.png"/><Relationship Id="rId26" Type="http://schemas.openxmlformats.org/officeDocument/2006/relationships/image" Target="../media/image1887.png"/><Relationship Id="rId39" Type="http://schemas.openxmlformats.org/officeDocument/2006/relationships/image" Target="../media/image1900.png"/><Relationship Id="rId21" Type="http://schemas.openxmlformats.org/officeDocument/2006/relationships/image" Target="../media/image1882.png"/><Relationship Id="rId34" Type="http://schemas.openxmlformats.org/officeDocument/2006/relationships/image" Target="../media/image1895.png"/><Relationship Id="rId42" Type="http://schemas.openxmlformats.org/officeDocument/2006/relationships/image" Target="../media/image1903.png"/><Relationship Id="rId47" Type="http://schemas.openxmlformats.org/officeDocument/2006/relationships/image" Target="../media/image1908.png"/><Relationship Id="rId50" Type="http://schemas.openxmlformats.org/officeDocument/2006/relationships/image" Target="../media/image1911.png"/><Relationship Id="rId55" Type="http://schemas.openxmlformats.org/officeDocument/2006/relationships/image" Target="../media/image1916.png"/><Relationship Id="rId63" Type="http://schemas.openxmlformats.org/officeDocument/2006/relationships/image" Target="../media/image1924.png"/><Relationship Id="rId7" Type="http://schemas.openxmlformats.org/officeDocument/2006/relationships/image" Target="../media/image1868.png"/><Relationship Id="rId2" Type="http://schemas.openxmlformats.org/officeDocument/2006/relationships/image" Target="../media/image1863.png"/><Relationship Id="rId16" Type="http://schemas.openxmlformats.org/officeDocument/2006/relationships/image" Target="../media/image1877.png"/><Relationship Id="rId29" Type="http://schemas.openxmlformats.org/officeDocument/2006/relationships/image" Target="../media/image1890.png"/><Relationship Id="rId11" Type="http://schemas.openxmlformats.org/officeDocument/2006/relationships/image" Target="../media/image1872.png"/><Relationship Id="rId24" Type="http://schemas.openxmlformats.org/officeDocument/2006/relationships/image" Target="../media/image1885.png"/><Relationship Id="rId32" Type="http://schemas.openxmlformats.org/officeDocument/2006/relationships/image" Target="../media/image1893.png"/><Relationship Id="rId37" Type="http://schemas.openxmlformats.org/officeDocument/2006/relationships/image" Target="../media/image1898.png"/><Relationship Id="rId40" Type="http://schemas.openxmlformats.org/officeDocument/2006/relationships/image" Target="../media/image1901.png"/><Relationship Id="rId45" Type="http://schemas.openxmlformats.org/officeDocument/2006/relationships/image" Target="../media/image1906.png"/><Relationship Id="rId53" Type="http://schemas.openxmlformats.org/officeDocument/2006/relationships/image" Target="../media/image1914.png"/><Relationship Id="rId58" Type="http://schemas.openxmlformats.org/officeDocument/2006/relationships/image" Target="../media/image1919.png"/><Relationship Id="rId5" Type="http://schemas.openxmlformats.org/officeDocument/2006/relationships/image" Target="../media/image1866.png"/><Relationship Id="rId61" Type="http://schemas.openxmlformats.org/officeDocument/2006/relationships/image" Target="../media/image1922.png"/><Relationship Id="rId19" Type="http://schemas.openxmlformats.org/officeDocument/2006/relationships/image" Target="../media/image1880.png"/><Relationship Id="rId14" Type="http://schemas.openxmlformats.org/officeDocument/2006/relationships/image" Target="../media/image1875.png"/><Relationship Id="rId22" Type="http://schemas.openxmlformats.org/officeDocument/2006/relationships/image" Target="../media/image1883.png"/><Relationship Id="rId27" Type="http://schemas.openxmlformats.org/officeDocument/2006/relationships/image" Target="../media/image1888.png"/><Relationship Id="rId30" Type="http://schemas.openxmlformats.org/officeDocument/2006/relationships/image" Target="../media/image1891.png"/><Relationship Id="rId35" Type="http://schemas.openxmlformats.org/officeDocument/2006/relationships/image" Target="../media/image1896.png"/><Relationship Id="rId43" Type="http://schemas.openxmlformats.org/officeDocument/2006/relationships/image" Target="../media/image1904.png"/><Relationship Id="rId48" Type="http://schemas.openxmlformats.org/officeDocument/2006/relationships/image" Target="../media/image1909.png"/><Relationship Id="rId56" Type="http://schemas.openxmlformats.org/officeDocument/2006/relationships/image" Target="../media/image1917.png"/><Relationship Id="rId8" Type="http://schemas.openxmlformats.org/officeDocument/2006/relationships/image" Target="../media/image1869.png"/><Relationship Id="rId51" Type="http://schemas.openxmlformats.org/officeDocument/2006/relationships/image" Target="../media/image1912.png"/><Relationship Id="rId3" Type="http://schemas.openxmlformats.org/officeDocument/2006/relationships/image" Target="../media/image1864.png"/><Relationship Id="rId12" Type="http://schemas.openxmlformats.org/officeDocument/2006/relationships/image" Target="../media/image1873.png"/><Relationship Id="rId17" Type="http://schemas.openxmlformats.org/officeDocument/2006/relationships/image" Target="../media/image1878.png"/><Relationship Id="rId25" Type="http://schemas.openxmlformats.org/officeDocument/2006/relationships/image" Target="../media/image1886.png"/><Relationship Id="rId33" Type="http://schemas.openxmlformats.org/officeDocument/2006/relationships/image" Target="../media/image1894.png"/><Relationship Id="rId38" Type="http://schemas.openxmlformats.org/officeDocument/2006/relationships/image" Target="../media/image1899.png"/><Relationship Id="rId46" Type="http://schemas.openxmlformats.org/officeDocument/2006/relationships/image" Target="../media/image1907.png"/><Relationship Id="rId59" Type="http://schemas.openxmlformats.org/officeDocument/2006/relationships/image" Target="../media/image1920.png"/><Relationship Id="rId20" Type="http://schemas.openxmlformats.org/officeDocument/2006/relationships/image" Target="../media/image1881.png"/><Relationship Id="rId41" Type="http://schemas.openxmlformats.org/officeDocument/2006/relationships/image" Target="../media/image1902.png"/><Relationship Id="rId54" Type="http://schemas.openxmlformats.org/officeDocument/2006/relationships/image" Target="../media/image1915.png"/><Relationship Id="rId62" Type="http://schemas.openxmlformats.org/officeDocument/2006/relationships/image" Target="../media/image19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67.png"/><Relationship Id="rId15" Type="http://schemas.openxmlformats.org/officeDocument/2006/relationships/image" Target="../media/image1876.png"/><Relationship Id="rId23" Type="http://schemas.openxmlformats.org/officeDocument/2006/relationships/image" Target="../media/image1884.png"/><Relationship Id="rId28" Type="http://schemas.openxmlformats.org/officeDocument/2006/relationships/image" Target="../media/image1889.png"/><Relationship Id="rId36" Type="http://schemas.openxmlformats.org/officeDocument/2006/relationships/image" Target="../media/image1897.png"/><Relationship Id="rId49" Type="http://schemas.openxmlformats.org/officeDocument/2006/relationships/image" Target="../media/image1910.png"/><Relationship Id="rId57" Type="http://schemas.openxmlformats.org/officeDocument/2006/relationships/image" Target="../media/image1918.png"/><Relationship Id="rId10" Type="http://schemas.openxmlformats.org/officeDocument/2006/relationships/image" Target="../media/image1871.png"/><Relationship Id="rId31" Type="http://schemas.openxmlformats.org/officeDocument/2006/relationships/image" Target="../media/image1892.png"/><Relationship Id="rId44" Type="http://schemas.openxmlformats.org/officeDocument/2006/relationships/image" Target="../media/image1905.png"/><Relationship Id="rId52" Type="http://schemas.openxmlformats.org/officeDocument/2006/relationships/image" Target="../media/image1913.png"/><Relationship Id="rId60" Type="http://schemas.openxmlformats.org/officeDocument/2006/relationships/image" Target="../media/image1921.png"/><Relationship Id="rId4" Type="http://schemas.openxmlformats.org/officeDocument/2006/relationships/image" Target="../media/image1865.png"/><Relationship Id="rId9" Type="http://schemas.openxmlformats.org/officeDocument/2006/relationships/image" Target="../media/image187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5.png"/><Relationship Id="rId18" Type="http://schemas.openxmlformats.org/officeDocument/2006/relationships/image" Target="../media/image1940.png"/><Relationship Id="rId26" Type="http://schemas.openxmlformats.org/officeDocument/2006/relationships/image" Target="../media/image1948.png"/><Relationship Id="rId39" Type="http://schemas.openxmlformats.org/officeDocument/2006/relationships/image" Target="../media/image1961.png"/><Relationship Id="rId21" Type="http://schemas.openxmlformats.org/officeDocument/2006/relationships/image" Target="../media/image1943.png"/><Relationship Id="rId34" Type="http://schemas.openxmlformats.org/officeDocument/2006/relationships/image" Target="../media/image1956.png"/><Relationship Id="rId42" Type="http://schemas.openxmlformats.org/officeDocument/2006/relationships/image" Target="../media/image1964.png"/><Relationship Id="rId47" Type="http://schemas.openxmlformats.org/officeDocument/2006/relationships/image" Target="../media/image1969.png"/><Relationship Id="rId7" Type="http://schemas.openxmlformats.org/officeDocument/2006/relationships/image" Target="../media/image1929.png"/><Relationship Id="rId2" Type="http://schemas.openxmlformats.org/officeDocument/2006/relationships/image" Target="../media/image1925.png"/><Relationship Id="rId16" Type="http://schemas.openxmlformats.org/officeDocument/2006/relationships/image" Target="../media/image1938.png"/><Relationship Id="rId29" Type="http://schemas.openxmlformats.org/officeDocument/2006/relationships/image" Target="../media/image1951.png"/><Relationship Id="rId11" Type="http://schemas.openxmlformats.org/officeDocument/2006/relationships/image" Target="../media/image1933.png"/><Relationship Id="rId24" Type="http://schemas.openxmlformats.org/officeDocument/2006/relationships/image" Target="../media/image1946.png"/><Relationship Id="rId32" Type="http://schemas.openxmlformats.org/officeDocument/2006/relationships/image" Target="../media/image1954.png"/><Relationship Id="rId37" Type="http://schemas.openxmlformats.org/officeDocument/2006/relationships/image" Target="../media/image1959.png"/><Relationship Id="rId40" Type="http://schemas.openxmlformats.org/officeDocument/2006/relationships/image" Target="../media/image1962.png"/><Relationship Id="rId45" Type="http://schemas.openxmlformats.org/officeDocument/2006/relationships/image" Target="../media/image1967.png"/><Relationship Id="rId5" Type="http://schemas.openxmlformats.org/officeDocument/2006/relationships/image" Target="../media/image739.png"/><Relationship Id="rId15" Type="http://schemas.openxmlformats.org/officeDocument/2006/relationships/image" Target="../media/image1937.png"/><Relationship Id="rId23" Type="http://schemas.openxmlformats.org/officeDocument/2006/relationships/image" Target="../media/image1945.png"/><Relationship Id="rId28" Type="http://schemas.openxmlformats.org/officeDocument/2006/relationships/image" Target="../media/image1950.png"/><Relationship Id="rId36" Type="http://schemas.openxmlformats.org/officeDocument/2006/relationships/image" Target="../media/image1958.png"/><Relationship Id="rId49" Type="http://schemas.openxmlformats.org/officeDocument/2006/relationships/image" Target="../media/image1971.png"/><Relationship Id="rId10" Type="http://schemas.openxmlformats.org/officeDocument/2006/relationships/image" Target="../media/image1932.png"/><Relationship Id="rId19" Type="http://schemas.openxmlformats.org/officeDocument/2006/relationships/image" Target="../media/image1941.png"/><Relationship Id="rId31" Type="http://schemas.openxmlformats.org/officeDocument/2006/relationships/image" Target="../media/image1953.png"/><Relationship Id="rId44" Type="http://schemas.openxmlformats.org/officeDocument/2006/relationships/image" Target="../media/image1966.png"/><Relationship Id="rId4" Type="http://schemas.openxmlformats.org/officeDocument/2006/relationships/image" Target="../media/image1927.png"/><Relationship Id="rId9" Type="http://schemas.openxmlformats.org/officeDocument/2006/relationships/image" Target="../media/image1931.png"/><Relationship Id="rId14" Type="http://schemas.openxmlformats.org/officeDocument/2006/relationships/image" Target="../media/image1936.png"/><Relationship Id="rId22" Type="http://schemas.openxmlformats.org/officeDocument/2006/relationships/image" Target="../media/image1944.png"/><Relationship Id="rId27" Type="http://schemas.openxmlformats.org/officeDocument/2006/relationships/image" Target="../media/image1949.png"/><Relationship Id="rId30" Type="http://schemas.openxmlformats.org/officeDocument/2006/relationships/image" Target="../media/image1952.png"/><Relationship Id="rId35" Type="http://schemas.openxmlformats.org/officeDocument/2006/relationships/image" Target="../media/image1957.png"/><Relationship Id="rId43" Type="http://schemas.openxmlformats.org/officeDocument/2006/relationships/image" Target="../media/image1965.png"/><Relationship Id="rId48" Type="http://schemas.openxmlformats.org/officeDocument/2006/relationships/image" Target="../media/image1970.png"/><Relationship Id="rId8" Type="http://schemas.openxmlformats.org/officeDocument/2006/relationships/image" Target="../media/image1930.png"/><Relationship Id="rId3" Type="http://schemas.openxmlformats.org/officeDocument/2006/relationships/image" Target="../media/image1926.png"/><Relationship Id="rId12" Type="http://schemas.openxmlformats.org/officeDocument/2006/relationships/image" Target="../media/image1934.png"/><Relationship Id="rId17" Type="http://schemas.openxmlformats.org/officeDocument/2006/relationships/image" Target="../media/image1939.png"/><Relationship Id="rId25" Type="http://schemas.openxmlformats.org/officeDocument/2006/relationships/image" Target="../media/image1947.png"/><Relationship Id="rId33" Type="http://schemas.openxmlformats.org/officeDocument/2006/relationships/image" Target="../media/image1955.png"/><Relationship Id="rId38" Type="http://schemas.openxmlformats.org/officeDocument/2006/relationships/image" Target="../media/image1960.png"/><Relationship Id="rId46" Type="http://schemas.openxmlformats.org/officeDocument/2006/relationships/image" Target="../media/image1968.png"/><Relationship Id="rId20" Type="http://schemas.openxmlformats.org/officeDocument/2006/relationships/image" Target="../media/image1942.png"/><Relationship Id="rId41" Type="http://schemas.openxmlformats.org/officeDocument/2006/relationships/image" Target="../media/image196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8.png"/><Relationship Id="rId13" Type="http://schemas.openxmlformats.org/officeDocument/2006/relationships/image" Target="../media/image1983.png"/><Relationship Id="rId18" Type="http://schemas.openxmlformats.org/officeDocument/2006/relationships/image" Target="../media/image1988.png"/><Relationship Id="rId3" Type="http://schemas.openxmlformats.org/officeDocument/2006/relationships/image" Target="../media/image1973.png"/><Relationship Id="rId21" Type="http://schemas.openxmlformats.org/officeDocument/2006/relationships/image" Target="../media/image1991.png"/><Relationship Id="rId7" Type="http://schemas.openxmlformats.org/officeDocument/2006/relationships/image" Target="../media/image1977.png"/><Relationship Id="rId12" Type="http://schemas.openxmlformats.org/officeDocument/2006/relationships/image" Target="../media/image1982.png"/><Relationship Id="rId17" Type="http://schemas.openxmlformats.org/officeDocument/2006/relationships/image" Target="../media/image1987.png"/><Relationship Id="rId2" Type="http://schemas.openxmlformats.org/officeDocument/2006/relationships/image" Target="../media/image1972.png"/><Relationship Id="rId16" Type="http://schemas.openxmlformats.org/officeDocument/2006/relationships/image" Target="../media/image1986.png"/><Relationship Id="rId20" Type="http://schemas.openxmlformats.org/officeDocument/2006/relationships/image" Target="../media/image199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76.png"/><Relationship Id="rId11" Type="http://schemas.openxmlformats.org/officeDocument/2006/relationships/image" Target="../media/image1981.png"/><Relationship Id="rId5" Type="http://schemas.openxmlformats.org/officeDocument/2006/relationships/image" Target="../media/image1975.png"/><Relationship Id="rId15" Type="http://schemas.openxmlformats.org/officeDocument/2006/relationships/image" Target="../media/image1985.png"/><Relationship Id="rId23" Type="http://schemas.openxmlformats.org/officeDocument/2006/relationships/image" Target="../media/image1993.png"/><Relationship Id="rId10" Type="http://schemas.openxmlformats.org/officeDocument/2006/relationships/image" Target="../media/image1980.png"/><Relationship Id="rId19" Type="http://schemas.openxmlformats.org/officeDocument/2006/relationships/image" Target="../media/image1989.png"/><Relationship Id="rId4" Type="http://schemas.openxmlformats.org/officeDocument/2006/relationships/image" Target="../media/image1974.png"/><Relationship Id="rId9" Type="http://schemas.openxmlformats.org/officeDocument/2006/relationships/image" Target="../media/image1979.png"/><Relationship Id="rId14" Type="http://schemas.openxmlformats.org/officeDocument/2006/relationships/image" Target="../media/image1984.png"/><Relationship Id="rId22" Type="http://schemas.openxmlformats.org/officeDocument/2006/relationships/image" Target="../media/image19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13" Type="http://schemas.openxmlformats.org/officeDocument/2006/relationships/image" Target="../media/image2005.png"/><Relationship Id="rId18" Type="http://schemas.openxmlformats.org/officeDocument/2006/relationships/image" Target="../media/image2010.png"/><Relationship Id="rId26" Type="http://schemas.openxmlformats.org/officeDocument/2006/relationships/image" Target="../media/image2018.png"/><Relationship Id="rId3" Type="http://schemas.openxmlformats.org/officeDocument/2006/relationships/image" Target="../media/image1995.png"/><Relationship Id="rId21" Type="http://schemas.openxmlformats.org/officeDocument/2006/relationships/image" Target="../media/image2013.png"/><Relationship Id="rId7" Type="http://schemas.openxmlformats.org/officeDocument/2006/relationships/image" Target="../media/image1999.png"/><Relationship Id="rId12" Type="http://schemas.openxmlformats.org/officeDocument/2006/relationships/image" Target="../media/image2004.png"/><Relationship Id="rId17" Type="http://schemas.openxmlformats.org/officeDocument/2006/relationships/image" Target="../media/image2009.png"/><Relationship Id="rId25" Type="http://schemas.openxmlformats.org/officeDocument/2006/relationships/image" Target="../media/image2017.png"/><Relationship Id="rId2" Type="http://schemas.openxmlformats.org/officeDocument/2006/relationships/image" Target="../media/image1994.png"/><Relationship Id="rId16" Type="http://schemas.openxmlformats.org/officeDocument/2006/relationships/image" Target="../media/image2008.png"/><Relationship Id="rId20" Type="http://schemas.openxmlformats.org/officeDocument/2006/relationships/image" Target="../media/image20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98.png"/><Relationship Id="rId11" Type="http://schemas.openxmlformats.org/officeDocument/2006/relationships/image" Target="../media/image2003.png"/><Relationship Id="rId24" Type="http://schemas.openxmlformats.org/officeDocument/2006/relationships/image" Target="../media/image2016.png"/><Relationship Id="rId5" Type="http://schemas.openxmlformats.org/officeDocument/2006/relationships/image" Target="../media/image1997.png"/><Relationship Id="rId15" Type="http://schemas.openxmlformats.org/officeDocument/2006/relationships/image" Target="../media/image2007.png"/><Relationship Id="rId23" Type="http://schemas.openxmlformats.org/officeDocument/2006/relationships/image" Target="../media/image2015.png"/><Relationship Id="rId10" Type="http://schemas.openxmlformats.org/officeDocument/2006/relationships/image" Target="../media/image2002.png"/><Relationship Id="rId19" Type="http://schemas.openxmlformats.org/officeDocument/2006/relationships/image" Target="../media/image2011.png"/><Relationship Id="rId4" Type="http://schemas.openxmlformats.org/officeDocument/2006/relationships/image" Target="../media/image1996.png"/><Relationship Id="rId9" Type="http://schemas.openxmlformats.org/officeDocument/2006/relationships/image" Target="../media/image2001.png"/><Relationship Id="rId14" Type="http://schemas.openxmlformats.org/officeDocument/2006/relationships/image" Target="../media/image2006.png"/><Relationship Id="rId22" Type="http://schemas.openxmlformats.org/officeDocument/2006/relationships/image" Target="../media/image2014.png"/><Relationship Id="rId27" Type="http://schemas.openxmlformats.org/officeDocument/2006/relationships/image" Target="../media/image20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31.png"/><Relationship Id="rId18" Type="http://schemas.openxmlformats.org/officeDocument/2006/relationships/image" Target="../media/image2036.png"/><Relationship Id="rId26" Type="http://schemas.openxmlformats.org/officeDocument/2006/relationships/image" Target="../media/image2044.png"/><Relationship Id="rId39" Type="http://schemas.openxmlformats.org/officeDocument/2006/relationships/image" Target="../media/image2057.png"/><Relationship Id="rId21" Type="http://schemas.openxmlformats.org/officeDocument/2006/relationships/image" Target="../media/image2039.png"/><Relationship Id="rId34" Type="http://schemas.openxmlformats.org/officeDocument/2006/relationships/image" Target="../media/image2052.png"/><Relationship Id="rId42" Type="http://schemas.openxmlformats.org/officeDocument/2006/relationships/image" Target="../media/image2060.png"/><Relationship Id="rId7" Type="http://schemas.openxmlformats.org/officeDocument/2006/relationships/image" Target="../media/image2025.png"/><Relationship Id="rId2" Type="http://schemas.openxmlformats.org/officeDocument/2006/relationships/image" Target="../media/image2020.png"/><Relationship Id="rId16" Type="http://schemas.openxmlformats.org/officeDocument/2006/relationships/image" Target="../media/image2034.png"/><Relationship Id="rId29" Type="http://schemas.openxmlformats.org/officeDocument/2006/relationships/image" Target="../media/image20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24.png"/><Relationship Id="rId11" Type="http://schemas.openxmlformats.org/officeDocument/2006/relationships/image" Target="../media/image2029.png"/><Relationship Id="rId24" Type="http://schemas.openxmlformats.org/officeDocument/2006/relationships/image" Target="../media/image2042.png"/><Relationship Id="rId32" Type="http://schemas.openxmlformats.org/officeDocument/2006/relationships/image" Target="../media/image2050.png"/><Relationship Id="rId37" Type="http://schemas.openxmlformats.org/officeDocument/2006/relationships/image" Target="../media/image2055.png"/><Relationship Id="rId40" Type="http://schemas.openxmlformats.org/officeDocument/2006/relationships/image" Target="../media/image2058.png"/><Relationship Id="rId45" Type="http://schemas.openxmlformats.org/officeDocument/2006/relationships/image" Target="../media/image2063.png"/><Relationship Id="rId5" Type="http://schemas.openxmlformats.org/officeDocument/2006/relationships/image" Target="../media/image2023.png"/><Relationship Id="rId15" Type="http://schemas.openxmlformats.org/officeDocument/2006/relationships/image" Target="../media/image2033.png"/><Relationship Id="rId23" Type="http://schemas.openxmlformats.org/officeDocument/2006/relationships/image" Target="../media/image2041.png"/><Relationship Id="rId28" Type="http://schemas.openxmlformats.org/officeDocument/2006/relationships/image" Target="../media/image2046.png"/><Relationship Id="rId36" Type="http://schemas.openxmlformats.org/officeDocument/2006/relationships/image" Target="../media/image2054.png"/><Relationship Id="rId10" Type="http://schemas.openxmlformats.org/officeDocument/2006/relationships/image" Target="../media/image2028.png"/><Relationship Id="rId19" Type="http://schemas.openxmlformats.org/officeDocument/2006/relationships/image" Target="../media/image2037.png"/><Relationship Id="rId31" Type="http://schemas.openxmlformats.org/officeDocument/2006/relationships/image" Target="../media/image2049.png"/><Relationship Id="rId44" Type="http://schemas.openxmlformats.org/officeDocument/2006/relationships/image" Target="../media/image2062.png"/><Relationship Id="rId4" Type="http://schemas.openxmlformats.org/officeDocument/2006/relationships/image" Target="../media/image2022.png"/><Relationship Id="rId9" Type="http://schemas.openxmlformats.org/officeDocument/2006/relationships/image" Target="../media/image2027.png"/><Relationship Id="rId14" Type="http://schemas.openxmlformats.org/officeDocument/2006/relationships/image" Target="../media/image2032.png"/><Relationship Id="rId22" Type="http://schemas.openxmlformats.org/officeDocument/2006/relationships/image" Target="../media/image2040.png"/><Relationship Id="rId27" Type="http://schemas.openxmlformats.org/officeDocument/2006/relationships/image" Target="../media/image2045.png"/><Relationship Id="rId30" Type="http://schemas.openxmlformats.org/officeDocument/2006/relationships/image" Target="../media/image2048.png"/><Relationship Id="rId35" Type="http://schemas.openxmlformats.org/officeDocument/2006/relationships/image" Target="../media/image2053.png"/><Relationship Id="rId43" Type="http://schemas.openxmlformats.org/officeDocument/2006/relationships/image" Target="../media/image2061.png"/><Relationship Id="rId8" Type="http://schemas.openxmlformats.org/officeDocument/2006/relationships/image" Target="../media/image2026.png"/><Relationship Id="rId3" Type="http://schemas.openxmlformats.org/officeDocument/2006/relationships/image" Target="../media/image2021.png"/><Relationship Id="rId12" Type="http://schemas.openxmlformats.org/officeDocument/2006/relationships/image" Target="../media/image2030.png"/><Relationship Id="rId17" Type="http://schemas.openxmlformats.org/officeDocument/2006/relationships/image" Target="../media/image2035.png"/><Relationship Id="rId25" Type="http://schemas.openxmlformats.org/officeDocument/2006/relationships/image" Target="../media/image2043.png"/><Relationship Id="rId33" Type="http://schemas.openxmlformats.org/officeDocument/2006/relationships/image" Target="../media/image2051.png"/><Relationship Id="rId38" Type="http://schemas.openxmlformats.org/officeDocument/2006/relationships/image" Target="../media/image2056.png"/><Relationship Id="rId46" Type="http://schemas.openxmlformats.org/officeDocument/2006/relationships/image" Target="../media/image2064.png"/><Relationship Id="rId20" Type="http://schemas.openxmlformats.org/officeDocument/2006/relationships/image" Target="../media/image2038.png"/><Relationship Id="rId41" Type="http://schemas.openxmlformats.org/officeDocument/2006/relationships/image" Target="../media/image2059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85.png"/><Relationship Id="rId21" Type="http://schemas.openxmlformats.org/officeDocument/2006/relationships/image" Target="../media/image2083.png"/><Relationship Id="rId42" Type="http://schemas.openxmlformats.org/officeDocument/2006/relationships/image" Target="../media/image2100.png"/><Relationship Id="rId47" Type="http://schemas.openxmlformats.org/officeDocument/2006/relationships/image" Target="../media/image2105.png"/><Relationship Id="rId63" Type="http://schemas.openxmlformats.org/officeDocument/2006/relationships/image" Target="../media/image2121.png"/><Relationship Id="rId68" Type="http://schemas.openxmlformats.org/officeDocument/2006/relationships/image" Target="../media/image2126.png"/><Relationship Id="rId7" Type="http://schemas.openxmlformats.org/officeDocument/2006/relationships/image" Target="../media/image2070.png"/><Relationship Id="rId2" Type="http://schemas.openxmlformats.org/officeDocument/2006/relationships/image" Target="../media/image2065.png"/><Relationship Id="rId16" Type="http://schemas.openxmlformats.org/officeDocument/2006/relationships/image" Target="../media/image2079.png"/><Relationship Id="rId29" Type="http://schemas.openxmlformats.org/officeDocument/2006/relationships/image" Target="../media/image2087.png"/><Relationship Id="rId11" Type="http://schemas.openxmlformats.org/officeDocument/2006/relationships/image" Target="../media/image2074.png"/><Relationship Id="rId24" Type="http://schemas.openxmlformats.org/officeDocument/2006/relationships/image" Target="../media/image1947.png"/><Relationship Id="rId32" Type="http://schemas.openxmlformats.org/officeDocument/2006/relationships/image" Target="../media/image2090.png"/><Relationship Id="rId37" Type="http://schemas.openxmlformats.org/officeDocument/2006/relationships/image" Target="../media/image2095.png"/><Relationship Id="rId40" Type="http://schemas.openxmlformats.org/officeDocument/2006/relationships/image" Target="../media/image2098.png"/><Relationship Id="rId45" Type="http://schemas.openxmlformats.org/officeDocument/2006/relationships/image" Target="../media/image2103.png"/><Relationship Id="rId53" Type="http://schemas.openxmlformats.org/officeDocument/2006/relationships/image" Target="../media/image2111.png"/><Relationship Id="rId58" Type="http://schemas.openxmlformats.org/officeDocument/2006/relationships/image" Target="../media/image2116.png"/><Relationship Id="rId66" Type="http://schemas.openxmlformats.org/officeDocument/2006/relationships/image" Target="../media/image2124.png"/><Relationship Id="rId5" Type="http://schemas.openxmlformats.org/officeDocument/2006/relationships/image" Target="../media/image2068.png"/><Relationship Id="rId61" Type="http://schemas.openxmlformats.org/officeDocument/2006/relationships/image" Target="../media/image2119.png"/><Relationship Id="rId19" Type="http://schemas.openxmlformats.org/officeDocument/2006/relationships/image" Target="../media/image2082.png"/><Relationship Id="rId14" Type="http://schemas.openxmlformats.org/officeDocument/2006/relationships/image" Target="../media/image2077.png"/><Relationship Id="rId22" Type="http://schemas.openxmlformats.org/officeDocument/2006/relationships/image" Target="../media/image1948.png"/><Relationship Id="rId27" Type="http://schemas.openxmlformats.org/officeDocument/2006/relationships/image" Target="../media/image1937.png"/><Relationship Id="rId30" Type="http://schemas.openxmlformats.org/officeDocument/2006/relationships/image" Target="../media/image2088.png"/><Relationship Id="rId35" Type="http://schemas.openxmlformats.org/officeDocument/2006/relationships/image" Target="../media/image2093.png"/><Relationship Id="rId43" Type="http://schemas.openxmlformats.org/officeDocument/2006/relationships/image" Target="../media/image2101.png"/><Relationship Id="rId48" Type="http://schemas.openxmlformats.org/officeDocument/2006/relationships/image" Target="../media/image2106.png"/><Relationship Id="rId56" Type="http://schemas.openxmlformats.org/officeDocument/2006/relationships/image" Target="../media/image2114.png"/><Relationship Id="rId64" Type="http://schemas.openxmlformats.org/officeDocument/2006/relationships/image" Target="../media/image2122.png"/><Relationship Id="rId69" Type="http://schemas.openxmlformats.org/officeDocument/2006/relationships/image" Target="../media/image2127.png"/><Relationship Id="rId8" Type="http://schemas.openxmlformats.org/officeDocument/2006/relationships/image" Target="../media/image2071.png"/><Relationship Id="rId51" Type="http://schemas.openxmlformats.org/officeDocument/2006/relationships/image" Target="../media/image2109.png"/><Relationship Id="rId3" Type="http://schemas.openxmlformats.org/officeDocument/2006/relationships/image" Target="../media/image2066.png"/><Relationship Id="rId12" Type="http://schemas.openxmlformats.org/officeDocument/2006/relationships/image" Target="../media/image2075.png"/><Relationship Id="rId17" Type="http://schemas.openxmlformats.org/officeDocument/2006/relationships/image" Target="../media/image2080.png"/><Relationship Id="rId25" Type="http://schemas.openxmlformats.org/officeDocument/2006/relationships/image" Target="../media/image2084.png"/><Relationship Id="rId33" Type="http://schemas.openxmlformats.org/officeDocument/2006/relationships/image" Target="../media/image2091.png"/><Relationship Id="rId38" Type="http://schemas.openxmlformats.org/officeDocument/2006/relationships/image" Target="../media/image2096.png"/><Relationship Id="rId46" Type="http://schemas.openxmlformats.org/officeDocument/2006/relationships/image" Target="../media/image2104.png"/><Relationship Id="rId59" Type="http://schemas.openxmlformats.org/officeDocument/2006/relationships/image" Target="../media/image2117.png"/><Relationship Id="rId67" Type="http://schemas.openxmlformats.org/officeDocument/2006/relationships/image" Target="../media/image2125.png"/><Relationship Id="rId20" Type="http://schemas.openxmlformats.org/officeDocument/2006/relationships/image" Target="../media/image1957.png"/><Relationship Id="rId41" Type="http://schemas.openxmlformats.org/officeDocument/2006/relationships/image" Target="../media/image2099.png"/><Relationship Id="rId54" Type="http://schemas.openxmlformats.org/officeDocument/2006/relationships/image" Target="../media/image2112.png"/><Relationship Id="rId62" Type="http://schemas.openxmlformats.org/officeDocument/2006/relationships/image" Target="../media/image2120.png"/><Relationship Id="rId70" Type="http://schemas.openxmlformats.org/officeDocument/2006/relationships/image" Target="../media/image2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69.png"/><Relationship Id="rId15" Type="http://schemas.openxmlformats.org/officeDocument/2006/relationships/image" Target="../media/image2078.png"/><Relationship Id="rId23" Type="http://schemas.openxmlformats.org/officeDocument/2006/relationships/image" Target="../media/image1946.png"/><Relationship Id="rId28" Type="http://schemas.openxmlformats.org/officeDocument/2006/relationships/image" Target="../media/image2086.png"/><Relationship Id="rId36" Type="http://schemas.openxmlformats.org/officeDocument/2006/relationships/image" Target="../media/image2094.png"/><Relationship Id="rId49" Type="http://schemas.openxmlformats.org/officeDocument/2006/relationships/image" Target="../media/image2107.png"/><Relationship Id="rId57" Type="http://schemas.openxmlformats.org/officeDocument/2006/relationships/image" Target="../media/image2115.png"/><Relationship Id="rId10" Type="http://schemas.openxmlformats.org/officeDocument/2006/relationships/image" Target="../media/image2073.png"/><Relationship Id="rId31" Type="http://schemas.openxmlformats.org/officeDocument/2006/relationships/image" Target="../media/image2089.png"/><Relationship Id="rId44" Type="http://schemas.openxmlformats.org/officeDocument/2006/relationships/image" Target="../media/image2102.png"/><Relationship Id="rId52" Type="http://schemas.openxmlformats.org/officeDocument/2006/relationships/image" Target="../media/image2110.png"/><Relationship Id="rId60" Type="http://schemas.openxmlformats.org/officeDocument/2006/relationships/image" Target="../media/image2118.png"/><Relationship Id="rId65" Type="http://schemas.openxmlformats.org/officeDocument/2006/relationships/image" Target="../media/image2123.png"/><Relationship Id="rId4" Type="http://schemas.openxmlformats.org/officeDocument/2006/relationships/image" Target="../media/image2067.png"/><Relationship Id="rId9" Type="http://schemas.openxmlformats.org/officeDocument/2006/relationships/image" Target="../media/image2072.png"/><Relationship Id="rId13" Type="http://schemas.openxmlformats.org/officeDocument/2006/relationships/image" Target="../media/image2076.png"/><Relationship Id="rId18" Type="http://schemas.openxmlformats.org/officeDocument/2006/relationships/image" Target="../media/image2081.png"/><Relationship Id="rId39" Type="http://schemas.openxmlformats.org/officeDocument/2006/relationships/image" Target="../media/image2097.png"/><Relationship Id="rId34" Type="http://schemas.openxmlformats.org/officeDocument/2006/relationships/image" Target="../media/image2092.png"/><Relationship Id="rId50" Type="http://schemas.openxmlformats.org/officeDocument/2006/relationships/image" Target="../media/image2108.png"/><Relationship Id="rId55" Type="http://schemas.openxmlformats.org/officeDocument/2006/relationships/image" Target="../media/image2113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51.png"/><Relationship Id="rId21" Type="http://schemas.openxmlformats.org/officeDocument/2006/relationships/image" Target="../media/image2146.png"/><Relationship Id="rId42" Type="http://schemas.openxmlformats.org/officeDocument/2006/relationships/image" Target="../media/image2167.png"/><Relationship Id="rId47" Type="http://schemas.openxmlformats.org/officeDocument/2006/relationships/image" Target="../media/image2172.png"/><Relationship Id="rId63" Type="http://schemas.openxmlformats.org/officeDocument/2006/relationships/image" Target="../media/image2188.png"/><Relationship Id="rId68" Type="http://schemas.openxmlformats.org/officeDocument/2006/relationships/image" Target="../media/image2193.png"/><Relationship Id="rId16" Type="http://schemas.openxmlformats.org/officeDocument/2006/relationships/image" Target="../media/image2142.png"/><Relationship Id="rId11" Type="http://schemas.openxmlformats.org/officeDocument/2006/relationships/image" Target="../media/image2138.png"/><Relationship Id="rId24" Type="http://schemas.openxmlformats.org/officeDocument/2006/relationships/image" Target="../media/image2149.png"/><Relationship Id="rId32" Type="http://schemas.openxmlformats.org/officeDocument/2006/relationships/image" Target="../media/image2157.png"/><Relationship Id="rId37" Type="http://schemas.openxmlformats.org/officeDocument/2006/relationships/image" Target="../media/image2162.png"/><Relationship Id="rId40" Type="http://schemas.openxmlformats.org/officeDocument/2006/relationships/image" Target="../media/image2165.png"/><Relationship Id="rId45" Type="http://schemas.openxmlformats.org/officeDocument/2006/relationships/image" Target="../media/image2170.png"/><Relationship Id="rId53" Type="http://schemas.openxmlformats.org/officeDocument/2006/relationships/image" Target="../media/image2178.png"/><Relationship Id="rId58" Type="http://schemas.openxmlformats.org/officeDocument/2006/relationships/image" Target="../media/image2183.png"/><Relationship Id="rId66" Type="http://schemas.openxmlformats.org/officeDocument/2006/relationships/image" Target="../media/image2191.png"/><Relationship Id="rId74" Type="http://schemas.openxmlformats.org/officeDocument/2006/relationships/image" Target="../media/image2199.png"/><Relationship Id="rId5" Type="http://schemas.openxmlformats.org/officeDocument/2006/relationships/image" Target="../media/image2132.png"/><Relationship Id="rId61" Type="http://schemas.openxmlformats.org/officeDocument/2006/relationships/image" Target="../media/image2186.png"/><Relationship Id="rId19" Type="http://schemas.openxmlformats.org/officeDocument/2006/relationships/image" Target="../media/image2145.png"/><Relationship Id="rId14" Type="http://schemas.openxmlformats.org/officeDocument/2006/relationships/image" Target="../media/image2141.png"/><Relationship Id="rId22" Type="http://schemas.openxmlformats.org/officeDocument/2006/relationships/image" Target="../media/image2147.png"/><Relationship Id="rId27" Type="http://schemas.openxmlformats.org/officeDocument/2006/relationships/image" Target="../media/image2152.png"/><Relationship Id="rId30" Type="http://schemas.openxmlformats.org/officeDocument/2006/relationships/image" Target="../media/image2155.png"/><Relationship Id="rId35" Type="http://schemas.openxmlformats.org/officeDocument/2006/relationships/image" Target="../media/image2160.png"/><Relationship Id="rId43" Type="http://schemas.openxmlformats.org/officeDocument/2006/relationships/image" Target="../media/image2168.png"/><Relationship Id="rId48" Type="http://schemas.openxmlformats.org/officeDocument/2006/relationships/image" Target="../media/image2173.png"/><Relationship Id="rId56" Type="http://schemas.openxmlformats.org/officeDocument/2006/relationships/image" Target="../media/image2181.png"/><Relationship Id="rId64" Type="http://schemas.openxmlformats.org/officeDocument/2006/relationships/image" Target="../media/image2189.png"/><Relationship Id="rId69" Type="http://schemas.openxmlformats.org/officeDocument/2006/relationships/image" Target="../media/image2194.png"/><Relationship Id="rId77" Type="http://schemas.openxmlformats.org/officeDocument/2006/relationships/image" Target="../media/image2202.png"/><Relationship Id="rId8" Type="http://schemas.openxmlformats.org/officeDocument/2006/relationships/image" Target="../media/image2135.png"/><Relationship Id="rId51" Type="http://schemas.openxmlformats.org/officeDocument/2006/relationships/image" Target="../media/image2176.png"/><Relationship Id="rId72" Type="http://schemas.openxmlformats.org/officeDocument/2006/relationships/image" Target="../media/image2197.png"/><Relationship Id="rId3" Type="http://schemas.openxmlformats.org/officeDocument/2006/relationships/image" Target="../media/image2130.png"/><Relationship Id="rId12" Type="http://schemas.openxmlformats.org/officeDocument/2006/relationships/image" Target="../media/image2139.png"/><Relationship Id="rId17" Type="http://schemas.openxmlformats.org/officeDocument/2006/relationships/image" Target="../media/image2143.png"/><Relationship Id="rId25" Type="http://schemas.openxmlformats.org/officeDocument/2006/relationships/image" Target="../media/image2150.png"/><Relationship Id="rId33" Type="http://schemas.openxmlformats.org/officeDocument/2006/relationships/image" Target="../media/image2158.png"/><Relationship Id="rId38" Type="http://schemas.openxmlformats.org/officeDocument/2006/relationships/image" Target="../media/image2163.png"/><Relationship Id="rId46" Type="http://schemas.openxmlformats.org/officeDocument/2006/relationships/image" Target="../media/image2171.png"/><Relationship Id="rId59" Type="http://schemas.openxmlformats.org/officeDocument/2006/relationships/image" Target="../media/image2184.png"/><Relationship Id="rId67" Type="http://schemas.openxmlformats.org/officeDocument/2006/relationships/image" Target="../media/image2192.png"/><Relationship Id="rId20" Type="http://schemas.openxmlformats.org/officeDocument/2006/relationships/image" Target="../media/image1971.png"/><Relationship Id="rId41" Type="http://schemas.openxmlformats.org/officeDocument/2006/relationships/image" Target="../media/image2166.png"/><Relationship Id="rId54" Type="http://schemas.openxmlformats.org/officeDocument/2006/relationships/image" Target="../media/image2179.png"/><Relationship Id="rId62" Type="http://schemas.openxmlformats.org/officeDocument/2006/relationships/image" Target="../media/image2187.png"/><Relationship Id="rId70" Type="http://schemas.openxmlformats.org/officeDocument/2006/relationships/image" Target="../media/image2195.png"/><Relationship Id="rId75" Type="http://schemas.openxmlformats.org/officeDocument/2006/relationships/image" Target="../media/image22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33.png"/><Relationship Id="rId15" Type="http://schemas.openxmlformats.org/officeDocument/2006/relationships/image" Target="../media/image1931.png"/><Relationship Id="rId23" Type="http://schemas.openxmlformats.org/officeDocument/2006/relationships/image" Target="../media/image2148.png"/><Relationship Id="rId28" Type="http://schemas.openxmlformats.org/officeDocument/2006/relationships/image" Target="../media/image2153.png"/><Relationship Id="rId36" Type="http://schemas.openxmlformats.org/officeDocument/2006/relationships/image" Target="../media/image2161.png"/><Relationship Id="rId49" Type="http://schemas.openxmlformats.org/officeDocument/2006/relationships/image" Target="../media/image2174.png"/><Relationship Id="rId57" Type="http://schemas.openxmlformats.org/officeDocument/2006/relationships/image" Target="../media/image2182.png"/><Relationship Id="rId10" Type="http://schemas.openxmlformats.org/officeDocument/2006/relationships/image" Target="../media/image2137.png"/><Relationship Id="rId31" Type="http://schemas.openxmlformats.org/officeDocument/2006/relationships/image" Target="../media/image2156.png"/><Relationship Id="rId44" Type="http://schemas.openxmlformats.org/officeDocument/2006/relationships/image" Target="../media/image2169.png"/><Relationship Id="rId52" Type="http://schemas.openxmlformats.org/officeDocument/2006/relationships/image" Target="../media/image2177.png"/><Relationship Id="rId60" Type="http://schemas.openxmlformats.org/officeDocument/2006/relationships/image" Target="../media/image2185.png"/><Relationship Id="rId65" Type="http://schemas.openxmlformats.org/officeDocument/2006/relationships/image" Target="../media/image2190.png"/><Relationship Id="rId73" Type="http://schemas.openxmlformats.org/officeDocument/2006/relationships/image" Target="../media/image2198.png"/><Relationship Id="rId78" Type="http://schemas.openxmlformats.org/officeDocument/2006/relationships/image" Target="../media/image2203.png"/><Relationship Id="rId4" Type="http://schemas.openxmlformats.org/officeDocument/2006/relationships/image" Target="../media/image2131.png"/><Relationship Id="rId9" Type="http://schemas.openxmlformats.org/officeDocument/2006/relationships/image" Target="../media/image2136.png"/><Relationship Id="rId13" Type="http://schemas.openxmlformats.org/officeDocument/2006/relationships/image" Target="../media/image2140.png"/><Relationship Id="rId18" Type="http://schemas.openxmlformats.org/officeDocument/2006/relationships/image" Target="../media/image2144.png"/><Relationship Id="rId39" Type="http://schemas.openxmlformats.org/officeDocument/2006/relationships/image" Target="../media/image2164.png"/><Relationship Id="rId34" Type="http://schemas.openxmlformats.org/officeDocument/2006/relationships/image" Target="../media/image2159.png"/><Relationship Id="rId50" Type="http://schemas.openxmlformats.org/officeDocument/2006/relationships/image" Target="../media/image2175.png"/><Relationship Id="rId55" Type="http://schemas.openxmlformats.org/officeDocument/2006/relationships/image" Target="../media/image2180.png"/><Relationship Id="rId76" Type="http://schemas.openxmlformats.org/officeDocument/2006/relationships/image" Target="../media/image2201.png"/><Relationship Id="rId7" Type="http://schemas.openxmlformats.org/officeDocument/2006/relationships/image" Target="../media/image2134.png"/><Relationship Id="rId71" Type="http://schemas.openxmlformats.org/officeDocument/2006/relationships/image" Target="../media/image2196.png"/><Relationship Id="rId2" Type="http://schemas.openxmlformats.org/officeDocument/2006/relationships/image" Target="../media/image2129.png"/><Relationship Id="rId29" Type="http://schemas.openxmlformats.org/officeDocument/2006/relationships/image" Target="../media/image215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4.png"/><Relationship Id="rId18" Type="http://schemas.openxmlformats.org/officeDocument/2006/relationships/image" Target="../media/image2219.png"/><Relationship Id="rId26" Type="http://schemas.openxmlformats.org/officeDocument/2006/relationships/image" Target="../media/image2226.png"/><Relationship Id="rId39" Type="http://schemas.openxmlformats.org/officeDocument/2006/relationships/image" Target="../media/image2237.png"/><Relationship Id="rId21" Type="http://schemas.openxmlformats.org/officeDocument/2006/relationships/image" Target="../media/image2222.png"/><Relationship Id="rId34" Type="http://schemas.openxmlformats.org/officeDocument/2006/relationships/image" Target="../media/image2233.png"/><Relationship Id="rId42" Type="http://schemas.openxmlformats.org/officeDocument/2006/relationships/image" Target="../media/image1881.png"/><Relationship Id="rId47" Type="http://schemas.openxmlformats.org/officeDocument/2006/relationships/image" Target="../media/image2244.png"/><Relationship Id="rId50" Type="http://schemas.openxmlformats.org/officeDocument/2006/relationships/image" Target="../media/image2246.png"/><Relationship Id="rId55" Type="http://schemas.openxmlformats.org/officeDocument/2006/relationships/image" Target="../media/image2251.png"/><Relationship Id="rId7" Type="http://schemas.openxmlformats.org/officeDocument/2006/relationships/image" Target="../media/image2208.png"/><Relationship Id="rId2" Type="http://schemas.openxmlformats.org/officeDocument/2006/relationships/image" Target="../media/image2204.png"/><Relationship Id="rId16" Type="http://schemas.openxmlformats.org/officeDocument/2006/relationships/image" Target="../media/image2217.png"/><Relationship Id="rId29" Type="http://schemas.openxmlformats.org/officeDocument/2006/relationships/image" Target="../media/image2229.png"/><Relationship Id="rId11" Type="http://schemas.openxmlformats.org/officeDocument/2006/relationships/image" Target="../media/image2212.png"/><Relationship Id="rId24" Type="http://schemas.openxmlformats.org/officeDocument/2006/relationships/image" Target="../media/image2224.png"/><Relationship Id="rId32" Type="http://schemas.openxmlformats.org/officeDocument/2006/relationships/image" Target="../media/image1869.png"/><Relationship Id="rId37" Type="http://schemas.openxmlformats.org/officeDocument/2006/relationships/image" Target="../media/image1870.png"/><Relationship Id="rId40" Type="http://schemas.openxmlformats.org/officeDocument/2006/relationships/image" Target="../media/image2238.png"/><Relationship Id="rId45" Type="http://schemas.openxmlformats.org/officeDocument/2006/relationships/image" Target="../media/image2242.png"/><Relationship Id="rId53" Type="http://schemas.openxmlformats.org/officeDocument/2006/relationships/image" Target="../media/image2249.png"/><Relationship Id="rId58" Type="http://schemas.openxmlformats.org/officeDocument/2006/relationships/image" Target="../media/image2254.png"/><Relationship Id="rId5" Type="http://schemas.openxmlformats.org/officeDocument/2006/relationships/image" Target="../media/image2206.png"/><Relationship Id="rId19" Type="http://schemas.openxmlformats.org/officeDocument/2006/relationships/image" Target="../media/image2220.png"/><Relationship Id="rId4" Type="http://schemas.openxmlformats.org/officeDocument/2006/relationships/image" Target="../media/image261.png"/><Relationship Id="rId9" Type="http://schemas.openxmlformats.org/officeDocument/2006/relationships/image" Target="../media/image2210.png"/><Relationship Id="rId14" Type="http://schemas.openxmlformats.org/officeDocument/2006/relationships/image" Target="../media/image2215.png"/><Relationship Id="rId22" Type="http://schemas.openxmlformats.org/officeDocument/2006/relationships/image" Target="../media/image2223.png"/><Relationship Id="rId27" Type="http://schemas.openxmlformats.org/officeDocument/2006/relationships/image" Target="../media/image2227.png"/><Relationship Id="rId30" Type="http://schemas.openxmlformats.org/officeDocument/2006/relationships/image" Target="../media/image2230.png"/><Relationship Id="rId35" Type="http://schemas.openxmlformats.org/officeDocument/2006/relationships/image" Target="../media/image2234.png"/><Relationship Id="rId43" Type="http://schemas.openxmlformats.org/officeDocument/2006/relationships/image" Target="../media/image2240.png"/><Relationship Id="rId48" Type="http://schemas.openxmlformats.org/officeDocument/2006/relationships/image" Target="../media/image1535.png"/><Relationship Id="rId56" Type="http://schemas.openxmlformats.org/officeDocument/2006/relationships/image" Target="../media/image2252.png"/><Relationship Id="rId8" Type="http://schemas.openxmlformats.org/officeDocument/2006/relationships/image" Target="../media/image2209.png"/><Relationship Id="rId51" Type="http://schemas.openxmlformats.org/officeDocument/2006/relationships/image" Target="../media/image2247.png"/><Relationship Id="rId3" Type="http://schemas.openxmlformats.org/officeDocument/2006/relationships/image" Target="../media/image2205.png"/><Relationship Id="rId12" Type="http://schemas.openxmlformats.org/officeDocument/2006/relationships/image" Target="../media/image2213.png"/><Relationship Id="rId17" Type="http://schemas.openxmlformats.org/officeDocument/2006/relationships/image" Target="../media/image2218.png"/><Relationship Id="rId25" Type="http://schemas.openxmlformats.org/officeDocument/2006/relationships/image" Target="../media/image2225.png"/><Relationship Id="rId33" Type="http://schemas.openxmlformats.org/officeDocument/2006/relationships/image" Target="../media/image2232.png"/><Relationship Id="rId38" Type="http://schemas.openxmlformats.org/officeDocument/2006/relationships/image" Target="../media/image2236.png"/><Relationship Id="rId46" Type="http://schemas.openxmlformats.org/officeDocument/2006/relationships/image" Target="../media/image2243.png"/><Relationship Id="rId59" Type="http://schemas.openxmlformats.org/officeDocument/2006/relationships/image" Target="../media/image2255.png"/><Relationship Id="rId20" Type="http://schemas.openxmlformats.org/officeDocument/2006/relationships/image" Target="../media/image2221.png"/><Relationship Id="rId41" Type="http://schemas.openxmlformats.org/officeDocument/2006/relationships/image" Target="../media/image2239.png"/><Relationship Id="rId54" Type="http://schemas.openxmlformats.org/officeDocument/2006/relationships/image" Target="../media/image22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07.png"/><Relationship Id="rId15" Type="http://schemas.openxmlformats.org/officeDocument/2006/relationships/image" Target="../media/image2216.png"/><Relationship Id="rId23" Type="http://schemas.openxmlformats.org/officeDocument/2006/relationships/image" Target="../media/image684.png"/><Relationship Id="rId28" Type="http://schemas.openxmlformats.org/officeDocument/2006/relationships/image" Target="../media/image2228.png"/><Relationship Id="rId36" Type="http://schemas.openxmlformats.org/officeDocument/2006/relationships/image" Target="../media/image2235.png"/><Relationship Id="rId49" Type="http://schemas.openxmlformats.org/officeDocument/2006/relationships/image" Target="../media/image2245.png"/><Relationship Id="rId57" Type="http://schemas.openxmlformats.org/officeDocument/2006/relationships/image" Target="../media/image2253.png"/><Relationship Id="rId10" Type="http://schemas.openxmlformats.org/officeDocument/2006/relationships/image" Target="../media/image2211.png"/><Relationship Id="rId31" Type="http://schemas.openxmlformats.org/officeDocument/2006/relationships/image" Target="../media/image2231.png"/><Relationship Id="rId44" Type="http://schemas.openxmlformats.org/officeDocument/2006/relationships/image" Target="../media/image2241.png"/><Relationship Id="rId52" Type="http://schemas.openxmlformats.org/officeDocument/2006/relationships/image" Target="../media/image2248.png"/><Relationship Id="rId60" Type="http://schemas.openxmlformats.org/officeDocument/2006/relationships/image" Target="../media/image190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2.png"/><Relationship Id="rId13" Type="http://schemas.openxmlformats.org/officeDocument/2006/relationships/image" Target="../media/image2265.png"/><Relationship Id="rId3" Type="http://schemas.openxmlformats.org/officeDocument/2006/relationships/image" Target="../media/image2257.png"/><Relationship Id="rId7" Type="http://schemas.openxmlformats.org/officeDocument/2006/relationships/image" Target="../media/image2260.png"/><Relationship Id="rId12" Type="http://schemas.openxmlformats.org/officeDocument/2006/relationships/image" Target="../media/image2264.png"/><Relationship Id="rId17" Type="http://schemas.openxmlformats.org/officeDocument/2006/relationships/image" Target="../media/image2269.jpg"/><Relationship Id="rId2" Type="http://schemas.openxmlformats.org/officeDocument/2006/relationships/image" Target="../media/image2256.png"/><Relationship Id="rId16" Type="http://schemas.openxmlformats.org/officeDocument/2006/relationships/image" Target="../media/image226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2.png"/><Relationship Id="rId11" Type="http://schemas.openxmlformats.org/officeDocument/2006/relationships/image" Target="../media/image2263.png"/><Relationship Id="rId5" Type="http://schemas.openxmlformats.org/officeDocument/2006/relationships/image" Target="../media/image2259.png"/><Relationship Id="rId15" Type="http://schemas.openxmlformats.org/officeDocument/2006/relationships/image" Target="../media/image2267.png"/><Relationship Id="rId10" Type="http://schemas.openxmlformats.org/officeDocument/2006/relationships/image" Target="../media/image2262.png"/><Relationship Id="rId4" Type="http://schemas.openxmlformats.org/officeDocument/2006/relationships/image" Target="../media/image2258.png"/><Relationship Id="rId9" Type="http://schemas.openxmlformats.org/officeDocument/2006/relationships/image" Target="../media/image2261.png"/><Relationship Id="rId14" Type="http://schemas.openxmlformats.org/officeDocument/2006/relationships/image" Target="../media/image2266.pn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94.png"/><Relationship Id="rId117" Type="http://schemas.openxmlformats.org/officeDocument/2006/relationships/image" Target="../media/image2380.png"/><Relationship Id="rId21" Type="http://schemas.openxmlformats.org/officeDocument/2006/relationships/image" Target="../media/image2289.png"/><Relationship Id="rId42" Type="http://schemas.openxmlformats.org/officeDocument/2006/relationships/image" Target="../media/image2076.png"/><Relationship Id="rId47" Type="http://schemas.openxmlformats.org/officeDocument/2006/relationships/image" Target="../media/image2314.png"/><Relationship Id="rId63" Type="http://schemas.openxmlformats.org/officeDocument/2006/relationships/image" Target="../media/image2132.png"/><Relationship Id="rId68" Type="http://schemas.openxmlformats.org/officeDocument/2006/relationships/image" Target="../media/image2332.png"/><Relationship Id="rId84" Type="http://schemas.openxmlformats.org/officeDocument/2006/relationships/image" Target="../media/image2347.png"/><Relationship Id="rId89" Type="http://schemas.openxmlformats.org/officeDocument/2006/relationships/image" Target="../media/image2352.png"/><Relationship Id="rId112" Type="http://schemas.openxmlformats.org/officeDocument/2006/relationships/image" Target="../media/image2375.png"/><Relationship Id="rId16" Type="http://schemas.openxmlformats.org/officeDocument/2006/relationships/image" Target="../media/image2284.png"/><Relationship Id="rId107" Type="http://schemas.openxmlformats.org/officeDocument/2006/relationships/image" Target="../media/image2370.png"/><Relationship Id="rId11" Type="http://schemas.openxmlformats.org/officeDocument/2006/relationships/image" Target="../media/image2279.png"/><Relationship Id="rId32" Type="http://schemas.openxmlformats.org/officeDocument/2006/relationships/image" Target="../media/image2300.png"/><Relationship Id="rId37" Type="http://schemas.openxmlformats.org/officeDocument/2006/relationships/image" Target="../media/image2305.png"/><Relationship Id="rId53" Type="http://schemas.openxmlformats.org/officeDocument/2006/relationships/image" Target="../media/image2146.png"/><Relationship Id="rId58" Type="http://schemas.openxmlformats.org/officeDocument/2006/relationships/image" Target="../media/image2323.png"/><Relationship Id="rId74" Type="http://schemas.openxmlformats.org/officeDocument/2006/relationships/image" Target="../media/image2338.png"/><Relationship Id="rId79" Type="http://schemas.openxmlformats.org/officeDocument/2006/relationships/image" Target="../media/image2343.png"/><Relationship Id="rId102" Type="http://schemas.openxmlformats.org/officeDocument/2006/relationships/image" Target="../media/image2365.png"/><Relationship Id="rId5" Type="http://schemas.openxmlformats.org/officeDocument/2006/relationships/image" Target="../media/image2273.png"/><Relationship Id="rId90" Type="http://schemas.openxmlformats.org/officeDocument/2006/relationships/image" Target="../media/image2353.png"/><Relationship Id="rId95" Type="http://schemas.openxmlformats.org/officeDocument/2006/relationships/image" Target="../media/image2358.png"/><Relationship Id="rId22" Type="http://schemas.openxmlformats.org/officeDocument/2006/relationships/image" Target="../media/image2290.png"/><Relationship Id="rId27" Type="http://schemas.openxmlformats.org/officeDocument/2006/relationships/image" Target="../media/image2295.png"/><Relationship Id="rId43" Type="http://schemas.openxmlformats.org/officeDocument/2006/relationships/image" Target="../media/image2310.png"/><Relationship Id="rId48" Type="http://schemas.openxmlformats.org/officeDocument/2006/relationships/image" Target="../media/image2315.png"/><Relationship Id="rId64" Type="http://schemas.openxmlformats.org/officeDocument/2006/relationships/image" Target="../media/image2328.png"/><Relationship Id="rId69" Type="http://schemas.openxmlformats.org/officeDocument/2006/relationships/image" Target="../media/image2333.png"/><Relationship Id="rId113" Type="http://schemas.openxmlformats.org/officeDocument/2006/relationships/image" Target="../media/image2376.png"/><Relationship Id="rId118" Type="http://schemas.openxmlformats.org/officeDocument/2006/relationships/image" Target="../media/image2381.png"/><Relationship Id="rId80" Type="http://schemas.openxmlformats.org/officeDocument/2006/relationships/image" Target="../media/image2344.png"/><Relationship Id="rId85" Type="http://schemas.openxmlformats.org/officeDocument/2006/relationships/image" Target="../media/image2348.png"/><Relationship Id="rId12" Type="http://schemas.openxmlformats.org/officeDocument/2006/relationships/image" Target="../media/image2280.png"/><Relationship Id="rId17" Type="http://schemas.openxmlformats.org/officeDocument/2006/relationships/image" Target="../media/image2285.png"/><Relationship Id="rId33" Type="http://schemas.openxmlformats.org/officeDocument/2006/relationships/image" Target="../media/image2301.png"/><Relationship Id="rId38" Type="http://schemas.openxmlformats.org/officeDocument/2006/relationships/image" Target="../media/image2306.png"/><Relationship Id="rId59" Type="http://schemas.openxmlformats.org/officeDocument/2006/relationships/image" Target="../media/image2324.png"/><Relationship Id="rId103" Type="http://schemas.openxmlformats.org/officeDocument/2006/relationships/image" Target="../media/image2366.png"/><Relationship Id="rId108" Type="http://schemas.openxmlformats.org/officeDocument/2006/relationships/image" Target="../media/image2371.png"/><Relationship Id="rId54" Type="http://schemas.openxmlformats.org/officeDocument/2006/relationships/image" Target="../media/image2320.png"/><Relationship Id="rId70" Type="http://schemas.openxmlformats.org/officeDocument/2006/relationships/image" Target="../media/image2334.png"/><Relationship Id="rId75" Type="http://schemas.openxmlformats.org/officeDocument/2006/relationships/image" Target="../media/image2339.png"/><Relationship Id="rId91" Type="http://schemas.openxmlformats.org/officeDocument/2006/relationships/image" Target="../media/image2354.png"/><Relationship Id="rId96" Type="http://schemas.openxmlformats.org/officeDocument/2006/relationships/image" Target="../media/image235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74.png"/><Relationship Id="rId23" Type="http://schemas.openxmlformats.org/officeDocument/2006/relationships/image" Target="../media/image2291.png"/><Relationship Id="rId28" Type="http://schemas.openxmlformats.org/officeDocument/2006/relationships/image" Target="../media/image2296.png"/><Relationship Id="rId49" Type="http://schemas.openxmlformats.org/officeDocument/2006/relationships/image" Target="../media/image2316.png"/><Relationship Id="rId114" Type="http://schemas.openxmlformats.org/officeDocument/2006/relationships/image" Target="../media/image2377.png"/><Relationship Id="rId10" Type="http://schemas.openxmlformats.org/officeDocument/2006/relationships/image" Target="../media/image2278.png"/><Relationship Id="rId31" Type="http://schemas.openxmlformats.org/officeDocument/2006/relationships/image" Target="../media/image2299.png"/><Relationship Id="rId44" Type="http://schemas.openxmlformats.org/officeDocument/2006/relationships/image" Target="../media/image2311.png"/><Relationship Id="rId52" Type="http://schemas.openxmlformats.org/officeDocument/2006/relationships/image" Target="../media/image2319.png"/><Relationship Id="rId60" Type="http://schemas.openxmlformats.org/officeDocument/2006/relationships/image" Target="../media/image2325.png"/><Relationship Id="rId65" Type="http://schemas.openxmlformats.org/officeDocument/2006/relationships/image" Target="../media/image2329.png"/><Relationship Id="rId73" Type="http://schemas.openxmlformats.org/officeDocument/2006/relationships/image" Target="../media/image2337.png"/><Relationship Id="rId78" Type="http://schemas.openxmlformats.org/officeDocument/2006/relationships/image" Target="../media/image2342.png"/><Relationship Id="rId81" Type="http://schemas.openxmlformats.org/officeDocument/2006/relationships/image" Target="../media/image1931.png"/><Relationship Id="rId86" Type="http://schemas.openxmlformats.org/officeDocument/2006/relationships/image" Target="../media/image2349.png"/><Relationship Id="rId94" Type="http://schemas.openxmlformats.org/officeDocument/2006/relationships/image" Target="../media/image2357.png"/><Relationship Id="rId99" Type="http://schemas.openxmlformats.org/officeDocument/2006/relationships/image" Target="../media/image2362.png"/><Relationship Id="rId101" Type="http://schemas.openxmlformats.org/officeDocument/2006/relationships/image" Target="../media/image2364.png"/><Relationship Id="rId4" Type="http://schemas.openxmlformats.org/officeDocument/2006/relationships/image" Target="../media/image2272.png"/><Relationship Id="rId9" Type="http://schemas.openxmlformats.org/officeDocument/2006/relationships/image" Target="../media/image2277.png"/><Relationship Id="rId13" Type="http://schemas.openxmlformats.org/officeDocument/2006/relationships/image" Target="../media/image2281.png"/><Relationship Id="rId18" Type="http://schemas.openxmlformats.org/officeDocument/2006/relationships/image" Target="../media/image2286.png"/><Relationship Id="rId39" Type="http://schemas.openxmlformats.org/officeDocument/2006/relationships/image" Target="../media/image2307.png"/><Relationship Id="rId109" Type="http://schemas.openxmlformats.org/officeDocument/2006/relationships/image" Target="../media/image2372.png"/><Relationship Id="rId34" Type="http://schemas.openxmlformats.org/officeDocument/2006/relationships/image" Target="../media/image2302.png"/><Relationship Id="rId50" Type="http://schemas.openxmlformats.org/officeDocument/2006/relationships/image" Target="../media/image2317.png"/><Relationship Id="rId55" Type="http://schemas.openxmlformats.org/officeDocument/2006/relationships/image" Target="../media/image2321.png"/><Relationship Id="rId76" Type="http://schemas.openxmlformats.org/officeDocument/2006/relationships/image" Target="../media/image2340.png"/><Relationship Id="rId97" Type="http://schemas.openxmlformats.org/officeDocument/2006/relationships/image" Target="../media/image2360.png"/><Relationship Id="rId104" Type="http://schemas.openxmlformats.org/officeDocument/2006/relationships/image" Target="../media/image2367.png"/><Relationship Id="rId7" Type="http://schemas.openxmlformats.org/officeDocument/2006/relationships/image" Target="../media/image2275.png"/><Relationship Id="rId71" Type="http://schemas.openxmlformats.org/officeDocument/2006/relationships/image" Target="../media/image2335.png"/><Relationship Id="rId92" Type="http://schemas.openxmlformats.org/officeDocument/2006/relationships/image" Target="../media/image2355.png"/><Relationship Id="rId2" Type="http://schemas.openxmlformats.org/officeDocument/2006/relationships/image" Target="../media/image2270.png"/><Relationship Id="rId29" Type="http://schemas.openxmlformats.org/officeDocument/2006/relationships/image" Target="../media/image2297.png"/><Relationship Id="rId24" Type="http://schemas.openxmlformats.org/officeDocument/2006/relationships/image" Target="../media/image2292.png"/><Relationship Id="rId40" Type="http://schemas.openxmlformats.org/officeDocument/2006/relationships/image" Target="../media/image2308.png"/><Relationship Id="rId45" Type="http://schemas.openxmlformats.org/officeDocument/2006/relationships/image" Target="../media/image2312.png"/><Relationship Id="rId66" Type="http://schemas.openxmlformats.org/officeDocument/2006/relationships/image" Target="../media/image2330.png"/><Relationship Id="rId87" Type="http://schemas.openxmlformats.org/officeDocument/2006/relationships/image" Target="../media/image2350.png"/><Relationship Id="rId110" Type="http://schemas.openxmlformats.org/officeDocument/2006/relationships/image" Target="../media/image2373.png"/><Relationship Id="rId115" Type="http://schemas.openxmlformats.org/officeDocument/2006/relationships/image" Target="../media/image2378.png"/><Relationship Id="rId61" Type="http://schemas.openxmlformats.org/officeDocument/2006/relationships/image" Target="../media/image2326.png"/><Relationship Id="rId82" Type="http://schemas.openxmlformats.org/officeDocument/2006/relationships/image" Target="../media/image2345.png"/><Relationship Id="rId19" Type="http://schemas.openxmlformats.org/officeDocument/2006/relationships/image" Target="../media/image2287.png"/><Relationship Id="rId14" Type="http://schemas.openxmlformats.org/officeDocument/2006/relationships/image" Target="../media/image2282.png"/><Relationship Id="rId30" Type="http://schemas.openxmlformats.org/officeDocument/2006/relationships/image" Target="../media/image2298.png"/><Relationship Id="rId35" Type="http://schemas.openxmlformats.org/officeDocument/2006/relationships/image" Target="../media/image2303.png"/><Relationship Id="rId56" Type="http://schemas.openxmlformats.org/officeDocument/2006/relationships/image" Target="../media/image2322.png"/><Relationship Id="rId77" Type="http://schemas.openxmlformats.org/officeDocument/2006/relationships/image" Target="../media/image2341.png"/><Relationship Id="rId100" Type="http://schemas.openxmlformats.org/officeDocument/2006/relationships/image" Target="../media/image2363.png"/><Relationship Id="rId105" Type="http://schemas.openxmlformats.org/officeDocument/2006/relationships/image" Target="../media/image2368.png"/><Relationship Id="rId8" Type="http://schemas.openxmlformats.org/officeDocument/2006/relationships/image" Target="../media/image2276.png"/><Relationship Id="rId51" Type="http://schemas.openxmlformats.org/officeDocument/2006/relationships/image" Target="../media/image2318.png"/><Relationship Id="rId72" Type="http://schemas.openxmlformats.org/officeDocument/2006/relationships/image" Target="../media/image2336.png"/><Relationship Id="rId93" Type="http://schemas.openxmlformats.org/officeDocument/2006/relationships/image" Target="../media/image2356.png"/><Relationship Id="rId98" Type="http://schemas.openxmlformats.org/officeDocument/2006/relationships/image" Target="../media/image2361.png"/><Relationship Id="rId3" Type="http://schemas.openxmlformats.org/officeDocument/2006/relationships/image" Target="../media/image2271.png"/><Relationship Id="rId25" Type="http://schemas.openxmlformats.org/officeDocument/2006/relationships/image" Target="../media/image2293.png"/><Relationship Id="rId46" Type="http://schemas.openxmlformats.org/officeDocument/2006/relationships/image" Target="../media/image2313.png"/><Relationship Id="rId67" Type="http://schemas.openxmlformats.org/officeDocument/2006/relationships/image" Target="../media/image2331.png"/><Relationship Id="rId116" Type="http://schemas.openxmlformats.org/officeDocument/2006/relationships/image" Target="../media/image2379.png"/><Relationship Id="rId20" Type="http://schemas.openxmlformats.org/officeDocument/2006/relationships/image" Target="../media/image2288.png"/><Relationship Id="rId41" Type="http://schemas.openxmlformats.org/officeDocument/2006/relationships/image" Target="../media/image2309.png"/><Relationship Id="rId62" Type="http://schemas.openxmlformats.org/officeDocument/2006/relationships/image" Target="../media/image2327.png"/><Relationship Id="rId83" Type="http://schemas.openxmlformats.org/officeDocument/2006/relationships/image" Target="../media/image2346.png"/><Relationship Id="rId88" Type="http://schemas.openxmlformats.org/officeDocument/2006/relationships/image" Target="../media/image2351.png"/><Relationship Id="rId111" Type="http://schemas.openxmlformats.org/officeDocument/2006/relationships/image" Target="../media/image2374.png"/><Relationship Id="rId15" Type="http://schemas.openxmlformats.org/officeDocument/2006/relationships/image" Target="../media/image2283.png"/><Relationship Id="rId36" Type="http://schemas.openxmlformats.org/officeDocument/2006/relationships/image" Target="../media/image2304.png"/><Relationship Id="rId57" Type="http://schemas.openxmlformats.org/officeDocument/2006/relationships/image" Target="../media/image2159.png"/><Relationship Id="rId106" Type="http://schemas.openxmlformats.org/officeDocument/2006/relationships/image" Target="../media/image2369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83.png"/><Relationship Id="rId21" Type="http://schemas.openxmlformats.org/officeDocument/2006/relationships/image" Target="../media/image1885.png"/><Relationship Id="rId42" Type="http://schemas.openxmlformats.org/officeDocument/2006/relationships/image" Target="../media/image2413.png"/><Relationship Id="rId47" Type="http://schemas.openxmlformats.org/officeDocument/2006/relationships/image" Target="../media/image2418.png"/><Relationship Id="rId63" Type="http://schemas.openxmlformats.org/officeDocument/2006/relationships/image" Target="../media/image2433.png"/><Relationship Id="rId68" Type="http://schemas.openxmlformats.org/officeDocument/2006/relationships/image" Target="../media/image2438.png"/><Relationship Id="rId84" Type="http://schemas.openxmlformats.org/officeDocument/2006/relationships/image" Target="../media/image2453.png"/><Relationship Id="rId89" Type="http://schemas.openxmlformats.org/officeDocument/2006/relationships/image" Target="../media/image2458.png"/><Relationship Id="rId112" Type="http://schemas.openxmlformats.org/officeDocument/2006/relationships/image" Target="../media/image2478.png"/><Relationship Id="rId16" Type="http://schemas.openxmlformats.org/officeDocument/2006/relationships/image" Target="../media/image2395.png"/><Relationship Id="rId107" Type="http://schemas.openxmlformats.org/officeDocument/2006/relationships/image" Target="../media/image2227.png"/><Relationship Id="rId11" Type="http://schemas.openxmlformats.org/officeDocument/2006/relationships/image" Target="../media/image261.png"/><Relationship Id="rId32" Type="http://schemas.openxmlformats.org/officeDocument/2006/relationships/image" Target="../media/image2407.png"/><Relationship Id="rId37" Type="http://schemas.openxmlformats.org/officeDocument/2006/relationships/image" Target="../media/image2211.png"/><Relationship Id="rId53" Type="http://schemas.openxmlformats.org/officeDocument/2006/relationships/image" Target="../media/image2424.png"/><Relationship Id="rId58" Type="http://schemas.openxmlformats.org/officeDocument/2006/relationships/image" Target="../media/image2429.png"/><Relationship Id="rId74" Type="http://schemas.openxmlformats.org/officeDocument/2006/relationships/image" Target="../media/image2443.png"/><Relationship Id="rId79" Type="http://schemas.openxmlformats.org/officeDocument/2006/relationships/image" Target="../media/image2448.png"/><Relationship Id="rId102" Type="http://schemas.openxmlformats.org/officeDocument/2006/relationships/image" Target="../media/image2470.png"/><Relationship Id="rId123" Type="http://schemas.openxmlformats.org/officeDocument/2006/relationships/image" Target="../media/image1892.png"/><Relationship Id="rId128" Type="http://schemas.openxmlformats.org/officeDocument/2006/relationships/image" Target="../media/image2493.png"/><Relationship Id="rId5" Type="http://schemas.openxmlformats.org/officeDocument/2006/relationships/image" Target="../media/image2385.png"/><Relationship Id="rId90" Type="http://schemas.openxmlformats.org/officeDocument/2006/relationships/image" Target="../media/image2459.png"/><Relationship Id="rId95" Type="http://schemas.openxmlformats.org/officeDocument/2006/relationships/image" Target="../media/image2464.png"/><Relationship Id="rId22" Type="http://schemas.openxmlformats.org/officeDocument/2006/relationships/image" Target="../media/image2400.png"/><Relationship Id="rId27" Type="http://schemas.openxmlformats.org/officeDocument/2006/relationships/image" Target="../media/image2404.png"/><Relationship Id="rId43" Type="http://schemas.openxmlformats.org/officeDocument/2006/relationships/image" Target="../media/image2414.png"/><Relationship Id="rId48" Type="http://schemas.openxmlformats.org/officeDocument/2006/relationships/image" Target="../media/image2419.png"/><Relationship Id="rId64" Type="http://schemas.openxmlformats.org/officeDocument/2006/relationships/image" Target="../media/image2434.png"/><Relationship Id="rId69" Type="http://schemas.openxmlformats.org/officeDocument/2006/relationships/image" Target="../media/image2439.png"/><Relationship Id="rId113" Type="http://schemas.openxmlformats.org/officeDocument/2006/relationships/image" Target="../media/image2479.png"/><Relationship Id="rId118" Type="http://schemas.openxmlformats.org/officeDocument/2006/relationships/image" Target="../media/image2484.png"/><Relationship Id="rId80" Type="http://schemas.openxmlformats.org/officeDocument/2006/relationships/image" Target="../media/image2449.png"/><Relationship Id="rId85" Type="http://schemas.openxmlformats.org/officeDocument/2006/relationships/image" Target="../media/image2454.png"/><Relationship Id="rId12" Type="http://schemas.openxmlformats.org/officeDocument/2006/relationships/image" Target="../media/image2391.png"/><Relationship Id="rId17" Type="http://schemas.openxmlformats.org/officeDocument/2006/relationships/image" Target="../media/image2396.png"/><Relationship Id="rId33" Type="http://schemas.openxmlformats.org/officeDocument/2006/relationships/image" Target="../media/image2408.png"/><Relationship Id="rId38" Type="http://schemas.openxmlformats.org/officeDocument/2006/relationships/image" Target="../media/image684.png"/><Relationship Id="rId59" Type="http://schemas.openxmlformats.org/officeDocument/2006/relationships/image" Target="../media/image1874.png"/><Relationship Id="rId103" Type="http://schemas.openxmlformats.org/officeDocument/2006/relationships/image" Target="../media/image2471.png"/><Relationship Id="rId108" Type="http://schemas.openxmlformats.org/officeDocument/2006/relationships/image" Target="../media/image1898.png"/><Relationship Id="rId124" Type="http://schemas.openxmlformats.org/officeDocument/2006/relationships/image" Target="../media/image2489.png"/><Relationship Id="rId129" Type="http://schemas.openxmlformats.org/officeDocument/2006/relationships/image" Target="../media/image2494.png"/><Relationship Id="rId54" Type="http://schemas.openxmlformats.org/officeDocument/2006/relationships/image" Target="../media/image2425.png"/><Relationship Id="rId70" Type="http://schemas.openxmlformats.org/officeDocument/2006/relationships/image" Target="../media/image2440.png"/><Relationship Id="rId75" Type="http://schemas.openxmlformats.org/officeDocument/2006/relationships/image" Target="../media/image2444.png"/><Relationship Id="rId91" Type="http://schemas.openxmlformats.org/officeDocument/2006/relationships/image" Target="../media/image2460.png"/><Relationship Id="rId96" Type="http://schemas.openxmlformats.org/officeDocument/2006/relationships/image" Target="../media/image246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86.png"/><Relationship Id="rId23" Type="http://schemas.openxmlformats.org/officeDocument/2006/relationships/image" Target="../media/image2226.png"/><Relationship Id="rId28" Type="http://schemas.openxmlformats.org/officeDocument/2006/relationships/image" Target="../media/image1865.png"/><Relationship Id="rId49" Type="http://schemas.openxmlformats.org/officeDocument/2006/relationships/image" Target="../media/image2420.png"/><Relationship Id="rId114" Type="http://schemas.openxmlformats.org/officeDocument/2006/relationships/image" Target="../media/image2480.png"/><Relationship Id="rId119" Type="http://schemas.openxmlformats.org/officeDocument/2006/relationships/image" Target="../media/image2485.png"/><Relationship Id="rId44" Type="http://schemas.openxmlformats.org/officeDocument/2006/relationships/image" Target="../media/image2415.png"/><Relationship Id="rId60" Type="http://schemas.openxmlformats.org/officeDocument/2006/relationships/image" Target="../media/image2430.png"/><Relationship Id="rId65" Type="http://schemas.openxmlformats.org/officeDocument/2006/relationships/image" Target="../media/image2435.png"/><Relationship Id="rId81" Type="http://schemas.openxmlformats.org/officeDocument/2006/relationships/image" Target="../media/image2450.png"/><Relationship Id="rId86" Type="http://schemas.openxmlformats.org/officeDocument/2006/relationships/image" Target="../media/image2455.png"/><Relationship Id="rId13" Type="http://schemas.openxmlformats.org/officeDocument/2006/relationships/image" Target="../media/image2392.png"/><Relationship Id="rId18" Type="http://schemas.openxmlformats.org/officeDocument/2006/relationships/image" Target="../media/image2397.png"/><Relationship Id="rId39" Type="http://schemas.openxmlformats.org/officeDocument/2006/relationships/image" Target="../media/image1894.png"/><Relationship Id="rId109" Type="http://schemas.openxmlformats.org/officeDocument/2006/relationships/image" Target="../media/image2475.png"/><Relationship Id="rId34" Type="http://schemas.openxmlformats.org/officeDocument/2006/relationships/image" Target="../media/image2409.png"/><Relationship Id="rId50" Type="http://schemas.openxmlformats.org/officeDocument/2006/relationships/image" Target="../media/image2421.png"/><Relationship Id="rId55" Type="http://schemas.openxmlformats.org/officeDocument/2006/relationships/image" Target="../media/image2426.png"/><Relationship Id="rId76" Type="http://schemas.openxmlformats.org/officeDocument/2006/relationships/image" Target="../media/image2445.png"/><Relationship Id="rId97" Type="http://schemas.openxmlformats.org/officeDocument/2006/relationships/image" Target="../media/image2466.png"/><Relationship Id="rId104" Type="http://schemas.openxmlformats.org/officeDocument/2006/relationships/image" Target="../media/image2472.png"/><Relationship Id="rId120" Type="http://schemas.openxmlformats.org/officeDocument/2006/relationships/image" Target="../media/image2486.png"/><Relationship Id="rId125" Type="http://schemas.openxmlformats.org/officeDocument/2006/relationships/image" Target="../media/image2490.png"/><Relationship Id="rId7" Type="http://schemas.openxmlformats.org/officeDocument/2006/relationships/image" Target="../media/image2387.png"/><Relationship Id="rId71" Type="http://schemas.openxmlformats.org/officeDocument/2006/relationships/image" Target="../media/image2441.png"/><Relationship Id="rId92" Type="http://schemas.openxmlformats.org/officeDocument/2006/relationships/image" Target="../media/image2461.png"/><Relationship Id="rId2" Type="http://schemas.openxmlformats.org/officeDocument/2006/relationships/image" Target="../media/image2382.png"/><Relationship Id="rId29" Type="http://schemas.openxmlformats.org/officeDocument/2006/relationships/image" Target="../media/image1866.png"/><Relationship Id="rId24" Type="http://schemas.openxmlformats.org/officeDocument/2006/relationships/image" Target="../media/image2401.png"/><Relationship Id="rId40" Type="http://schemas.openxmlformats.org/officeDocument/2006/relationships/image" Target="../media/image2412.png"/><Relationship Id="rId45" Type="http://schemas.openxmlformats.org/officeDocument/2006/relationships/image" Target="../media/image2416.png"/><Relationship Id="rId66" Type="http://schemas.openxmlformats.org/officeDocument/2006/relationships/image" Target="../media/image2436.png"/><Relationship Id="rId87" Type="http://schemas.openxmlformats.org/officeDocument/2006/relationships/image" Target="../media/image2456.png"/><Relationship Id="rId110" Type="http://schemas.openxmlformats.org/officeDocument/2006/relationships/image" Target="../media/image2476.png"/><Relationship Id="rId115" Type="http://schemas.openxmlformats.org/officeDocument/2006/relationships/image" Target="../media/image2481.png"/><Relationship Id="rId61" Type="http://schemas.openxmlformats.org/officeDocument/2006/relationships/image" Target="../media/image2431.png"/><Relationship Id="rId82" Type="http://schemas.openxmlformats.org/officeDocument/2006/relationships/image" Target="../media/image2451.png"/><Relationship Id="rId19" Type="http://schemas.openxmlformats.org/officeDocument/2006/relationships/image" Target="../media/image2398.png"/><Relationship Id="rId14" Type="http://schemas.openxmlformats.org/officeDocument/2006/relationships/image" Target="../media/image2393.png"/><Relationship Id="rId30" Type="http://schemas.openxmlformats.org/officeDocument/2006/relationships/image" Target="../media/image2405.png"/><Relationship Id="rId35" Type="http://schemas.openxmlformats.org/officeDocument/2006/relationships/image" Target="../media/image2410.png"/><Relationship Id="rId56" Type="http://schemas.openxmlformats.org/officeDocument/2006/relationships/image" Target="../media/image2427.png"/><Relationship Id="rId77" Type="http://schemas.openxmlformats.org/officeDocument/2006/relationships/image" Target="../media/image2446.png"/><Relationship Id="rId100" Type="http://schemas.openxmlformats.org/officeDocument/2006/relationships/image" Target="../media/image2468.png"/><Relationship Id="rId105" Type="http://schemas.openxmlformats.org/officeDocument/2006/relationships/image" Target="../media/image2473.png"/><Relationship Id="rId126" Type="http://schemas.openxmlformats.org/officeDocument/2006/relationships/image" Target="../media/image2491.png"/><Relationship Id="rId8" Type="http://schemas.openxmlformats.org/officeDocument/2006/relationships/image" Target="../media/image2388.png"/><Relationship Id="rId51" Type="http://schemas.openxmlformats.org/officeDocument/2006/relationships/image" Target="../media/image2422.png"/><Relationship Id="rId72" Type="http://schemas.openxmlformats.org/officeDocument/2006/relationships/image" Target="../media/image2442.png"/><Relationship Id="rId93" Type="http://schemas.openxmlformats.org/officeDocument/2006/relationships/image" Target="../media/image2462.png"/><Relationship Id="rId98" Type="http://schemas.openxmlformats.org/officeDocument/2006/relationships/image" Target="../media/image1900.png"/><Relationship Id="rId121" Type="http://schemas.openxmlformats.org/officeDocument/2006/relationships/image" Target="../media/image2487.png"/><Relationship Id="rId3" Type="http://schemas.openxmlformats.org/officeDocument/2006/relationships/image" Target="../media/image2383.png"/><Relationship Id="rId25" Type="http://schemas.openxmlformats.org/officeDocument/2006/relationships/image" Target="../media/image2402.png"/><Relationship Id="rId46" Type="http://schemas.openxmlformats.org/officeDocument/2006/relationships/image" Target="../media/image2417.png"/><Relationship Id="rId67" Type="http://schemas.openxmlformats.org/officeDocument/2006/relationships/image" Target="../media/image2437.png"/><Relationship Id="rId116" Type="http://schemas.openxmlformats.org/officeDocument/2006/relationships/image" Target="../media/image2482.png"/><Relationship Id="rId20" Type="http://schemas.openxmlformats.org/officeDocument/2006/relationships/image" Target="../media/image2399.png"/><Relationship Id="rId41" Type="http://schemas.openxmlformats.org/officeDocument/2006/relationships/image" Target="../media/image1869.png"/><Relationship Id="rId62" Type="http://schemas.openxmlformats.org/officeDocument/2006/relationships/image" Target="../media/image2432.png"/><Relationship Id="rId83" Type="http://schemas.openxmlformats.org/officeDocument/2006/relationships/image" Target="../media/image2452.png"/><Relationship Id="rId88" Type="http://schemas.openxmlformats.org/officeDocument/2006/relationships/image" Target="../media/image2457.png"/><Relationship Id="rId111" Type="http://schemas.openxmlformats.org/officeDocument/2006/relationships/image" Target="../media/image2477.png"/><Relationship Id="rId15" Type="http://schemas.openxmlformats.org/officeDocument/2006/relationships/image" Target="../media/image2394.png"/><Relationship Id="rId36" Type="http://schemas.openxmlformats.org/officeDocument/2006/relationships/image" Target="../media/image2411.png"/><Relationship Id="rId57" Type="http://schemas.openxmlformats.org/officeDocument/2006/relationships/image" Target="../media/image2428.png"/><Relationship Id="rId106" Type="http://schemas.openxmlformats.org/officeDocument/2006/relationships/image" Target="../media/image2474.png"/><Relationship Id="rId127" Type="http://schemas.openxmlformats.org/officeDocument/2006/relationships/image" Target="../media/image2492.png"/><Relationship Id="rId10" Type="http://schemas.openxmlformats.org/officeDocument/2006/relationships/image" Target="../media/image2390.png"/><Relationship Id="rId31" Type="http://schemas.openxmlformats.org/officeDocument/2006/relationships/image" Target="../media/image2406.png"/><Relationship Id="rId52" Type="http://schemas.openxmlformats.org/officeDocument/2006/relationships/image" Target="../media/image2423.png"/><Relationship Id="rId73" Type="http://schemas.openxmlformats.org/officeDocument/2006/relationships/image" Target="../media/image1881.png"/><Relationship Id="rId78" Type="http://schemas.openxmlformats.org/officeDocument/2006/relationships/image" Target="../media/image2447.png"/><Relationship Id="rId94" Type="http://schemas.openxmlformats.org/officeDocument/2006/relationships/image" Target="../media/image2463.png"/><Relationship Id="rId99" Type="http://schemas.openxmlformats.org/officeDocument/2006/relationships/image" Target="../media/image2467.png"/><Relationship Id="rId101" Type="http://schemas.openxmlformats.org/officeDocument/2006/relationships/image" Target="../media/image2469.png"/><Relationship Id="rId122" Type="http://schemas.openxmlformats.org/officeDocument/2006/relationships/image" Target="../media/image2488.png"/><Relationship Id="rId4" Type="http://schemas.openxmlformats.org/officeDocument/2006/relationships/image" Target="../media/image2384.png"/><Relationship Id="rId9" Type="http://schemas.openxmlformats.org/officeDocument/2006/relationships/image" Target="../media/image2389.png"/><Relationship Id="rId26" Type="http://schemas.openxmlformats.org/officeDocument/2006/relationships/image" Target="../media/image24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1.png"/><Relationship Id="rId3" Type="http://schemas.openxmlformats.org/officeDocument/2006/relationships/image" Target="../media/image2496.png"/><Relationship Id="rId7" Type="http://schemas.openxmlformats.org/officeDocument/2006/relationships/image" Target="../media/image2500.png"/><Relationship Id="rId2" Type="http://schemas.openxmlformats.org/officeDocument/2006/relationships/image" Target="../media/image249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99.png"/><Relationship Id="rId5" Type="http://schemas.openxmlformats.org/officeDocument/2006/relationships/image" Target="../media/image2498.png"/><Relationship Id="rId10" Type="http://schemas.openxmlformats.org/officeDocument/2006/relationships/image" Target="../media/image2503.png"/><Relationship Id="rId4" Type="http://schemas.openxmlformats.org/officeDocument/2006/relationships/image" Target="../media/image2497.png"/><Relationship Id="rId9" Type="http://schemas.openxmlformats.org/officeDocument/2006/relationships/image" Target="../media/image2502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5.png"/><Relationship Id="rId18" Type="http://schemas.openxmlformats.org/officeDocument/2006/relationships/image" Target="../media/image2520.png"/><Relationship Id="rId26" Type="http://schemas.openxmlformats.org/officeDocument/2006/relationships/image" Target="../media/image2528.png"/><Relationship Id="rId39" Type="http://schemas.openxmlformats.org/officeDocument/2006/relationships/image" Target="../media/image2541.png"/><Relationship Id="rId21" Type="http://schemas.openxmlformats.org/officeDocument/2006/relationships/image" Target="../media/image2523.png"/><Relationship Id="rId34" Type="http://schemas.openxmlformats.org/officeDocument/2006/relationships/image" Target="../media/image2536.png"/><Relationship Id="rId7" Type="http://schemas.openxmlformats.org/officeDocument/2006/relationships/image" Target="../media/image2509.png"/><Relationship Id="rId12" Type="http://schemas.openxmlformats.org/officeDocument/2006/relationships/image" Target="../media/image2514.png"/><Relationship Id="rId17" Type="http://schemas.openxmlformats.org/officeDocument/2006/relationships/image" Target="../media/image2519.png"/><Relationship Id="rId25" Type="http://schemas.openxmlformats.org/officeDocument/2006/relationships/image" Target="../media/image2527.png"/><Relationship Id="rId33" Type="http://schemas.openxmlformats.org/officeDocument/2006/relationships/image" Target="../media/image2535.png"/><Relationship Id="rId38" Type="http://schemas.openxmlformats.org/officeDocument/2006/relationships/image" Target="../media/image2540.png"/><Relationship Id="rId2" Type="http://schemas.openxmlformats.org/officeDocument/2006/relationships/image" Target="../media/image2504.png"/><Relationship Id="rId16" Type="http://schemas.openxmlformats.org/officeDocument/2006/relationships/image" Target="../media/image2518.png"/><Relationship Id="rId20" Type="http://schemas.openxmlformats.org/officeDocument/2006/relationships/image" Target="../media/image2522.png"/><Relationship Id="rId29" Type="http://schemas.openxmlformats.org/officeDocument/2006/relationships/image" Target="../media/image25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08.png"/><Relationship Id="rId11" Type="http://schemas.openxmlformats.org/officeDocument/2006/relationships/image" Target="../media/image2513.png"/><Relationship Id="rId24" Type="http://schemas.openxmlformats.org/officeDocument/2006/relationships/image" Target="../media/image2526.png"/><Relationship Id="rId32" Type="http://schemas.openxmlformats.org/officeDocument/2006/relationships/image" Target="../media/image2534.png"/><Relationship Id="rId37" Type="http://schemas.openxmlformats.org/officeDocument/2006/relationships/image" Target="../media/image2539.png"/><Relationship Id="rId5" Type="http://schemas.openxmlformats.org/officeDocument/2006/relationships/image" Target="../media/image2507.png"/><Relationship Id="rId15" Type="http://schemas.openxmlformats.org/officeDocument/2006/relationships/image" Target="../media/image2517.png"/><Relationship Id="rId23" Type="http://schemas.openxmlformats.org/officeDocument/2006/relationships/image" Target="../media/image2525.png"/><Relationship Id="rId28" Type="http://schemas.openxmlformats.org/officeDocument/2006/relationships/image" Target="../media/image2530.png"/><Relationship Id="rId36" Type="http://schemas.openxmlformats.org/officeDocument/2006/relationships/image" Target="../media/image2538.png"/><Relationship Id="rId10" Type="http://schemas.openxmlformats.org/officeDocument/2006/relationships/image" Target="../media/image2512.png"/><Relationship Id="rId19" Type="http://schemas.openxmlformats.org/officeDocument/2006/relationships/image" Target="../media/image2521.png"/><Relationship Id="rId31" Type="http://schemas.openxmlformats.org/officeDocument/2006/relationships/image" Target="../media/image2533.png"/><Relationship Id="rId4" Type="http://schemas.openxmlformats.org/officeDocument/2006/relationships/image" Target="../media/image2506.png"/><Relationship Id="rId9" Type="http://schemas.openxmlformats.org/officeDocument/2006/relationships/image" Target="../media/image2511.png"/><Relationship Id="rId14" Type="http://schemas.openxmlformats.org/officeDocument/2006/relationships/image" Target="../media/image2516.png"/><Relationship Id="rId22" Type="http://schemas.openxmlformats.org/officeDocument/2006/relationships/image" Target="../media/image2524.png"/><Relationship Id="rId27" Type="http://schemas.openxmlformats.org/officeDocument/2006/relationships/image" Target="../media/image2529.png"/><Relationship Id="rId30" Type="http://schemas.openxmlformats.org/officeDocument/2006/relationships/image" Target="../media/image2532.png"/><Relationship Id="rId35" Type="http://schemas.openxmlformats.org/officeDocument/2006/relationships/image" Target="../media/image2537.png"/><Relationship Id="rId8" Type="http://schemas.openxmlformats.org/officeDocument/2006/relationships/image" Target="../media/image2510.png"/><Relationship Id="rId3" Type="http://schemas.openxmlformats.org/officeDocument/2006/relationships/image" Target="../media/image2505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66.png"/><Relationship Id="rId21" Type="http://schemas.openxmlformats.org/officeDocument/2006/relationships/image" Target="../media/image2561.png"/><Relationship Id="rId34" Type="http://schemas.openxmlformats.org/officeDocument/2006/relationships/image" Target="../media/image2574.png"/><Relationship Id="rId42" Type="http://schemas.openxmlformats.org/officeDocument/2006/relationships/image" Target="../media/image2582.png"/><Relationship Id="rId47" Type="http://schemas.openxmlformats.org/officeDocument/2006/relationships/image" Target="../media/image2587.png"/><Relationship Id="rId50" Type="http://schemas.openxmlformats.org/officeDocument/2006/relationships/image" Target="../media/image2590.png"/><Relationship Id="rId55" Type="http://schemas.openxmlformats.org/officeDocument/2006/relationships/image" Target="../media/image2595.png"/><Relationship Id="rId63" Type="http://schemas.openxmlformats.org/officeDocument/2006/relationships/image" Target="../media/image2603.png"/><Relationship Id="rId7" Type="http://schemas.openxmlformats.org/officeDocument/2006/relationships/image" Target="../media/image2547.png"/><Relationship Id="rId2" Type="http://schemas.openxmlformats.org/officeDocument/2006/relationships/image" Target="../media/image2542.png"/><Relationship Id="rId16" Type="http://schemas.openxmlformats.org/officeDocument/2006/relationships/image" Target="../media/image2556.png"/><Relationship Id="rId29" Type="http://schemas.openxmlformats.org/officeDocument/2006/relationships/image" Target="../media/image2569.png"/><Relationship Id="rId11" Type="http://schemas.openxmlformats.org/officeDocument/2006/relationships/image" Target="../media/image2551.png"/><Relationship Id="rId24" Type="http://schemas.openxmlformats.org/officeDocument/2006/relationships/image" Target="../media/image2564.png"/><Relationship Id="rId32" Type="http://schemas.openxmlformats.org/officeDocument/2006/relationships/image" Target="../media/image2572.png"/><Relationship Id="rId37" Type="http://schemas.openxmlformats.org/officeDocument/2006/relationships/image" Target="../media/image2577.png"/><Relationship Id="rId40" Type="http://schemas.openxmlformats.org/officeDocument/2006/relationships/image" Target="../media/image2580.png"/><Relationship Id="rId45" Type="http://schemas.openxmlformats.org/officeDocument/2006/relationships/image" Target="../media/image2585.png"/><Relationship Id="rId53" Type="http://schemas.openxmlformats.org/officeDocument/2006/relationships/image" Target="../media/image2593.png"/><Relationship Id="rId58" Type="http://schemas.openxmlformats.org/officeDocument/2006/relationships/image" Target="../media/image2598.png"/><Relationship Id="rId5" Type="http://schemas.openxmlformats.org/officeDocument/2006/relationships/image" Target="../media/image2545.png"/><Relationship Id="rId61" Type="http://schemas.openxmlformats.org/officeDocument/2006/relationships/image" Target="../media/image2601.png"/><Relationship Id="rId19" Type="http://schemas.openxmlformats.org/officeDocument/2006/relationships/image" Target="../media/image2559.png"/><Relationship Id="rId14" Type="http://schemas.openxmlformats.org/officeDocument/2006/relationships/image" Target="../media/image2554.png"/><Relationship Id="rId22" Type="http://schemas.openxmlformats.org/officeDocument/2006/relationships/image" Target="../media/image2562.png"/><Relationship Id="rId27" Type="http://schemas.openxmlformats.org/officeDocument/2006/relationships/image" Target="../media/image2567.png"/><Relationship Id="rId30" Type="http://schemas.openxmlformats.org/officeDocument/2006/relationships/image" Target="../media/image2570.png"/><Relationship Id="rId35" Type="http://schemas.openxmlformats.org/officeDocument/2006/relationships/image" Target="../media/image2575.png"/><Relationship Id="rId43" Type="http://schemas.openxmlformats.org/officeDocument/2006/relationships/image" Target="../media/image2583.png"/><Relationship Id="rId48" Type="http://schemas.openxmlformats.org/officeDocument/2006/relationships/image" Target="../media/image2588.png"/><Relationship Id="rId56" Type="http://schemas.openxmlformats.org/officeDocument/2006/relationships/image" Target="../media/image2596.png"/><Relationship Id="rId64" Type="http://schemas.openxmlformats.org/officeDocument/2006/relationships/image" Target="../media/image2604.png"/><Relationship Id="rId8" Type="http://schemas.openxmlformats.org/officeDocument/2006/relationships/image" Target="../media/image2548.png"/><Relationship Id="rId51" Type="http://schemas.openxmlformats.org/officeDocument/2006/relationships/image" Target="../media/image2591.png"/><Relationship Id="rId3" Type="http://schemas.openxmlformats.org/officeDocument/2006/relationships/image" Target="../media/image2543.png"/><Relationship Id="rId12" Type="http://schemas.openxmlformats.org/officeDocument/2006/relationships/image" Target="../media/image2552.png"/><Relationship Id="rId17" Type="http://schemas.openxmlformats.org/officeDocument/2006/relationships/image" Target="../media/image2557.png"/><Relationship Id="rId25" Type="http://schemas.openxmlformats.org/officeDocument/2006/relationships/image" Target="../media/image2565.png"/><Relationship Id="rId33" Type="http://schemas.openxmlformats.org/officeDocument/2006/relationships/image" Target="../media/image2573.png"/><Relationship Id="rId38" Type="http://schemas.openxmlformats.org/officeDocument/2006/relationships/image" Target="../media/image2578.png"/><Relationship Id="rId46" Type="http://schemas.openxmlformats.org/officeDocument/2006/relationships/image" Target="../media/image2586.png"/><Relationship Id="rId59" Type="http://schemas.openxmlformats.org/officeDocument/2006/relationships/image" Target="../media/image2599.png"/><Relationship Id="rId20" Type="http://schemas.openxmlformats.org/officeDocument/2006/relationships/image" Target="../media/image2560.png"/><Relationship Id="rId41" Type="http://schemas.openxmlformats.org/officeDocument/2006/relationships/image" Target="../media/image2581.png"/><Relationship Id="rId54" Type="http://schemas.openxmlformats.org/officeDocument/2006/relationships/image" Target="../media/image2594.png"/><Relationship Id="rId62" Type="http://schemas.openxmlformats.org/officeDocument/2006/relationships/image" Target="../media/image260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46.png"/><Relationship Id="rId15" Type="http://schemas.openxmlformats.org/officeDocument/2006/relationships/image" Target="../media/image2555.png"/><Relationship Id="rId23" Type="http://schemas.openxmlformats.org/officeDocument/2006/relationships/image" Target="../media/image2563.png"/><Relationship Id="rId28" Type="http://schemas.openxmlformats.org/officeDocument/2006/relationships/image" Target="../media/image2568.png"/><Relationship Id="rId36" Type="http://schemas.openxmlformats.org/officeDocument/2006/relationships/image" Target="../media/image2576.png"/><Relationship Id="rId49" Type="http://schemas.openxmlformats.org/officeDocument/2006/relationships/image" Target="../media/image2589.png"/><Relationship Id="rId57" Type="http://schemas.openxmlformats.org/officeDocument/2006/relationships/image" Target="../media/image2597.png"/><Relationship Id="rId10" Type="http://schemas.openxmlformats.org/officeDocument/2006/relationships/image" Target="../media/image2550.png"/><Relationship Id="rId31" Type="http://schemas.openxmlformats.org/officeDocument/2006/relationships/image" Target="../media/image2571.png"/><Relationship Id="rId44" Type="http://schemas.openxmlformats.org/officeDocument/2006/relationships/image" Target="../media/image2584.png"/><Relationship Id="rId52" Type="http://schemas.openxmlformats.org/officeDocument/2006/relationships/image" Target="../media/image2592.png"/><Relationship Id="rId60" Type="http://schemas.openxmlformats.org/officeDocument/2006/relationships/image" Target="../media/image2600.png"/><Relationship Id="rId65" Type="http://schemas.openxmlformats.org/officeDocument/2006/relationships/image" Target="../media/image2605.png"/><Relationship Id="rId4" Type="http://schemas.openxmlformats.org/officeDocument/2006/relationships/image" Target="../media/image2544.png"/><Relationship Id="rId9" Type="http://schemas.openxmlformats.org/officeDocument/2006/relationships/image" Target="../media/image2549.png"/><Relationship Id="rId13" Type="http://schemas.openxmlformats.org/officeDocument/2006/relationships/image" Target="../media/image2553.png"/><Relationship Id="rId18" Type="http://schemas.openxmlformats.org/officeDocument/2006/relationships/image" Target="../media/image2558.png"/><Relationship Id="rId39" Type="http://schemas.openxmlformats.org/officeDocument/2006/relationships/image" Target="../media/image257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26" Type="http://schemas.openxmlformats.org/officeDocument/2006/relationships/image" Target="../media/image155.png"/><Relationship Id="rId39" Type="http://schemas.openxmlformats.org/officeDocument/2006/relationships/image" Target="../media/image168.png"/><Relationship Id="rId21" Type="http://schemas.openxmlformats.org/officeDocument/2006/relationships/image" Target="../media/image150.png"/><Relationship Id="rId34" Type="http://schemas.openxmlformats.org/officeDocument/2006/relationships/image" Target="../media/image163.png"/><Relationship Id="rId42" Type="http://schemas.openxmlformats.org/officeDocument/2006/relationships/image" Target="../media/image171.png"/><Relationship Id="rId47" Type="http://schemas.openxmlformats.org/officeDocument/2006/relationships/image" Target="../media/image176.png"/><Relationship Id="rId50" Type="http://schemas.openxmlformats.org/officeDocument/2006/relationships/image" Target="../media/image179.png"/><Relationship Id="rId55" Type="http://schemas.openxmlformats.org/officeDocument/2006/relationships/image" Target="../media/image184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6" Type="http://schemas.openxmlformats.org/officeDocument/2006/relationships/image" Target="../media/image145.png"/><Relationship Id="rId29" Type="http://schemas.openxmlformats.org/officeDocument/2006/relationships/image" Target="../media/image158.png"/><Relationship Id="rId11" Type="http://schemas.openxmlformats.org/officeDocument/2006/relationships/image" Target="../media/image140.png"/><Relationship Id="rId24" Type="http://schemas.openxmlformats.org/officeDocument/2006/relationships/image" Target="../media/image153.png"/><Relationship Id="rId32" Type="http://schemas.openxmlformats.org/officeDocument/2006/relationships/image" Target="../media/image161.png"/><Relationship Id="rId37" Type="http://schemas.openxmlformats.org/officeDocument/2006/relationships/image" Target="../media/image166.png"/><Relationship Id="rId40" Type="http://schemas.openxmlformats.org/officeDocument/2006/relationships/image" Target="../media/image169.png"/><Relationship Id="rId45" Type="http://schemas.openxmlformats.org/officeDocument/2006/relationships/image" Target="../media/image174.png"/><Relationship Id="rId53" Type="http://schemas.openxmlformats.org/officeDocument/2006/relationships/image" Target="../media/image182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31" Type="http://schemas.openxmlformats.org/officeDocument/2006/relationships/image" Target="../media/image160.png"/><Relationship Id="rId44" Type="http://schemas.openxmlformats.org/officeDocument/2006/relationships/image" Target="../media/image173.png"/><Relationship Id="rId52" Type="http://schemas.openxmlformats.org/officeDocument/2006/relationships/image" Target="../media/image181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Relationship Id="rId43" Type="http://schemas.openxmlformats.org/officeDocument/2006/relationships/image" Target="../media/image172.png"/><Relationship Id="rId48" Type="http://schemas.openxmlformats.org/officeDocument/2006/relationships/image" Target="../media/image177.png"/><Relationship Id="rId8" Type="http://schemas.openxmlformats.org/officeDocument/2006/relationships/image" Target="../media/image137.png"/><Relationship Id="rId51" Type="http://schemas.openxmlformats.org/officeDocument/2006/relationships/image" Target="../media/image180.png"/><Relationship Id="rId3" Type="http://schemas.openxmlformats.org/officeDocument/2006/relationships/image" Target="../media/image132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5" Type="http://schemas.openxmlformats.org/officeDocument/2006/relationships/image" Target="../media/image154.png"/><Relationship Id="rId33" Type="http://schemas.openxmlformats.org/officeDocument/2006/relationships/image" Target="../media/image162.png"/><Relationship Id="rId38" Type="http://schemas.openxmlformats.org/officeDocument/2006/relationships/image" Target="../media/image167.png"/><Relationship Id="rId46" Type="http://schemas.openxmlformats.org/officeDocument/2006/relationships/image" Target="../media/image175.png"/><Relationship Id="rId20" Type="http://schemas.openxmlformats.org/officeDocument/2006/relationships/image" Target="../media/image149.png"/><Relationship Id="rId41" Type="http://schemas.openxmlformats.org/officeDocument/2006/relationships/image" Target="../media/image170.png"/><Relationship Id="rId54" Type="http://schemas.openxmlformats.org/officeDocument/2006/relationships/image" Target="../media/image18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5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49" Type="http://schemas.openxmlformats.org/officeDocument/2006/relationships/image" Target="../media/image178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11.png"/><Relationship Id="rId21" Type="http://schemas.openxmlformats.org/officeDocument/2006/relationships/image" Target="../media/image2624.png"/><Relationship Id="rId42" Type="http://schemas.openxmlformats.org/officeDocument/2006/relationships/image" Target="../media/image2641.png"/><Relationship Id="rId63" Type="http://schemas.openxmlformats.org/officeDocument/2006/relationships/image" Target="../media/image2658.png"/><Relationship Id="rId84" Type="http://schemas.openxmlformats.org/officeDocument/2006/relationships/image" Target="../media/image2678.png"/><Relationship Id="rId138" Type="http://schemas.openxmlformats.org/officeDocument/2006/relationships/image" Target="../media/image2732.png"/><Relationship Id="rId159" Type="http://schemas.openxmlformats.org/officeDocument/2006/relationships/image" Target="../media/image2751.png"/><Relationship Id="rId107" Type="http://schemas.openxmlformats.org/officeDocument/2006/relationships/image" Target="../media/image2701.png"/><Relationship Id="rId11" Type="http://schemas.openxmlformats.org/officeDocument/2006/relationships/image" Target="../media/image2283.png"/><Relationship Id="rId32" Type="http://schemas.openxmlformats.org/officeDocument/2006/relationships/image" Target="../media/image2633.png"/><Relationship Id="rId53" Type="http://schemas.openxmlformats.org/officeDocument/2006/relationships/image" Target="../media/image1967.png"/><Relationship Id="rId74" Type="http://schemas.openxmlformats.org/officeDocument/2006/relationships/image" Target="../media/image2669.png"/><Relationship Id="rId128" Type="http://schemas.openxmlformats.org/officeDocument/2006/relationships/image" Target="../media/image2722.png"/><Relationship Id="rId149" Type="http://schemas.openxmlformats.org/officeDocument/2006/relationships/image" Target="../media/image2742.png"/><Relationship Id="rId5" Type="http://schemas.openxmlformats.org/officeDocument/2006/relationships/image" Target="../media/image2609.png"/><Relationship Id="rId95" Type="http://schemas.openxmlformats.org/officeDocument/2006/relationships/image" Target="../media/image2689.png"/><Relationship Id="rId160" Type="http://schemas.openxmlformats.org/officeDocument/2006/relationships/image" Target="../media/image2752.png"/><Relationship Id="rId22" Type="http://schemas.openxmlformats.org/officeDocument/2006/relationships/image" Target="../media/image2625.png"/><Relationship Id="rId43" Type="http://schemas.openxmlformats.org/officeDocument/2006/relationships/image" Target="../media/image2642.png"/><Relationship Id="rId64" Type="http://schemas.openxmlformats.org/officeDocument/2006/relationships/image" Target="../media/image2659.png"/><Relationship Id="rId118" Type="http://schemas.openxmlformats.org/officeDocument/2006/relationships/image" Target="../media/image2712.png"/><Relationship Id="rId139" Type="http://schemas.openxmlformats.org/officeDocument/2006/relationships/image" Target="../media/image2733.png"/><Relationship Id="rId80" Type="http://schemas.openxmlformats.org/officeDocument/2006/relationships/image" Target="../media/image2675.png"/><Relationship Id="rId85" Type="http://schemas.openxmlformats.org/officeDocument/2006/relationships/image" Target="../media/image2679.png"/><Relationship Id="rId150" Type="http://schemas.openxmlformats.org/officeDocument/2006/relationships/image" Target="../media/image2743.png"/><Relationship Id="rId155" Type="http://schemas.openxmlformats.org/officeDocument/2006/relationships/image" Target="../media/image2747.png"/><Relationship Id="rId12" Type="http://schemas.openxmlformats.org/officeDocument/2006/relationships/image" Target="../media/image2615.png"/><Relationship Id="rId17" Type="http://schemas.openxmlformats.org/officeDocument/2006/relationships/image" Target="../media/image2620.png"/><Relationship Id="rId33" Type="http://schemas.openxmlformats.org/officeDocument/2006/relationships/image" Target="../media/image2634.png"/><Relationship Id="rId38" Type="http://schemas.openxmlformats.org/officeDocument/2006/relationships/image" Target="../media/image2637.png"/><Relationship Id="rId59" Type="http://schemas.openxmlformats.org/officeDocument/2006/relationships/image" Target="../media/image2654.png"/><Relationship Id="rId103" Type="http://schemas.openxmlformats.org/officeDocument/2006/relationships/image" Target="../media/image2697.png"/><Relationship Id="rId108" Type="http://schemas.openxmlformats.org/officeDocument/2006/relationships/image" Target="../media/image2702.png"/><Relationship Id="rId124" Type="http://schemas.openxmlformats.org/officeDocument/2006/relationships/image" Target="../media/image2718.png"/><Relationship Id="rId129" Type="http://schemas.openxmlformats.org/officeDocument/2006/relationships/image" Target="../media/image2723.png"/><Relationship Id="rId54" Type="http://schemas.openxmlformats.org/officeDocument/2006/relationships/image" Target="../media/image2651.png"/><Relationship Id="rId70" Type="http://schemas.openxmlformats.org/officeDocument/2006/relationships/image" Target="../media/image2665.png"/><Relationship Id="rId75" Type="http://schemas.openxmlformats.org/officeDocument/2006/relationships/image" Target="../media/image2670.png"/><Relationship Id="rId91" Type="http://schemas.openxmlformats.org/officeDocument/2006/relationships/image" Target="../media/image2685.png"/><Relationship Id="rId96" Type="http://schemas.openxmlformats.org/officeDocument/2006/relationships/image" Target="../media/image2690.png"/><Relationship Id="rId140" Type="http://schemas.openxmlformats.org/officeDocument/2006/relationships/image" Target="../media/image2734.png"/><Relationship Id="rId145" Type="http://schemas.openxmlformats.org/officeDocument/2006/relationships/image" Target="../media/image27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10.png"/><Relationship Id="rId23" Type="http://schemas.openxmlformats.org/officeDocument/2006/relationships/image" Target="../media/image2626.png"/><Relationship Id="rId28" Type="http://schemas.openxmlformats.org/officeDocument/2006/relationships/image" Target="../media/image2630.png"/><Relationship Id="rId49" Type="http://schemas.openxmlformats.org/officeDocument/2006/relationships/image" Target="../media/image2647.png"/><Relationship Id="rId114" Type="http://schemas.openxmlformats.org/officeDocument/2006/relationships/image" Target="../media/image2708.png"/><Relationship Id="rId119" Type="http://schemas.openxmlformats.org/officeDocument/2006/relationships/image" Target="../media/image2713.png"/><Relationship Id="rId44" Type="http://schemas.openxmlformats.org/officeDocument/2006/relationships/image" Target="../media/image2137.png"/><Relationship Id="rId60" Type="http://schemas.openxmlformats.org/officeDocument/2006/relationships/image" Target="../media/image2655.png"/><Relationship Id="rId65" Type="http://schemas.openxmlformats.org/officeDocument/2006/relationships/image" Target="../media/image2660.png"/><Relationship Id="rId81" Type="http://schemas.openxmlformats.org/officeDocument/2006/relationships/image" Target="../media/image2676.png"/><Relationship Id="rId86" Type="http://schemas.openxmlformats.org/officeDocument/2006/relationships/image" Target="../media/image2680.png"/><Relationship Id="rId130" Type="http://schemas.openxmlformats.org/officeDocument/2006/relationships/image" Target="../media/image2724.png"/><Relationship Id="rId135" Type="http://schemas.openxmlformats.org/officeDocument/2006/relationships/image" Target="../media/image2729.png"/><Relationship Id="rId151" Type="http://schemas.openxmlformats.org/officeDocument/2006/relationships/image" Target="../media/image2288.png"/><Relationship Id="rId156" Type="http://schemas.openxmlformats.org/officeDocument/2006/relationships/image" Target="../media/image2748.png"/><Relationship Id="rId13" Type="http://schemas.openxmlformats.org/officeDocument/2006/relationships/image" Target="../media/image2616.png"/><Relationship Id="rId18" Type="http://schemas.openxmlformats.org/officeDocument/2006/relationships/image" Target="../media/image2621.png"/><Relationship Id="rId39" Type="http://schemas.openxmlformats.org/officeDocument/2006/relationships/image" Target="../media/image2638.png"/><Relationship Id="rId109" Type="http://schemas.openxmlformats.org/officeDocument/2006/relationships/image" Target="../media/image2703.png"/><Relationship Id="rId34" Type="http://schemas.openxmlformats.org/officeDocument/2006/relationships/image" Target="../media/image2132.png"/><Relationship Id="rId50" Type="http://schemas.openxmlformats.org/officeDocument/2006/relationships/image" Target="../media/image2648.png"/><Relationship Id="rId55" Type="http://schemas.openxmlformats.org/officeDocument/2006/relationships/image" Target="../media/image1969.png"/><Relationship Id="rId76" Type="http://schemas.openxmlformats.org/officeDocument/2006/relationships/image" Target="../media/image2671.png"/><Relationship Id="rId97" Type="http://schemas.openxmlformats.org/officeDocument/2006/relationships/image" Target="../media/image2691.png"/><Relationship Id="rId104" Type="http://schemas.openxmlformats.org/officeDocument/2006/relationships/image" Target="../media/image2698.png"/><Relationship Id="rId120" Type="http://schemas.openxmlformats.org/officeDocument/2006/relationships/image" Target="../media/image2714.png"/><Relationship Id="rId125" Type="http://schemas.openxmlformats.org/officeDocument/2006/relationships/image" Target="../media/image2719.png"/><Relationship Id="rId141" Type="http://schemas.openxmlformats.org/officeDocument/2006/relationships/image" Target="../media/image2735.png"/><Relationship Id="rId146" Type="http://schemas.openxmlformats.org/officeDocument/2006/relationships/image" Target="../media/image2740.png"/><Relationship Id="rId7" Type="http://schemas.openxmlformats.org/officeDocument/2006/relationships/image" Target="../media/image2611.png"/><Relationship Id="rId71" Type="http://schemas.openxmlformats.org/officeDocument/2006/relationships/image" Target="../media/image2666.png"/><Relationship Id="rId92" Type="http://schemas.openxmlformats.org/officeDocument/2006/relationships/image" Target="../media/image2686.png"/><Relationship Id="rId2" Type="http://schemas.openxmlformats.org/officeDocument/2006/relationships/image" Target="../media/image2606.png"/><Relationship Id="rId29" Type="http://schemas.openxmlformats.org/officeDocument/2006/relationships/image" Target="../media/image582.png"/><Relationship Id="rId24" Type="http://schemas.openxmlformats.org/officeDocument/2006/relationships/image" Target="../media/image2627.png"/><Relationship Id="rId40" Type="http://schemas.openxmlformats.org/officeDocument/2006/relationships/image" Target="../media/image2639.png"/><Relationship Id="rId45" Type="http://schemas.openxmlformats.org/officeDocument/2006/relationships/image" Target="../media/image2643.png"/><Relationship Id="rId66" Type="http://schemas.openxmlformats.org/officeDocument/2006/relationships/image" Target="../media/image2661.png"/><Relationship Id="rId87" Type="http://schemas.openxmlformats.org/officeDocument/2006/relationships/image" Target="../media/image2681.png"/><Relationship Id="rId110" Type="http://schemas.openxmlformats.org/officeDocument/2006/relationships/image" Target="../media/image2704.png"/><Relationship Id="rId115" Type="http://schemas.openxmlformats.org/officeDocument/2006/relationships/image" Target="../media/image2709.png"/><Relationship Id="rId131" Type="http://schemas.openxmlformats.org/officeDocument/2006/relationships/image" Target="../media/image2725.png"/><Relationship Id="rId136" Type="http://schemas.openxmlformats.org/officeDocument/2006/relationships/image" Target="../media/image2730.png"/><Relationship Id="rId157" Type="http://schemas.openxmlformats.org/officeDocument/2006/relationships/image" Target="../media/image2749.png"/><Relationship Id="rId61" Type="http://schemas.openxmlformats.org/officeDocument/2006/relationships/image" Target="../media/image2656.png"/><Relationship Id="rId82" Type="http://schemas.openxmlformats.org/officeDocument/2006/relationships/image" Target="../media/image1931.png"/><Relationship Id="rId152" Type="http://schemas.openxmlformats.org/officeDocument/2006/relationships/image" Target="../media/image2744.png"/><Relationship Id="rId19" Type="http://schemas.openxmlformats.org/officeDocument/2006/relationships/image" Target="../media/image2622.png"/><Relationship Id="rId14" Type="http://schemas.openxmlformats.org/officeDocument/2006/relationships/image" Target="../media/image2617.png"/><Relationship Id="rId30" Type="http://schemas.openxmlformats.org/officeDocument/2006/relationships/image" Target="../media/image2631.png"/><Relationship Id="rId35" Type="http://schemas.openxmlformats.org/officeDocument/2006/relationships/image" Target="../media/image2635.png"/><Relationship Id="rId56" Type="http://schemas.openxmlformats.org/officeDocument/2006/relationships/image" Target="../media/image2652.png"/><Relationship Id="rId77" Type="http://schemas.openxmlformats.org/officeDocument/2006/relationships/image" Target="../media/image2672.png"/><Relationship Id="rId100" Type="http://schemas.openxmlformats.org/officeDocument/2006/relationships/image" Target="../media/image2694.png"/><Relationship Id="rId105" Type="http://schemas.openxmlformats.org/officeDocument/2006/relationships/image" Target="../media/image2699.png"/><Relationship Id="rId126" Type="http://schemas.openxmlformats.org/officeDocument/2006/relationships/image" Target="../media/image2720.png"/><Relationship Id="rId147" Type="http://schemas.openxmlformats.org/officeDocument/2006/relationships/image" Target="../media/image2290.png"/><Relationship Id="rId8" Type="http://schemas.openxmlformats.org/officeDocument/2006/relationships/image" Target="../media/image2612.png"/><Relationship Id="rId51" Type="http://schemas.openxmlformats.org/officeDocument/2006/relationships/image" Target="../media/image2649.png"/><Relationship Id="rId72" Type="http://schemas.openxmlformats.org/officeDocument/2006/relationships/image" Target="../media/image2667.png"/><Relationship Id="rId93" Type="http://schemas.openxmlformats.org/officeDocument/2006/relationships/image" Target="../media/image2687.png"/><Relationship Id="rId98" Type="http://schemas.openxmlformats.org/officeDocument/2006/relationships/image" Target="../media/image2692.png"/><Relationship Id="rId121" Type="http://schemas.openxmlformats.org/officeDocument/2006/relationships/image" Target="../media/image2715.png"/><Relationship Id="rId142" Type="http://schemas.openxmlformats.org/officeDocument/2006/relationships/image" Target="../media/image2736.png"/><Relationship Id="rId3" Type="http://schemas.openxmlformats.org/officeDocument/2006/relationships/image" Target="../media/image2607.png"/><Relationship Id="rId25" Type="http://schemas.openxmlformats.org/officeDocument/2006/relationships/image" Target="../media/image2070.png"/><Relationship Id="rId46" Type="http://schemas.openxmlformats.org/officeDocument/2006/relationships/image" Target="../media/image2644.png"/><Relationship Id="rId67" Type="http://schemas.openxmlformats.org/officeDocument/2006/relationships/image" Target="../media/image2662.png"/><Relationship Id="rId116" Type="http://schemas.openxmlformats.org/officeDocument/2006/relationships/image" Target="../media/image2710.png"/><Relationship Id="rId137" Type="http://schemas.openxmlformats.org/officeDocument/2006/relationships/image" Target="../media/image2731.png"/><Relationship Id="rId158" Type="http://schemas.openxmlformats.org/officeDocument/2006/relationships/image" Target="../media/image2750.png"/><Relationship Id="rId20" Type="http://schemas.openxmlformats.org/officeDocument/2006/relationships/image" Target="../media/image2623.png"/><Relationship Id="rId41" Type="http://schemas.openxmlformats.org/officeDocument/2006/relationships/image" Target="../media/image2640.png"/><Relationship Id="rId62" Type="http://schemas.openxmlformats.org/officeDocument/2006/relationships/image" Target="../media/image2657.png"/><Relationship Id="rId83" Type="http://schemas.openxmlformats.org/officeDocument/2006/relationships/image" Target="../media/image2677.png"/><Relationship Id="rId88" Type="http://schemas.openxmlformats.org/officeDocument/2006/relationships/image" Target="../media/image2682.png"/><Relationship Id="rId111" Type="http://schemas.openxmlformats.org/officeDocument/2006/relationships/image" Target="../media/image2705.png"/><Relationship Id="rId132" Type="http://schemas.openxmlformats.org/officeDocument/2006/relationships/image" Target="../media/image2726.png"/><Relationship Id="rId153" Type="http://schemas.openxmlformats.org/officeDocument/2006/relationships/image" Target="../media/image2745.png"/><Relationship Id="rId15" Type="http://schemas.openxmlformats.org/officeDocument/2006/relationships/image" Target="../media/image2618.png"/><Relationship Id="rId36" Type="http://schemas.openxmlformats.org/officeDocument/2006/relationships/image" Target="../media/image2335.png"/><Relationship Id="rId57" Type="http://schemas.openxmlformats.org/officeDocument/2006/relationships/image" Target="../media/image2331.png"/><Relationship Id="rId106" Type="http://schemas.openxmlformats.org/officeDocument/2006/relationships/image" Target="../media/image2700.png"/><Relationship Id="rId127" Type="http://schemas.openxmlformats.org/officeDocument/2006/relationships/image" Target="../media/image2721.png"/><Relationship Id="rId10" Type="http://schemas.openxmlformats.org/officeDocument/2006/relationships/image" Target="../media/image2614.png"/><Relationship Id="rId31" Type="http://schemas.openxmlformats.org/officeDocument/2006/relationships/image" Target="../media/image2632.png"/><Relationship Id="rId52" Type="http://schemas.openxmlformats.org/officeDocument/2006/relationships/image" Target="../media/image2650.png"/><Relationship Id="rId73" Type="http://schemas.openxmlformats.org/officeDocument/2006/relationships/image" Target="../media/image2668.png"/><Relationship Id="rId78" Type="http://schemas.openxmlformats.org/officeDocument/2006/relationships/image" Target="../media/image2673.png"/><Relationship Id="rId94" Type="http://schemas.openxmlformats.org/officeDocument/2006/relationships/image" Target="../media/image2688.png"/><Relationship Id="rId99" Type="http://schemas.openxmlformats.org/officeDocument/2006/relationships/image" Target="../media/image2693.png"/><Relationship Id="rId101" Type="http://schemas.openxmlformats.org/officeDocument/2006/relationships/image" Target="../media/image2695.png"/><Relationship Id="rId122" Type="http://schemas.openxmlformats.org/officeDocument/2006/relationships/image" Target="../media/image2716.png"/><Relationship Id="rId143" Type="http://schemas.openxmlformats.org/officeDocument/2006/relationships/image" Target="../media/image2737.png"/><Relationship Id="rId148" Type="http://schemas.openxmlformats.org/officeDocument/2006/relationships/image" Target="../media/image2741.png"/><Relationship Id="rId4" Type="http://schemas.openxmlformats.org/officeDocument/2006/relationships/image" Target="../media/image2608.png"/><Relationship Id="rId9" Type="http://schemas.openxmlformats.org/officeDocument/2006/relationships/image" Target="../media/image2613.png"/><Relationship Id="rId26" Type="http://schemas.openxmlformats.org/officeDocument/2006/relationships/image" Target="../media/image2628.png"/><Relationship Id="rId47" Type="http://schemas.openxmlformats.org/officeDocument/2006/relationships/image" Target="../media/image2645.png"/><Relationship Id="rId68" Type="http://schemas.openxmlformats.org/officeDocument/2006/relationships/image" Target="../media/image2663.png"/><Relationship Id="rId89" Type="http://schemas.openxmlformats.org/officeDocument/2006/relationships/image" Target="../media/image2683.png"/><Relationship Id="rId112" Type="http://schemas.openxmlformats.org/officeDocument/2006/relationships/image" Target="../media/image2706.png"/><Relationship Id="rId133" Type="http://schemas.openxmlformats.org/officeDocument/2006/relationships/image" Target="../media/image2727.png"/><Relationship Id="rId154" Type="http://schemas.openxmlformats.org/officeDocument/2006/relationships/image" Target="../media/image2746.png"/><Relationship Id="rId16" Type="http://schemas.openxmlformats.org/officeDocument/2006/relationships/image" Target="../media/image2619.png"/><Relationship Id="rId37" Type="http://schemas.openxmlformats.org/officeDocument/2006/relationships/image" Target="../media/image2636.png"/><Relationship Id="rId58" Type="http://schemas.openxmlformats.org/officeDocument/2006/relationships/image" Target="../media/image2653.png"/><Relationship Id="rId79" Type="http://schemas.openxmlformats.org/officeDocument/2006/relationships/image" Target="../media/image2674.png"/><Relationship Id="rId102" Type="http://schemas.openxmlformats.org/officeDocument/2006/relationships/image" Target="../media/image2696.png"/><Relationship Id="rId123" Type="http://schemas.openxmlformats.org/officeDocument/2006/relationships/image" Target="../media/image2717.png"/><Relationship Id="rId144" Type="http://schemas.openxmlformats.org/officeDocument/2006/relationships/image" Target="../media/image2738.png"/><Relationship Id="rId90" Type="http://schemas.openxmlformats.org/officeDocument/2006/relationships/image" Target="../media/image2684.png"/><Relationship Id="rId27" Type="http://schemas.openxmlformats.org/officeDocument/2006/relationships/image" Target="../media/image2629.png"/><Relationship Id="rId48" Type="http://schemas.openxmlformats.org/officeDocument/2006/relationships/image" Target="../media/image2646.png"/><Relationship Id="rId69" Type="http://schemas.openxmlformats.org/officeDocument/2006/relationships/image" Target="../media/image2664.png"/><Relationship Id="rId113" Type="http://schemas.openxmlformats.org/officeDocument/2006/relationships/image" Target="../media/image2707.png"/><Relationship Id="rId134" Type="http://schemas.openxmlformats.org/officeDocument/2006/relationships/image" Target="../media/image2728.png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74.png"/><Relationship Id="rId117" Type="http://schemas.openxmlformats.org/officeDocument/2006/relationships/image" Target="../media/image2861.png"/><Relationship Id="rId21" Type="http://schemas.openxmlformats.org/officeDocument/2006/relationships/image" Target="../media/image2770.png"/><Relationship Id="rId42" Type="http://schemas.openxmlformats.org/officeDocument/2006/relationships/image" Target="../media/image2790.png"/><Relationship Id="rId47" Type="http://schemas.openxmlformats.org/officeDocument/2006/relationships/image" Target="../media/image2795.png"/><Relationship Id="rId63" Type="http://schemas.openxmlformats.org/officeDocument/2006/relationships/image" Target="../media/image2811.png"/><Relationship Id="rId68" Type="http://schemas.openxmlformats.org/officeDocument/2006/relationships/image" Target="../media/image2816.png"/><Relationship Id="rId84" Type="http://schemas.openxmlformats.org/officeDocument/2006/relationships/image" Target="../media/image2831.png"/><Relationship Id="rId89" Type="http://schemas.openxmlformats.org/officeDocument/2006/relationships/image" Target="../media/image2835.png"/><Relationship Id="rId112" Type="http://schemas.openxmlformats.org/officeDocument/2006/relationships/image" Target="../media/image2856.png"/><Relationship Id="rId16" Type="http://schemas.openxmlformats.org/officeDocument/2006/relationships/image" Target="../media/image2766.png"/><Relationship Id="rId107" Type="http://schemas.openxmlformats.org/officeDocument/2006/relationships/image" Target="../media/image2852.png"/><Relationship Id="rId11" Type="http://schemas.openxmlformats.org/officeDocument/2006/relationships/image" Target="../media/image2762.png"/><Relationship Id="rId32" Type="http://schemas.openxmlformats.org/officeDocument/2006/relationships/image" Target="../media/image2780.png"/><Relationship Id="rId37" Type="http://schemas.openxmlformats.org/officeDocument/2006/relationships/image" Target="../media/image2785.png"/><Relationship Id="rId53" Type="http://schemas.openxmlformats.org/officeDocument/2006/relationships/image" Target="../media/image2801.png"/><Relationship Id="rId58" Type="http://schemas.openxmlformats.org/officeDocument/2006/relationships/image" Target="../media/image2806.png"/><Relationship Id="rId74" Type="http://schemas.openxmlformats.org/officeDocument/2006/relationships/image" Target="../media/image2822.png"/><Relationship Id="rId79" Type="http://schemas.openxmlformats.org/officeDocument/2006/relationships/image" Target="../media/image2826.png"/><Relationship Id="rId102" Type="http://schemas.openxmlformats.org/officeDocument/2006/relationships/image" Target="../media/image2847.png"/><Relationship Id="rId123" Type="http://schemas.openxmlformats.org/officeDocument/2006/relationships/image" Target="../media/image2866.png"/><Relationship Id="rId5" Type="http://schemas.openxmlformats.org/officeDocument/2006/relationships/image" Target="../media/image2756.png"/><Relationship Id="rId90" Type="http://schemas.openxmlformats.org/officeDocument/2006/relationships/image" Target="../media/image2836.png"/><Relationship Id="rId95" Type="http://schemas.openxmlformats.org/officeDocument/2006/relationships/image" Target="../media/image2841.png"/><Relationship Id="rId22" Type="http://schemas.openxmlformats.org/officeDocument/2006/relationships/image" Target="../media/image2771.png"/><Relationship Id="rId27" Type="http://schemas.openxmlformats.org/officeDocument/2006/relationships/image" Target="../media/image2775.png"/><Relationship Id="rId43" Type="http://schemas.openxmlformats.org/officeDocument/2006/relationships/image" Target="../media/image2791.png"/><Relationship Id="rId48" Type="http://schemas.openxmlformats.org/officeDocument/2006/relationships/image" Target="../media/image2796.png"/><Relationship Id="rId64" Type="http://schemas.openxmlformats.org/officeDocument/2006/relationships/image" Target="../media/image2812.png"/><Relationship Id="rId69" Type="http://schemas.openxmlformats.org/officeDocument/2006/relationships/image" Target="../media/image2817.png"/><Relationship Id="rId113" Type="http://schemas.openxmlformats.org/officeDocument/2006/relationships/image" Target="../media/image2857.png"/><Relationship Id="rId118" Type="http://schemas.openxmlformats.org/officeDocument/2006/relationships/image" Target="../media/image2862.png"/><Relationship Id="rId80" Type="http://schemas.openxmlformats.org/officeDocument/2006/relationships/image" Target="../media/image2827.png"/><Relationship Id="rId85" Type="http://schemas.openxmlformats.org/officeDocument/2006/relationships/image" Target="../media/image2832.png"/><Relationship Id="rId12" Type="http://schemas.openxmlformats.org/officeDocument/2006/relationships/image" Target="../media/image2763.png"/><Relationship Id="rId17" Type="http://schemas.openxmlformats.org/officeDocument/2006/relationships/image" Target="../media/image2767.png"/><Relationship Id="rId33" Type="http://schemas.openxmlformats.org/officeDocument/2006/relationships/image" Target="../media/image2781.png"/><Relationship Id="rId38" Type="http://schemas.openxmlformats.org/officeDocument/2006/relationships/image" Target="../media/image2786.png"/><Relationship Id="rId59" Type="http://schemas.openxmlformats.org/officeDocument/2006/relationships/image" Target="../media/image2807.png"/><Relationship Id="rId103" Type="http://schemas.openxmlformats.org/officeDocument/2006/relationships/image" Target="../media/image2848.png"/><Relationship Id="rId108" Type="http://schemas.openxmlformats.org/officeDocument/2006/relationships/image" Target="../media/image2141.png"/><Relationship Id="rId54" Type="http://schemas.openxmlformats.org/officeDocument/2006/relationships/image" Target="../media/image2802.png"/><Relationship Id="rId70" Type="http://schemas.openxmlformats.org/officeDocument/2006/relationships/image" Target="../media/image2818.png"/><Relationship Id="rId75" Type="http://schemas.openxmlformats.org/officeDocument/2006/relationships/image" Target="../media/image2823.png"/><Relationship Id="rId91" Type="http://schemas.openxmlformats.org/officeDocument/2006/relationships/image" Target="../media/image2837.png"/><Relationship Id="rId96" Type="http://schemas.openxmlformats.org/officeDocument/2006/relationships/image" Target="../media/image28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57.png"/><Relationship Id="rId23" Type="http://schemas.openxmlformats.org/officeDocument/2006/relationships/image" Target="../media/image2772.png"/><Relationship Id="rId28" Type="http://schemas.openxmlformats.org/officeDocument/2006/relationships/image" Target="../media/image2776.png"/><Relationship Id="rId49" Type="http://schemas.openxmlformats.org/officeDocument/2006/relationships/image" Target="../media/image2797.png"/><Relationship Id="rId114" Type="http://schemas.openxmlformats.org/officeDocument/2006/relationships/image" Target="../media/image2858.png"/><Relationship Id="rId119" Type="http://schemas.openxmlformats.org/officeDocument/2006/relationships/image" Target="../media/image2863.png"/><Relationship Id="rId44" Type="http://schemas.openxmlformats.org/officeDocument/2006/relationships/image" Target="../media/image2792.png"/><Relationship Id="rId60" Type="http://schemas.openxmlformats.org/officeDocument/2006/relationships/image" Target="../media/image2808.png"/><Relationship Id="rId65" Type="http://schemas.openxmlformats.org/officeDocument/2006/relationships/image" Target="../media/image2813.png"/><Relationship Id="rId81" Type="http://schemas.openxmlformats.org/officeDocument/2006/relationships/image" Target="../media/image2828.png"/><Relationship Id="rId86" Type="http://schemas.openxmlformats.org/officeDocument/2006/relationships/image" Target="../media/image2833.png"/><Relationship Id="rId4" Type="http://schemas.openxmlformats.org/officeDocument/2006/relationships/image" Target="../media/image2755.png"/><Relationship Id="rId9" Type="http://schemas.openxmlformats.org/officeDocument/2006/relationships/image" Target="../media/image2760.png"/><Relationship Id="rId13" Type="http://schemas.openxmlformats.org/officeDocument/2006/relationships/image" Target="../media/image2696.png"/><Relationship Id="rId18" Type="http://schemas.openxmlformats.org/officeDocument/2006/relationships/image" Target="../media/image2640.png"/><Relationship Id="rId39" Type="http://schemas.openxmlformats.org/officeDocument/2006/relationships/image" Target="../media/image2787.png"/><Relationship Id="rId109" Type="http://schemas.openxmlformats.org/officeDocument/2006/relationships/image" Target="../media/image2853.png"/><Relationship Id="rId34" Type="http://schemas.openxmlformats.org/officeDocument/2006/relationships/image" Target="../media/image2782.png"/><Relationship Id="rId50" Type="http://schemas.openxmlformats.org/officeDocument/2006/relationships/image" Target="../media/image2798.png"/><Relationship Id="rId55" Type="http://schemas.openxmlformats.org/officeDocument/2006/relationships/image" Target="../media/image2803.png"/><Relationship Id="rId76" Type="http://schemas.openxmlformats.org/officeDocument/2006/relationships/image" Target="../media/image2824.png"/><Relationship Id="rId97" Type="http://schemas.openxmlformats.org/officeDocument/2006/relationships/image" Target="../media/image2843.png"/><Relationship Id="rId104" Type="http://schemas.openxmlformats.org/officeDocument/2006/relationships/image" Target="../media/image2849.png"/><Relationship Id="rId120" Type="http://schemas.openxmlformats.org/officeDocument/2006/relationships/image" Target="../media/image2864.png"/><Relationship Id="rId7" Type="http://schemas.openxmlformats.org/officeDocument/2006/relationships/image" Target="../media/image2758.png"/><Relationship Id="rId71" Type="http://schemas.openxmlformats.org/officeDocument/2006/relationships/image" Target="../media/image2819.png"/><Relationship Id="rId92" Type="http://schemas.openxmlformats.org/officeDocument/2006/relationships/image" Target="../media/image2838.png"/><Relationship Id="rId2" Type="http://schemas.openxmlformats.org/officeDocument/2006/relationships/image" Target="../media/image2753.png"/><Relationship Id="rId29" Type="http://schemas.openxmlformats.org/officeDocument/2006/relationships/image" Target="../media/image2777.png"/><Relationship Id="rId24" Type="http://schemas.openxmlformats.org/officeDocument/2006/relationships/image" Target="../media/image1971.png"/><Relationship Id="rId40" Type="http://schemas.openxmlformats.org/officeDocument/2006/relationships/image" Target="../media/image2788.png"/><Relationship Id="rId45" Type="http://schemas.openxmlformats.org/officeDocument/2006/relationships/image" Target="../media/image2793.png"/><Relationship Id="rId66" Type="http://schemas.openxmlformats.org/officeDocument/2006/relationships/image" Target="../media/image2814.png"/><Relationship Id="rId87" Type="http://schemas.openxmlformats.org/officeDocument/2006/relationships/image" Target="../media/image739.png"/><Relationship Id="rId110" Type="http://schemas.openxmlformats.org/officeDocument/2006/relationships/image" Target="../media/image2854.png"/><Relationship Id="rId115" Type="http://schemas.openxmlformats.org/officeDocument/2006/relationships/image" Target="../media/image2859.png"/><Relationship Id="rId61" Type="http://schemas.openxmlformats.org/officeDocument/2006/relationships/image" Target="../media/image2809.png"/><Relationship Id="rId82" Type="http://schemas.openxmlformats.org/officeDocument/2006/relationships/image" Target="../media/image2829.png"/><Relationship Id="rId19" Type="http://schemas.openxmlformats.org/officeDocument/2006/relationships/image" Target="../media/image2768.png"/><Relationship Id="rId14" Type="http://schemas.openxmlformats.org/officeDocument/2006/relationships/image" Target="../media/image2764.png"/><Relationship Id="rId30" Type="http://schemas.openxmlformats.org/officeDocument/2006/relationships/image" Target="../media/image2778.png"/><Relationship Id="rId35" Type="http://schemas.openxmlformats.org/officeDocument/2006/relationships/image" Target="../media/image2783.png"/><Relationship Id="rId56" Type="http://schemas.openxmlformats.org/officeDocument/2006/relationships/image" Target="../media/image2804.png"/><Relationship Id="rId77" Type="http://schemas.openxmlformats.org/officeDocument/2006/relationships/image" Target="../media/image2202.png"/><Relationship Id="rId100" Type="http://schemas.openxmlformats.org/officeDocument/2006/relationships/image" Target="../media/image2340.png"/><Relationship Id="rId105" Type="http://schemas.openxmlformats.org/officeDocument/2006/relationships/image" Target="../media/image2850.png"/><Relationship Id="rId8" Type="http://schemas.openxmlformats.org/officeDocument/2006/relationships/image" Target="../media/image2759.png"/><Relationship Id="rId51" Type="http://schemas.openxmlformats.org/officeDocument/2006/relationships/image" Target="../media/image2799.png"/><Relationship Id="rId72" Type="http://schemas.openxmlformats.org/officeDocument/2006/relationships/image" Target="../media/image2820.png"/><Relationship Id="rId93" Type="http://schemas.openxmlformats.org/officeDocument/2006/relationships/image" Target="../media/image2839.png"/><Relationship Id="rId98" Type="http://schemas.openxmlformats.org/officeDocument/2006/relationships/image" Target="../media/image2844.png"/><Relationship Id="rId121" Type="http://schemas.openxmlformats.org/officeDocument/2006/relationships/image" Target="../media/image2644.png"/><Relationship Id="rId3" Type="http://schemas.openxmlformats.org/officeDocument/2006/relationships/image" Target="../media/image2754.png"/><Relationship Id="rId25" Type="http://schemas.openxmlformats.org/officeDocument/2006/relationships/image" Target="../media/image2773.png"/><Relationship Id="rId46" Type="http://schemas.openxmlformats.org/officeDocument/2006/relationships/image" Target="../media/image2794.png"/><Relationship Id="rId67" Type="http://schemas.openxmlformats.org/officeDocument/2006/relationships/image" Target="../media/image2815.png"/><Relationship Id="rId116" Type="http://schemas.openxmlformats.org/officeDocument/2006/relationships/image" Target="../media/image2860.png"/><Relationship Id="rId20" Type="http://schemas.openxmlformats.org/officeDocument/2006/relationships/image" Target="../media/image2769.png"/><Relationship Id="rId41" Type="http://schemas.openxmlformats.org/officeDocument/2006/relationships/image" Target="../media/image2789.png"/><Relationship Id="rId62" Type="http://schemas.openxmlformats.org/officeDocument/2006/relationships/image" Target="../media/image2810.png"/><Relationship Id="rId83" Type="http://schemas.openxmlformats.org/officeDocument/2006/relationships/image" Target="../media/image2830.png"/><Relationship Id="rId88" Type="http://schemas.openxmlformats.org/officeDocument/2006/relationships/image" Target="../media/image2834.png"/><Relationship Id="rId111" Type="http://schemas.openxmlformats.org/officeDocument/2006/relationships/image" Target="../media/image2855.png"/><Relationship Id="rId15" Type="http://schemas.openxmlformats.org/officeDocument/2006/relationships/image" Target="../media/image2765.png"/><Relationship Id="rId36" Type="http://schemas.openxmlformats.org/officeDocument/2006/relationships/image" Target="../media/image2784.png"/><Relationship Id="rId57" Type="http://schemas.openxmlformats.org/officeDocument/2006/relationships/image" Target="../media/image2805.png"/><Relationship Id="rId106" Type="http://schemas.openxmlformats.org/officeDocument/2006/relationships/image" Target="../media/image2851.png"/><Relationship Id="rId10" Type="http://schemas.openxmlformats.org/officeDocument/2006/relationships/image" Target="../media/image2761.png"/><Relationship Id="rId31" Type="http://schemas.openxmlformats.org/officeDocument/2006/relationships/image" Target="../media/image2779.png"/><Relationship Id="rId52" Type="http://schemas.openxmlformats.org/officeDocument/2006/relationships/image" Target="../media/image2800.png"/><Relationship Id="rId73" Type="http://schemas.openxmlformats.org/officeDocument/2006/relationships/image" Target="../media/image2821.png"/><Relationship Id="rId78" Type="http://schemas.openxmlformats.org/officeDocument/2006/relationships/image" Target="../media/image2825.png"/><Relationship Id="rId94" Type="http://schemas.openxmlformats.org/officeDocument/2006/relationships/image" Target="../media/image2840.png"/><Relationship Id="rId99" Type="http://schemas.openxmlformats.org/officeDocument/2006/relationships/image" Target="../media/image2845.png"/><Relationship Id="rId101" Type="http://schemas.openxmlformats.org/officeDocument/2006/relationships/image" Target="../media/image2846.png"/><Relationship Id="rId122" Type="http://schemas.openxmlformats.org/officeDocument/2006/relationships/image" Target="../media/image286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2.png"/><Relationship Id="rId13" Type="http://schemas.openxmlformats.org/officeDocument/2006/relationships/image" Target="../media/image2877.png"/><Relationship Id="rId18" Type="http://schemas.openxmlformats.org/officeDocument/2006/relationships/image" Target="../media/image2882.png"/><Relationship Id="rId26" Type="http://schemas.openxmlformats.org/officeDocument/2006/relationships/image" Target="../media/image2890.png"/><Relationship Id="rId3" Type="http://schemas.openxmlformats.org/officeDocument/2006/relationships/image" Target="../media/image2868.png"/><Relationship Id="rId21" Type="http://schemas.openxmlformats.org/officeDocument/2006/relationships/image" Target="../media/image2885.png"/><Relationship Id="rId7" Type="http://schemas.openxmlformats.org/officeDocument/2006/relationships/image" Target="../media/image2281.png"/><Relationship Id="rId12" Type="http://schemas.openxmlformats.org/officeDocument/2006/relationships/image" Target="../media/image2876.png"/><Relationship Id="rId17" Type="http://schemas.openxmlformats.org/officeDocument/2006/relationships/image" Target="../media/image2881.png"/><Relationship Id="rId25" Type="http://schemas.openxmlformats.org/officeDocument/2006/relationships/image" Target="../media/image2889.png"/><Relationship Id="rId2" Type="http://schemas.openxmlformats.org/officeDocument/2006/relationships/image" Target="../media/image2867.png"/><Relationship Id="rId16" Type="http://schemas.openxmlformats.org/officeDocument/2006/relationships/image" Target="../media/image2880.png"/><Relationship Id="rId20" Type="http://schemas.openxmlformats.org/officeDocument/2006/relationships/image" Target="../media/image288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71.png"/><Relationship Id="rId11" Type="http://schemas.openxmlformats.org/officeDocument/2006/relationships/image" Target="../media/image2875.png"/><Relationship Id="rId24" Type="http://schemas.openxmlformats.org/officeDocument/2006/relationships/image" Target="../media/image2888.png"/><Relationship Id="rId5" Type="http://schemas.openxmlformats.org/officeDocument/2006/relationships/image" Target="../media/image2870.png"/><Relationship Id="rId15" Type="http://schemas.openxmlformats.org/officeDocument/2006/relationships/image" Target="../media/image2879.png"/><Relationship Id="rId23" Type="http://schemas.openxmlformats.org/officeDocument/2006/relationships/image" Target="../media/image2887.png"/><Relationship Id="rId28" Type="http://schemas.openxmlformats.org/officeDocument/2006/relationships/image" Target="../media/image2892.png"/><Relationship Id="rId10" Type="http://schemas.openxmlformats.org/officeDocument/2006/relationships/image" Target="../media/image2874.png"/><Relationship Id="rId19" Type="http://schemas.openxmlformats.org/officeDocument/2006/relationships/image" Target="../media/image2883.png"/><Relationship Id="rId4" Type="http://schemas.openxmlformats.org/officeDocument/2006/relationships/image" Target="../media/image2869.png"/><Relationship Id="rId9" Type="http://schemas.openxmlformats.org/officeDocument/2006/relationships/image" Target="../media/image2873.png"/><Relationship Id="rId14" Type="http://schemas.openxmlformats.org/officeDocument/2006/relationships/image" Target="../media/image2878.png"/><Relationship Id="rId22" Type="http://schemas.openxmlformats.org/officeDocument/2006/relationships/image" Target="../media/image2886.png"/><Relationship Id="rId27" Type="http://schemas.openxmlformats.org/officeDocument/2006/relationships/image" Target="../media/image2891.png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16.png"/><Relationship Id="rId21" Type="http://schemas.openxmlformats.org/officeDocument/2006/relationships/image" Target="../media/image2911.png"/><Relationship Id="rId42" Type="http://schemas.openxmlformats.org/officeDocument/2006/relationships/image" Target="../media/image2932.png"/><Relationship Id="rId47" Type="http://schemas.openxmlformats.org/officeDocument/2006/relationships/image" Target="../media/image2937.png"/><Relationship Id="rId63" Type="http://schemas.openxmlformats.org/officeDocument/2006/relationships/image" Target="../media/image2953.png"/><Relationship Id="rId68" Type="http://schemas.openxmlformats.org/officeDocument/2006/relationships/image" Target="../media/image2958.png"/><Relationship Id="rId84" Type="http://schemas.openxmlformats.org/officeDocument/2006/relationships/image" Target="../media/image2974.png"/><Relationship Id="rId89" Type="http://schemas.openxmlformats.org/officeDocument/2006/relationships/image" Target="../media/image2979.png"/><Relationship Id="rId16" Type="http://schemas.openxmlformats.org/officeDocument/2006/relationships/image" Target="../media/image2906.png"/><Relationship Id="rId11" Type="http://schemas.openxmlformats.org/officeDocument/2006/relationships/image" Target="../media/image2902.png"/><Relationship Id="rId32" Type="http://schemas.openxmlformats.org/officeDocument/2006/relationships/image" Target="../media/image2922.png"/><Relationship Id="rId37" Type="http://schemas.openxmlformats.org/officeDocument/2006/relationships/image" Target="../media/image2927.png"/><Relationship Id="rId53" Type="http://schemas.openxmlformats.org/officeDocument/2006/relationships/image" Target="../media/image2943.png"/><Relationship Id="rId58" Type="http://schemas.openxmlformats.org/officeDocument/2006/relationships/image" Target="../media/image2948.png"/><Relationship Id="rId74" Type="http://schemas.openxmlformats.org/officeDocument/2006/relationships/image" Target="../media/image2964.png"/><Relationship Id="rId79" Type="http://schemas.openxmlformats.org/officeDocument/2006/relationships/image" Target="../media/image2969.png"/><Relationship Id="rId5" Type="http://schemas.openxmlformats.org/officeDocument/2006/relationships/image" Target="../media/image2896.png"/><Relationship Id="rId90" Type="http://schemas.openxmlformats.org/officeDocument/2006/relationships/image" Target="../media/image2980.png"/><Relationship Id="rId14" Type="http://schemas.openxmlformats.org/officeDocument/2006/relationships/image" Target="../media/image2281.png"/><Relationship Id="rId22" Type="http://schemas.openxmlformats.org/officeDocument/2006/relationships/image" Target="../media/image2912.png"/><Relationship Id="rId27" Type="http://schemas.openxmlformats.org/officeDocument/2006/relationships/image" Target="../media/image2917.png"/><Relationship Id="rId30" Type="http://schemas.openxmlformats.org/officeDocument/2006/relationships/image" Target="../media/image2920.png"/><Relationship Id="rId35" Type="http://schemas.openxmlformats.org/officeDocument/2006/relationships/image" Target="../media/image2925.png"/><Relationship Id="rId43" Type="http://schemas.openxmlformats.org/officeDocument/2006/relationships/image" Target="../media/image2933.png"/><Relationship Id="rId48" Type="http://schemas.openxmlformats.org/officeDocument/2006/relationships/image" Target="../media/image2938.png"/><Relationship Id="rId56" Type="http://schemas.openxmlformats.org/officeDocument/2006/relationships/image" Target="../media/image2946.png"/><Relationship Id="rId64" Type="http://schemas.openxmlformats.org/officeDocument/2006/relationships/image" Target="../media/image2954.png"/><Relationship Id="rId69" Type="http://schemas.openxmlformats.org/officeDocument/2006/relationships/image" Target="../media/image2959.png"/><Relationship Id="rId77" Type="http://schemas.openxmlformats.org/officeDocument/2006/relationships/image" Target="../media/image2967.png"/><Relationship Id="rId8" Type="http://schemas.openxmlformats.org/officeDocument/2006/relationships/image" Target="../media/image2899.png"/><Relationship Id="rId51" Type="http://schemas.openxmlformats.org/officeDocument/2006/relationships/image" Target="../media/image2941.png"/><Relationship Id="rId72" Type="http://schemas.openxmlformats.org/officeDocument/2006/relationships/image" Target="../media/image2962.png"/><Relationship Id="rId80" Type="http://schemas.openxmlformats.org/officeDocument/2006/relationships/image" Target="../media/image2970.png"/><Relationship Id="rId85" Type="http://schemas.openxmlformats.org/officeDocument/2006/relationships/image" Target="../media/image2975.png"/><Relationship Id="rId3" Type="http://schemas.openxmlformats.org/officeDocument/2006/relationships/image" Target="../media/image2894.png"/><Relationship Id="rId12" Type="http://schemas.openxmlformats.org/officeDocument/2006/relationships/image" Target="../media/image2903.png"/><Relationship Id="rId17" Type="http://schemas.openxmlformats.org/officeDocument/2006/relationships/image" Target="../media/image2907.png"/><Relationship Id="rId25" Type="http://schemas.openxmlformats.org/officeDocument/2006/relationships/image" Target="../media/image2915.png"/><Relationship Id="rId33" Type="http://schemas.openxmlformats.org/officeDocument/2006/relationships/image" Target="../media/image2923.png"/><Relationship Id="rId38" Type="http://schemas.openxmlformats.org/officeDocument/2006/relationships/image" Target="../media/image2928.png"/><Relationship Id="rId46" Type="http://schemas.openxmlformats.org/officeDocument/2006/relationships/image" Target="../media/image2936.png"/><Relationship Id="rId59" Type="http://schemas.openxmlformats.org/officeDocument/2006/relationships/image" Target="../media/image2949.png"/><Relationship Id="rId67" Type="http://schemas.openxmlformats.org/officeDocument/2006/relationships/image" Target="../media/image2957.png"/><Relationship Id="rId20" Type="http://schemas.openxmlformats.org/officeDocument/2006/relationships/image" Target="../media/image2910.png"/><Relationship Id="rId41" Type="http://schemas.openxmlformats.org/officeDocument/2006/relationships/image" Target="../media/image2931.png"/><Relationship Id="rId54" Type="http://schemas.openxmlformats.org/officeDocument/2006/relationships/image" Target="../media/image2944.png"/><Relationship Id="rId62" Type="http://schemas.openxmlformats.org/officeDocument/2006/relationships/image" Target="../media/image2952.png"/><Relationship Id="rId70" Type="http://schemas.openxmlformats.org/officeDocument/2006/relationships/image" Target="../media/image2960.png"/><Relationship Id="rId75" Type="http://schemas.openxmlformats.org/officeDocument/2006/relationships/image" Target="../media/image2965.png"/><Relationship Id="rId83" Type="http://schemas.openxmlformats.org/officeDocument/2006/relationships/image" Target="../media/image2973.png"/><Relationship Id="rId88" Type="http://schemas.openxmlformats.org/officeDocument/2006/relationships/image" Target="../media/image2978.png"/><Relationship Id="rId91" Type="http://schemas.openxmlformats.org/officeDocument/2006/relationships/image" Target="../media/image298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97.png"/><Relationship Id="rId15" Type="http://schemas.openxmlformats.org/officeDocument/2006/relationships/image" Target="../media/image2905.png"/><Relationship Id="rId23" Type="http://schemas.openxmlformats.org/officeDocument/2006/relationships/image" Target="../media/image2913.png"/><Relationship Id="rId28" Type="http://schemas.openxmlformats.org/officeDocument/2006/relationships/image" Target="../media/image2918.png"/><Relationship Id="rId36" Type="http://schemas.openxmlformats.org/officeDocument/2006/relationships/image" Target="../media/image2926.png"/><Relationship Id="rId49" Type="http://schemas.openxmlformats.org/officeDocument/2006/relationships/image" Target="../media/image2939.png"/><Relationship Id="rId57" Type="http://schemas.openxmlformats.org/officeDocument/2006/relationships/image" Target="../media/image2947.png"/><Relationship Id="rId10" Type="http://schemas.openxmlformats.org/officeDocument/2006/relationships/image" Target="../media/image2901.png"/><Relationship Id="rId31" Type="http://schemas.openxmlformats.org/officeDocument/2006/relationships/image" Target="../media/image2921.png"/><Relationship Id="rId44" Type="http://schemas.openxmlformats.org/officeDocument/2006/relationships/image" Target="../media/image2934.png"/><Relationship Id="rId52" Type="http://schemas.openxmlformats.org/officeDocument/2006/relationships/image" Target="../media/image2942.png"/><Relationship Id="rId60" Type="http://schemas.openxmlformats.org/officeDocument/2006/relationships/image" Target="../media/image2950.png"/><Relationship Id="rId65" Type="http://schemas.openxmlformats.org/officeDocument/2006/relationships/image" Target="../media/image2955.png"/><Relationship Id="rId73" Type="http://schemas.openxmlformats.org/officeDocument/2006/relationships/image" Target="../media/image2963.png"/><Relationship Id="rId78" Type="http://schemas.openxmlformats.org/officeDocument/2006/relationships/image" Target="../media/image2968.png"/><Relationship Id="rId81" Type="http://schemas.openxmlformats.org/officeDocument/2006/relationships/image" Target="../media/image2971.png"/><Relationship Id="rId86" Type="http://schemas.openxmlformats.org/officeDocument/2006/relationships/image" Target="../media/image2976.png"/><Relationship Id="rId4" Type="http://schemas.openxmlformats.org/officeDocument/2006/relationships/image" Target="../media/image2895.png"/><Relationship Id="rId9" Type="http://schemas.openxmlformats.org/officeDocument/2006/relationships/image" Target="../media/image2900.png"/><Relationship Id="rId13" Type="http://schemas.openxmlformats.org/officeDocument/2006/relationships/image" Target="../media/image2904.png"/><Relationship Id="rId18" Type="http://schemas.openxmlformats.org/officeDocument/2006/relationships/image" Target="../media/image2908.png"/><Relationship Id="rId39" Type="http://schemas.openxmlformats.org/officeDocument/2006/relationships/image" Target="../media/image2929.png"/><Relationship Id="rId34" Type="http://schemas.openxmlformats.org/officeDocument/2006/relationships/image" Target="../media/image2924.png"/><Relationship Id="rId50" Type="http://schemas.openxmlformats.org/officeDocument/2006/relationships/image" Target="../media/image2940.png"/><Relationship Id="rId55" Type="http://schemas.openxmlformats.org/officeDocument/2006/relationships/image" Target="../media/image2945.png"/><Relationship Id="rId76" Type="http://schemas.openxmlformats.org/officeDocument/2006/relationships/image" Target="../media/image2966.png"/><Relationship Id="rId7" Type="http://schemas.openxmlformats.org/officeDocument/2006/relationships/image" Target="../media/image2898.png"/><Relationship Id="rId71" Type="http://schemas.openxmlformats.org/officeDocument/2006/relationships/image" Target="../media/image2961.png"/><Relationship Id="rId2" Type="http://schemas.openxmlformats.org/officeDocument/2006/relationships/image" Target="../media/image2893.png"/><Relationship Id="rId29" Type="http://schemas.openxmlformats.org/officeDocument/2006/relationships/image" Target="../media/image2919.png"/><Relationship Id="rId24" Type="http://schemas.openxmlformats.org/officeDocument/2006/relationships/image" Target="../media/image2914.png"/><Relationship Id="rId40" Type="http://schemas.openxmlformats.org/officeDocument/2006/relationships/image" Target="../media/image2930.png"/><Relationship Id="rId45" Type="http://schemas.openxmlformats.org/officeDocument/2006/relationships/image" Target="../media/image2935.png"/><Relationship Id="rId66" Type="http://schemas.openxmlformats.org/officeDocument/2006/relationships/image" Target="../media/image2956.png"/><Relationship Id="rId87" Type="http://schemas.openxmlformats.org/officeDocument/2006/relationships/image" Target="../media/image2977.png"/><Relationship Id="rId61" Type="http://schemas.openxmlformats.org/officeDocument/2006/relationships/image" Target="../media/image2951.png"/><Relationship Id="rId82" Type="http://schemas.openxmlformats.org/officeDocument/2006/relationships/image" Target="../media/image2972.png"/><Relationship Id="rId19" Type="http://schemas.openxmlformats.org/officeDocument/2006/relationships/image" Target="../media/image290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7.png"/><Relationship Id="rId13" Type="http://schemas.openxmlformats.org/officeDocument/2006/relationships/image" Target="../media/image2992.png"/><Relationship Id="rId18" Type="http://schemas.openxmlformats.org/officeDocument/2006/relationships/image" Target="../media/image2997.png"/><Relationship Id="rId3" Type="http://schemas.openxmlformats.org/officeDocument/2006/relationships/image" Target="../media/image2983.png"/><Relationship Id="rId21" Type="http://schemas.openxmlformats.org/officeDocument/2006/relationships/image" Target="../media/image3000.png"/><Relationship Id="rId7" Type="http://schemas.openxmlformats.org/officeDocument/2006/relationships/image" Target="../media/image2879.png"/><Relationship Id="rId12" Type="http://schemas.openxmlformats.org/officeDocument/2006/relationships/image" Target="../media/image2991.png"/><Relationship Id="rId17" Type="http://schemas.openxmlformats.org/officeDocument/2006/relationships/image" Target="../media/image2996.png"/><Relationship Id="rId2" Type="http://schemas.openxmlformats.org/officeDocument/2006/relationships/image" Target="../media/image2982.png"/><Relationship Id="rId16" Type="http://schemas.openxmlformats.org/officeDocument/2006/relationships/image" Target="../media/image2995.png"/><Relationship Id="rId20" Type="http://schemas.openxmlformats.org/officeDocument/2006/relationships/image" Target="../media/image299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86.png"/><Relationship Id="rId11" Type="http://schemas.openxmlformats.org/officeDocument/2006/relationships/image" Target="../media/image2990.png"/><Relationship Id="rId24" Type="http://schemas.openxmlformats.org/officeDocument/2006/relationships/image" Target="../media/image2888.png"/><Relationship Id="rId5" Type="http://schemas.openxmlformats.org/officeDocument/2006/relationships/image" Target="../media/image2985.png"/><Relationship Id="rId15" Type="http://schemas.openxmlformats.org/officeDocument/2006/relationships/image" Target="../media/image2994.png"/><Relationship Id="rId23" Type="http://schemas.openxmlformats.org/officeDocument/2006/relationships/image" Target="../media/image3001.png"/><Relationship Id="rId10" Type="http://schemas.openxmlformats.org/officeDocument/2006/relationships/image" Target="../media/image2989.png"/><Relationship Id="rId19" Type="http://schemas.openxmlformats.org/officeDocument/2006/relationships/image" Target="../media/image2998.png"/><Relationship Id="rId4" Type="http://schemas.openxmlformats.org/officeDocument/2006/relationships/image" Target="../media/image2984.png"/><Relationship Id="rId9" Type="http://schemas.openxmlformats.org/officeDocument/2006/relationships/image" Target="../media/image2988.png"/><Relationship Id="rId14" Type="http://schemas.openxmlformats.org/officeDocument/2006/relationships/image" Target="../media/image2993.png"/><Relationship Id="rId22" Type="http://schemas.openxmlformats.org/officeDocument/2006/relationships/image" Target="../media/image28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2.png"/><Relationship Id="rId7" Type="http://schemas.openxmlformats.org/officeDocument/2006/relationships/image" Target="../media/image3004.png"/><Relationship Id="rId2" Type="http://schemas.openxmlformats.org/officeDocument/2006/relationships/image" Target="../media/image150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03.png"/><Relationship Id="rId5" Type="http://schemas.openxmlformats.org/officeDocument/2006/relationships/image" Target="../media/image3002.png"/><Relationship Id="rId4" Type="http://schemas.openxmlformats.org/officeDocument/2006/relationships/image" Target="../media/image1503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6.png"/><Relationship Id="rId18" Type="http://schemas.openxmlformats.org/officeDocument/2006/relationships/image" Target="../media/image3021.png"/><Relationship Id="rId26" Type="http://schemas.openxmlformats.org/officeDocument/2006/relationships/image" Target="../media/image3029.png"/><Relationship Id="rId39" Type="http://schemas.openxmlformats.org/officeDocument/2006/relationships/image" Target="../media/image3042.png"/><Relationship Id="rId21" Type="http://schemas.openxmlformats.org/officeDocument/2006/relationships/image" Target="../media/image3024.png"/><Relationship Id="rId34" Type="http://schemas.openxmlformats.org/officeDocument/2006/relationships/image" Target="../media/image3037.png"/><Relationship Id="rId42" Type="http://schemas.openxmlformats.org/officeDocument/2006/relationships/image" Target="../media/image3045.png"/><Relationship Id="rId47" Type="http://schemas.openxmlformats.org/officeDocument/2006/relationships/image" Target="../media/image3050.png"/><Relationship Id="rId50" Type="http://schemas.openxmlformats.org/officeDocument/2006/relationships/image" Target="../media/image3053.png"/><Relationship Id="rId55" Type="http://schemas.openxmlformats.org/officeDocument/2006/relationships/image" Target="../media/image3058.png"/><Relationship Id="rId7" Type="http://schemas.openxmlformats.org/officeDocument/2006/relationships/image" Target="../media/image3010.png"/><Relationship Id="rId2" Type="http://schemas.openxmlformats.org/officeDocument/2006/relationships/image" Target="../media/image3005.png"/><Relationship Id="rId16" Type="http://schemas.openxmlformats.org/officeDocument/2006/relationships/image" Target="../media/image3019.png"/><Relationship Id="rId29" Type="http://schemas.openxmlformats.org/officeDocument/2006/relationships/image" Target="../media/image3032.png"/><Relationship Id="rId11" Type="http://schemas.openxmlformats.org/officeDocument/2006/relationships/image" Target="../media/image3014.png"/><Relationship Id="rId24" Type="http://schemas.openxmlformats.org/officeDocument/2006/relationships/image" Target="../media/image3027.png"/><Relationship Id="rId32" Type="http://schemas.openxmlformats.org/officeDocument/2006/relationships/image" Target="../media/image3035.png"/><Relationship Id="rId37" Type="http://schemas.openxmlformats.org/officeDocument/2006/relationships/image" Target="../media/image3040.png"/><Relationship Id="rId40" Type="http://schemas.openxmlformats.org/officeDocument/2006/relationships/image" Target="../media/image3043.png"/><Relationship Id="rId45" Type="http://schemas.openxmlformats.org/officeDocument/2006/relationships/image" Target="../media/image3048.png"/><Relationship Id="rId53" Type="http://schemas.openxmlformats.org/officeDocument/2006/relationships/image" Target="../media/image3056.png"/><Relationship Id="rId5" Type="http://schemas.openxmlformats.org/officeDocument/2006/relationships/image" Target="../media/image3008.png"/><Relationship Id="rId19" Type="http://schemas.openxmlformats.org/officeDocument/2006/relationships/image" Target="../media/image3022.png"/><Relationship Id="rId4" Type="http://schemas.openxmlformats.org/officeDocument/2006/relationships/image" Target="../media/image3007.png"/><Relationship Id="rId9" Type="http://schemas.openxmlformats.org/officeDocument/2006/relationships/image" Target="../media/image3012.png"/><Relationship Id="rId14" Type="http://schemas.openxmlformats.org/officeDocument/2006/relationships/image" Target="../media/image3017.png"/><Relationship Id="rId22" Type="http://schemas.openxmlformats.org/officeDocument/2006/relationships/image" Target="../media/image3025.png"/><Relationship Id="rId27" Type="http://schemas.openxmlformats.org/officeDocument/2006/relationships/image" Target="../media/image3030.png"/><Relationship Id="rId30" Type="http://schemas.openxmlformats.org/officeDocument/2006/relationships/image" Target="../media/image3033.png"/><Relationship Id="rId35" Type="http://schemas.openxmlformats.org/officeDocument/2006/relationships/image" Target="../media/image3038.png"/><Relationship Id="rId43" Type="http://schemas.openxmlformats.org/officeDocument/2006/relationships/image" Target="../media/image3046.png"/><Relationship Id="rId48" Type="http://schemas.openxmlformats.org/officeDocument/2006/relationships/image" Target="../media/image3051.png"/><Relationship Id="rId56" Type="http://schemas.openxmlformats.org/officeDocument/2006/relationships/image" Target="../media/image3059.png"/><Relationship Id="rId8" Type="http://schemas.openxmlformats.org/officeDocument/2006/relationships/image" Target="../media/image3011.png"/><Relationship Id="rId51" Type="http://schemas.openxmlformats.org/officeDocument/2006/relationships/image" Target="../media/image3054.png"/><Relationship Id="rId3" Type="http://schemas.openxmlformats.org/officeDocument/2006/relationships/image" Target="../media/image3006.png"/><Relationship Id="rId12" Type="http://schemas.openxmlformats.org/officeDocument/2006/relationships/image" Target="../media/image3015.png"/><Relationship Id="rId17" Type="http://schemas.openxmlformats.org/officeDocument/2006/relationships/image" Target="../media/image3020.png"/><Relationship Id="rId25" Type="http://schemas.openxmlformats.org/officeDocument/2006/relationships/image" Target="../media/image3028.png"/><Relationship Id="rId33" Type="http://schemas.openxmlformats.org/officeDocument/2006/relationships/image" Target="../media/image3036.png"/><Relationship Id="rId38" Type="http://schemas.openxmlformats.org/officeDocument/2006/relationships/image" Target="../media/image3041.png"/><Relationship Id="rId46" Type="http://schemas.openxmlformats.org/officeDocument/2006/relationships/image" Target="../media/image3049.png"/><Relationship Id="rId20" Type="http://schemas.openxmlformats.org/officeDocument/2006/relationships/image" Target="../media/image3023.png"/><Relationship Id="rId41" Type="http://schemas.openxmlformats.org/officeDocument/2006/relationships/image" Target="../media/image3044.png"/><Relationship Id="rId54" Type="http://schemas.openxmlformats.org/officeDocument/2006/relationships/image" Target="../media/image30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09.png"/><Relationship Id="rId15" Type="http://schemas.openxmlformats.org/officeDocument/2006/relationships/image" Target="../media/image3018.png"/><Relationship Id="rId23" Type="http://schemas.openxmlformats.org/officeDocument/2006/relationships/image" Target="../media/image3026.png"/><Relationship Id="rId28" Type="http://schemas.openxmlformats.org/officeDocument/2006/relationships/image" Target="../media/image3031.png"/><Relationship Id="rId36" Type="http://schemas.openxmlformats.org/officeDocument/2006/relationships/image" Target="../media/image3039.png"/><Relationship Id="rId49" Type="http://schemas.openxmlformats.org/officeDocument/2006/relationships/image" Target="../media/image3052.png"/><Relationship Id="rId57" Type="http://schemas.openxmlformats.org/officeDocument/2006/relationships/image" Target="../media/image3060.png"/><Relationship Id="rId10" Type="http://schemas.openxmlformats.org/officeDocument/2006/relationships/image" Target="../media/image3013.png"/><Relationship Id="rId31" Type="http://schemas.openxmlformats.org/officeDocument/2006/relationships/image" Target="../media/image3034.png"/><Relationship Id="rId44" Type="http://schemas.openxmlformats.org/officeDocument/2006/relationships/image" Target="../media/image3047.png"/><Relationship Id="rId52" Type="http://schemas.openxmlformats.org/officeDocument/2006/relationships/image" Target="../media/image3055.png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84.png"/><Relationship Id="rId21" Type="http://schemas.openxmlformats.org/officeDocument/2006/relationships/image" Target="../media/image3079.png"/><Relationship Id="rId42" Type="http://schemas.openxmlformats.org/officeDocument/2006/relationships/image" Target="../media/image3100.png"/><Relationship Id="rId47" Type="http://schemas.openxmlformats.org/officeDocument/2006/relationships/image" Target="../media/image3105.png"/><Relationship Id="rId63" Type="http://schemas.openxmlformats.org/officeDocument/2006/relationships/image" Target="../media/image3121.png"/><Relationship Id="rId68" Type="http://schemas.openxmlformats.org/officeDocument/2006/relationships/image" Target="../media/image3126.png"/><Relationship Id="rId2" Type="http://schemas.openxmlformats.org/officeDocument/2006/relationships/image" Target="../media/image3005.png"/><Relationship Id="rId16" Type="http://schemas.openxmlformats.org/officeDocument/2006/relationships/image" Target="../media/image3074.png"/><Relationship Id="rId29" Type="http://schemas.openxmlformats.org/officeDocument/2006/relationships/image" Target="../media/image3087.png"/><Relationship Id="rId11" Type="http://schemas.openxmlformats.org/officeDocument/2006/relationships/image" Target="../media/image3069.png"/><Relationship Id="rId24" Type="http://schemas.openxmlformats.org/officeDocument/2006/relationships/image" Target="../media/image3082.png"/><Relationship Id="rId32" Type="http://schemas.openxmlformats.org/officeDocument/2006/relationships/image" Target="../media/image3090.png"/><Relationship Id="rId37" Type="http://schemas.openxmlformats.org/officeDocument/2006/relationships/image" Target="../media/image3095.png"/><Relationship Id="rId40" Type="http://schemas.openxmlformats.org/officeDocument/2006/relationships/image" Target="../media/image3098.png"/><Relationship Id="rId45" Type="http://schemas.openxmlformats.org/officeDocument/2006/relationships/image" Target="../media/image3103.png"/><Relationship Id="rId53" Type="http://schemas.openxmlformats.org/officeDocument/2006/relationships/image" Target="../media/image3111.png"/><Relationship Id="rId58" Type="http://schemas.openxmlformats.org/officeDocument/2006/relationships/image" Target="../media/image3116.png"/><Relationship Id="rId66" Type="http://schemas.openxmlformats.org/officeDocument/2006/relationships/image" Target="../media/image3124.png"/><Relationship Id="rId74" Type="http://schemas.openxmlformats.org/officeDocument/2006/relationships/image" Target="../media/image3132.png"/><Relationship Id="rId5" Type="http://schemas.openxmlformats.org/officeDocument/2006/relationships/image" Target="../media/image3063.png"/><Relationship Id="rId61" Type="http://schemas.openxmlformats.org/officeDocument/2006/relationships/image" Target="../media/image3119.png"/><Relationship Id="rId19" Type="http://schemas.openxmlformats.org/officeDocument/2006/relationships/image" Target="../media/image3077.png"/><Relationship Id="rId14" Type="http://schemas.openxmlformats.org/officeDocument/2006/relationships/image" Target="../media/image3072.png"/><Relationship Id="rId22" Type="http://schemas.openxmlformats.org/officeDocument/2006/relationships/image" Target="../media/image3080.png"/><Relationship Id="rId27" Type="http://schemas.openxmlformats.org/officeDocument/2006/relationships/image" Target="../media/image3085.png"/><Relationship Id="rId30" Type="http://schemas.openxmlformats.org/officeDocument/2006/relationships/image" Target="../media/image3088.png"/><Relationship Id="rId35" Type="http://schemas.openxmlformats.org/officeDocument/2006/relationships/image" Target="../media/image3093.png"/><Relationship Id="rId43" Type="http://schemas.openxmlformats.org/officeDocument/2006/relationships/image" Target="../media/image3101.png"/><Relationship Id="rId48" Type="http://schemas.openxmlformats.org/officeDocument/2006/relationships/image" Target="../media/image3106.png"/><Relationship Id="rId56" Type="http://schemas.openxmlformats.org/officeDocument/2006/relationships/image" Target="../media/image3114.png"/><Relationship Id="rId64" Type="http://schemas.openxmlformats.org/officeDocument/2006/relationships/image" Target="../media/image3122.png"/><Relationship Id="rId69" Type="http://schemas.openxmlformats.org/officeDocument/2006/relationships/image" Target="../media/image3127.png"/><Relationship Id="rId8" Type="http://schemas.openxmlformats.org/officeDocument/2006/relationships/image" Target="../media/image3066.png"/><Relationship Id="rId51" Type="http://schemas.openxmlformats.org/officeDocument/2006/relationships/image" Target="../media/image3109.png"/><Relationship Id="rId72" Type="http://schemas.openxmlformats.org/officeDocument/2006/relationships/image" Target="../media/image3130.png"/><Relationship Id="rId3" Type="http://schemas.openxmlformats.org/officeDocument/2006/relationships/image" Target="../media/image3061.png"/><Relationship Id="rId12" Type="http://schemas.openxmlformats.org/officeDocument/2006/relationships/image" Target="../media/image3070.png"/><Relationship Id="rId17" Type="http://schemas.openxmlformats.org/officeDocument/2006/relationships/image" Target="../media/image3075.png"/><Relationship Id="rId25" Type="http://schemas.openxmlformats.org/officeDocument/2006/relationships/image" Target="../media/image3083.png"/><Relationship Id="rId33" Type="http://schemas.openxmlformats.org/officeDocument/2006/relationships/image" Target="../media/image3091.png"/><Relationship Id="rId38" Type="http://schemas.openxmlformats.org/officeDocument/2006/relationships/image" Target="../media/image3096.png"/><Relationship Id="rId46" Type="http://schemas.openxmlformats.org/officeDocument/2006/relationships/image" Target="../media/image3104.png"/><Relationship Id="rId59" Type="http://schemas.openxmlformats.org/officeDocument/2006/relationships/image" Target="../media/image3117.png"/><Relationship Id="rId67" Type="http://schemas.openxmlformats.org/officeDocument/2006/relationships/image" Target="../media/image3125.png"/><Relationship Id="rId20" Type="http://schemas.openxmlformats.org/officeDocument/2006/relationships/image" Target="../media/image3078.png"/><Relationship Id="rId41" Type="http://schemas.openxmlformats.org/officeDocument/2006/relationships/image" Target="../media/image3099.png"/><Relationship Id="rId54" Type="http://schemas.openxmlformats.org/officeDocument/2006/relationships/image" Target="../media/image3112.png"/><Relationship Id="rId62" Type="http://schemas.openxmlformats.org/officeDocument/2006/relationships/image" Target="../media/image3120.png"/><Relationship Id="rId70" Type="http://schemas.openxmlformats.org/officeDocument/2006/relationships/image" Target="../media/image3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64.png"/><Relationship Id="rId15" Type="http://schemas.openxmlformats.org/officeDocument/2006/relationships/image" Target="../media/image3073.png"/><Relationship Id="rId23" Type="http://schemas.openxmlformats.org/officeDocument/2006/relationships/image" Target="../media/image3081.png"/><Relationship Id="rId28" Type="http://schemas.openxmlformats.org/officeDocument/2006/relationships/image" Target="../media/image3086.png"/><Relationship Id="rId36" Type="http://schemas.openxmlformats.org/officeDocument/2006/relationships/image" Target="../media/image3094.png"/><Relationship Id="rId49" Type="http://schemas.openxmlformats.org/officeDocument/2006/relationships/image" Target="../media/image3107.png"/><Relationship Id="rId57" Type="http://schemas.openxmlformats.org/officeDocument/2006/relationships/image" Target="../media/image3115.png"/><Relationship Id="rId10" Type="http://schemas.openxmlformats.org/officeDocument/2006/relationships/image" Target="../media/image3068.png"/><Relationship Id="rId31" Type="http://schemas.openxmlformats.org/officeDocument/2006/relationships/image" Target="../media/image3089.png"/><Relationship Id="rId44" Type="http://schemas.openxmlformats.org/officeDocument/2006/relationships/image" Target="../media/image3102.png"/><Relationship Id="rId52" Type="http://schemas.openxmlformats.org/officeDocument/2006/relationships/image" Target="../media/image3110.png"/><Relationship Id="rId60" Type="http://schemas.openxmlformats.org/officeDocument/2006/relationships/image" Target="../media/image3118.png"/><Relationship Id="rId65" Type="http://schemas.openxmlformats.org/officeDocument/2006/relationships/image" Target="../media/image3123.png"/><Relationship Id="rId73" Type="http://schemas.openxmlformats.org/officeDocument/2006/relationships/image" Target="../media/image3131.png"/><Relationship Id="rId4" Type="http://schemas.openxmlformats.org/officeDocument/2006/relationships/image" Target="../media/image3062.png"/><Relationship Id="rId9" Type="http://schemas.openxmlformats.org/officeDocument/2006/relationships/image" Target="../media/image3067.png"/><Relationship Id="rId13" Type="http://schemas.openxmlformats.org/officeDocument/2006/relationships/image" Target="../media/image3071.png"/><Relationship Id="rId18" Type="http://schemas.openxmlformats.org/officeDocument/2006/relationships/image" Target="../media/image3076.png"/><Relationship Id="rId39" Type="http://schemas.openxmlformats.org/officeDocument/2006/relationships/image" Target="../media/image3097.png"/><Relationship Id="rId34" Type="http://schemas.openxmlformats.org/officeDocument/2006/relationships/image" Target="../media/image3092.png"/><Relationship Id="rId50" Type="http://schemas.openxmlformats.org/officeDocument/2006/relationships/image" Target="../media/image3108.png"/><Relationship Id="rId55" Type="http://schemas.openxmlformats.org/officeDocument/2006/relationships/image" Target="../media/image3113.png"/><Relationship Id="rId7" Type="http://schemas.openxmlformats.org/officeDocument/2006/relationships/image" Target="../media/image3065.png"/><Relationship Id="rId71" Type="http://schemas.openxmlformats.org/officeDocument/2006/relationships/image" Target="../media/image3129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43.png"/><Relationship Id="rId18" Type="http://schemas.openxmlformats.org/officeDocument/2006/relationships/image" Target="../media/image3148.png"/><Relationship Id="rId26" Type="http://schemas.openxmlformats.org/officeDocument/2006/relationships/image" Target="../media/image3156.png"/><Relationship Id="rId3" Type="http://schemas.openxmlformats.org/officeDocument/2006/relationships/image" Target="../media/image3133.png"/><Relationship Id="rId21" Type="http://schemas.openxmlformats.org/officeDocument/2006/relationships/image" Target="../media/image3151.png"/><Relationship Id="rId7" Type="http://schemas.openxmlformats.org/officeDocument/2006/relationships/image" Target="../media/image3137.png"/><Relationship Id="rId12" Type="http://schemas.openxmlformats.org/officeDocument/2006/relationships/image" Target="../media/image3142.png"/><Relationship Id="rId17" Type="http://schemas.openxmlformats.org/officeDocument/2006/relationships/image" Target="../media/image3147.png"/><Relationship Id="rId25" Type="http://schemas.openxmlformats.org/officeDocument/2006/relationships/image" Target="../media/image3155.png"/><Relationship Id="rId33" Type="http://schemas.openxmlformats.org/officeDocument/2006/relationships/image" Target="../media/image3163.png"/><Relationship Id="rId2" Type="http://schemas.openxmlformats.org/officeDocument/2006/relationships/image" Target="../media/image3005.png"/><Relationship Id="rId16" Type="http://schemas.openxmlformats.org/officeDocument/2006/relationships/image" Target="../media/image3146.png"/><Relationship Id="rId20" Type="http://schemas.openxmlformats.org/officeDocument/2006/relationships/image" Target="../media/image3150.png"/><Relationship Id="rId29" Type="http://schemas.openxmlformats.org/officeDocument/2006/relationships/image" Target="../media/image315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36.png"/><Relationship Id="rId11" Type="http://schemas.openxmlformats.org/officeDocument/2006/relationships/image" Target="../media/image3141.png"/><Relationship Id="rId24" Type="http://schemas.openxmlformats.org/officeDocument/2006/relationships/image" Target="../media/image3154.png"/><Relationship Id="rId32" Type="http://schemas.openxmlformats.org/officeDocument/2006/relationships/image" Target="../media/image3162.png"/><Relationship Id="rId5" Type="http://schemas.openxmlformats.org/officeDocument/2006/relationships/image" Target="../media/image3135.png"/><Relationship Id="rId15" Type="http://schemas.openxmlformats.org/officeDocument/2006/relationships/image" Target="../media/image3145.png"/><Relationship Id="rId23" Type="http://schemas.openxmlformats.org/officeDocument/2006/relationships/image" Target="../media/image3153.png"/><Relationship Id="rId28" Type="http://schemas.openxmlformats.org/officeDocument/2006/relationships/image" Target="../media/image3158.png"/><Relationship Id="rId10" Type="http://schemas.openxmlformats.org/officeDocument/2006/relationships/image" Target="../media/image3140.png"/><Relationship Id="rId19" Type="http://schemas.openxmlformats.org/officeDocument/2006/relationships/image" Target="../media/image3149.png"/><Relationship Id="rId31" Type="http://schemas.openxmlformats.org/officeDocument/2006/relationships/image" Target="../media/image3161.png"/><Relationship Id="rId4" Type="http://schemas.openxmlformats.org/officeDocument/2006/relationships/image" Target="../media/image3134.png"/><Relationship Id="rId9" Type="http://schemas.openxmlformats.org/officeDocument/2006/relationships/image" Target="../media/image3139.png"/><Relationship Id="rId14" Type="http://schemas.openxmlformats.org/officeDocument/2006/relationships/image" Target="../media/image3144.png"/><Relationship Id="rId22" Type="http://schemas.openxmlformats.org/officeDocument/2006/relationships/image" Target="../media/image3152.png"/><Relationship Id="rId27" Type="http://schemas.openxmlformats.org/officeDocument/2006/relationships/image" Target="../media/image3157.png"/><Relationship Id="rId30" Type="http://schemas.openxmlformats.org/officeDocument/2006/relationships/image" Target="../media/image3160.png"/><Relationship Id="rId8" Type="http://schemas.openxmlformats.org/officeDocument/2006/relationships/image" Target="../media/image313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9.png"/><Relationship Id="rId13" Type="http://schemas.openxmlformats.org/officeDocument/2006/relationships/image" Target="../media/image3174.png"/><Relationship Id="rId18" Type="http://schemas.openxmlformats.org/officeDocument/2006/relationships/image" Target="../media/image3179.png"/><Relationship Id="rId26" Type="http://schemas.openxmlformats.org/officeDocument/2006/relationships/image" Target="../media/image3187.png"/><Relationship Id="rId3" Type="http://schemas.openxmlformats.org/officeDocument/2006/relationships/image" Target="../media/image3164.png"/><Relationship Id="rId21" Type="http://schemas.openxmlformats.org/officeDocument/2006/relationships/image" Target="../media/image3182.png"/><Relationship Id="rId7" Type="http://schemas.openxmlformats.org/officeDocument/2006/relationships/image" Target="../media/image3168.png"/><Relationship Id="rId12" Type="http://schemas.openxmlformats.org/officeDocument/2006/relationships/image" Target="../media/image3173.png"/><Relationship Id="rId17" Type="http://schemas.openxmlformats.org/officeDocument/2006/relationships/image" Target="../media/image3178.png"/><Relationship Id="rId25" Type="http://schemas.openxmlformats.org/officeDocument/2006/relationships/image" Target="../media/image3186.png"/><Relationship Id="rId2" Type="http://schemas.openxmlformats.org/officeDocument/2006/relationships/image" Target="../media/image3005.png"/><Relationship Id="rId16" Type="http://schemas.openxmlformats.org/officeDocument/2006/relationships/image" Target="../media/image3177.png"/><Relationship Id="rId20" Type="http://schemas.openxmlformats.org/officeDocument/2006/relationships/image" Target="../media/image3181.png"/><Relationship Id="rId29" Type="http://schemas.openxmlformats.org/officeDocument/2006/relationships/image" Target="../media/image319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67.png"/><Relationship Id="rId11" Type="http://schemas.openxmlformats.org/officeDocument/2006/relationships/image" Target="../media/image3172.png"/><Relationship Id="rId24" Type="http://schemas.openxmlformats.org/officeDocument/2006/relationships/image" Target="../media/image3185.png"/><Relationship Id="rId32" Type="http://schemas.openxmlformats.org/officeDocument/2006/relationships/image" Target="../media/image3193.png"/><Relationship Id="rId5" Type="http://schemas.openxmlformats.org/officeDocument/2006/relationships/image" Target="../media/image3166.png"/><Relationship Id="rId15" Type="http://schemas.openxmlformats.org/officeDocument/2006/relationships/image" Target="../media/image3176.png"/><Relationship Id="rId23" Type="http://schemas.openxmlformats.org/officeDocument/2006/relationships/image" Target="../media/image3184.png"/><Relationship Id="rId28" Type="http://schemas.openxmlformats.org/officeDocument/2006/relationships/image" Target="../media/image3189.png"/><Relationship Id="rId10" Type="http://schemas.openxmlformats.org/officeDocument/2006/relationships/image" Target="../media/image3171.png"/><Relationship Id="rId19" Type="http://schemas.openxmlformats.org/officeDocument/2006/relationships/image" Target="../media/image3180.png"/><Relationship Id="rId31" Type="http://schemas.openxmlformats.org/officeDocument/2006/relationships/image" Target="../media/image3192.png"/><Relationship Id="rId4" Type="http://schemas.openxmlformats.org/officeDocument/2006/relationships/image" Target="../media/image3165.png"/><Relationship Id="rId9" Type="http://schemas.openxmlformats.org/officeDocument/2006/relationships/image" Target="../media/image3170.png"/><Relationship Id="rId14" Type="http://schemas.openxmlformats.org/officeDocument/2006/relationships/image" Target="../media/image3175.png"/><Relationship Id="rId22" Type="http://schemas.openxmlformats.org/officeDocument/2006/relationships/image" Target="../media/image3183.png"/><Relationship Id="rId27" Type="http://schemas.openxmlformats.org/officeDocument/2006/relationships/image" Target="../media/image3188.png"/><Relationship Id="rId30" Type="http://schemas.openxmlformats.org/officeDocument/2006/relationships/image" Target="../media/image3191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9.png"/><Relationship Id="rId21" Type="http://schemas.openxmlformats.org/officeDocument/2006/relationships/image" Target="../media/image204.png"/><Relationship Id="rId42" Type="http://schemas.openxmlformats.org/officeDocument/2006/relationships/image" Target="../media/image225.png"/><Relationship Id="rId47" Type="http://schemas.openxmlformats.org/officeDocument/2006/relationships/image" Target="../media/image230.png"/><Relationship Id="rId63" Type="http://schemas.openxmlformats.org/officeDocument/2006/relationships/image" Target="../media/image246.png"/><Relationship Id="rId68" Type="http://schemas.openxmlformats.org/officeDocument/2006/relationships/image" Target="../media/image251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29" Type="http://schemas.openxmlformats.org/officeDocument/2006/relationships/image" Target="../media/image212.png"/><Relationship Id="rId11" Type="http://schemas.openxmlformats.org/officeDocument/2006/relationships/image" Target="../media/image194.png"/><Relationship Id="rId24" Type="http://schemas.openxmlformats.org/officeDocument/2006/relationships/image" Target="../media/image207.png"/><Relationship Id="rId32" Type="http://schemas.openxmlformats.org/officeDocument/2006/relationships/image" Target="../media/image215.png"/><Relationship Id="rId37" Type="http://schemas.openxmlformats.org/officeDocument/2006/relationships/image" Target="../media/image220.png"/><Relationship Id="rId40" Type="http://schemas.openxmlformats.org/officeDocument/2006/relationships/image" Target="../media/image223.png"/><Relationship Id="rId45" Type="http://schemas.openxmlformats.org/officeDocument/2006/relationships/image" Target="../media/image228.png"/><Relationship Id="rId53" Type="http://schemas.openxmlformats.org/officeDocument/2006/relationships/image" Target="../media/image236.png"/><Relationship Id="rId58" Type="http://schemas.openxmlformats.org/officeDocument/2006/relationships/image" Target="../media/image241.png"/><Relationship Id="rId66" Type="http://schemas.openxmlformats.org/officeDocument/2006/relationships/image" Target="../media/image249.png"/><Relationship Id="rId74" Type="http://schemas.openxmlformats.org/officeDocument/2006/relationships/image" Target="../media/image257.png"/><Relationship Id="rId5" Type="http://schemas.openxmlformats.org/officeDocument/2006/relationships/image" Target="../media/image188.png"/><Relationship Id="rId61" Type="http://schemas.openxmlformats.org/officeDocument/2006/relationships/image" Target="../media/image244.png"/><Relationship Id="rId19" Type="http://schemas.openxmlformats.org/officeDocument/2006/relationships/image" Target="../media/image202.png"/><Relationship Id="rId14" Type="http://schemas.openxmlformats.org/officeDocument/2006/relationships/image" Target="../media/image197.png"/><Relationship Id="rId22" Type="http://schemas.openxmlformats.org/officeDocument/2006/relationships/image" Target="../media/image205.png"/><Relationship Id="rId27" Type="http://schemas.openxmlformats.org/officeDocument/2006/relationships/image" Target="../media/image210.png"/><Relationship Id="rId30" Type="http://schemas.openxmlformats.org/officeDocument/2006/relationships/image" Target="../media/image213.png"/><Relationship Id="rId35" Type="http://schemas.openxmlformats.org/officeDocument/2006/relationships/image" Target="../media/image218.png"/><Relationship Id="rId43" Type="http://schemas.openxmlformats.org/officeDocument/2006/relationships/image" Target="../media/image226.png"/><Relationship Id="rId48" Type="http://schemas.openxmlformats.org/officeDocument/2006/relationships/image" Target="../media/image231.png"/><Relationship Id="rId56" Type="http://schemas.openxmlformats.org/officeDocument/2006/relationships/image" Target="../media/image239.png"/><Relationship Id="rId64" Type="http://schemas.openxmlformats.org/officeDocument/2006/relationships/image" Target="../media/image247.png"/><Relationship Id="rId69" Type="http://schemas.openxmlformats.org/officeDocument/2006/relationships/image" Target="../media/image252.png"/><Relationship Id="rId8" Type="http://schemas.openxmlformats.org/officeDocument/2006/relationships/image" Target="../media/image191.png"/><Relationship Id="rId51" Type="http://schemas.openxmlformats.org/officeDocument/2006/relationships/image" Target="../media/image234.png"/><Relationship Id="rId72" Type="http://schemas.openxmlformats.org/officeDocument/2006/relationships/image" Target="../media/image255.png"/><Relationship Id="rId3" Type="http://schemas.openxmlformats.org/officeDocument/2006/relationships/image" Target="../media/image186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5" Type="http://schemas.openxmlformats.org/officeDocument/2006/relationships/image" Target="../media/image208.png"/><Relationship Id="rId33" Type="http://schemas.openxmlformats.org/officeDocument/2006/relationships/image" Target="../media/image216.png"/><Relationship Id="rId38" Type="http://schemas.openxmlformats.org/officeDocument/2006/relationships/image" Target="../media/image221.png"/><Relationship Id="rId46" Type="http://schemas.openxmlformats.org/officeDocument/2006/relationships/image" Target="../media/image229.png"/><Relationship Id="rId59" Type="http://schemas.openxmlformats.org/officeDocument/2006/relationships/image" Target="../media/image242.png"/><Relationship Id="rId67" Type="http://schemas.openxmlformats.org/officeDocument/2006/relationships/image" Target="../media/image250.png"/><Relationship Id="rId20" Type="http://schemas.openxmlformats.org/officeDocument/2006/relationships/image" Target="../media/image203.png"/><Relationship Id="rId41" Type="http://schemas.openxmlformats.org/officeDocument/2006/relationships/image" Target="../media/image224.png"/><Relationship Id="rId54" Type="http://schemas.openxmlformats.org/officeDocument/2006/relationships/image" Target="../media/image237.png"/><Relationship Id="rId62" Type="http://schemas.openxmlformats.org/officeDocument/2006/relationships/image" Target="../media/image245.png"/><Relationship Id="rId70" Type="http://schemas.openxmlformats.org/officeDocument/2006/relationships/image" Target="../media/image253.png"/><Relationship Id="rId75" Type="http://schemas.openxmlformats.org/officeDocument/2006/relationships/image" Target="../media/image2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9.png"/><Relationship Id="rId15" Type="http://schemas.openxmlformats.org/officeDocument/2006/relationships/image" Target="../media/image198.png"/><Relationship Id="rId23" Type="http://schemas.openxmlformats.org/officeDocument/2006/relationships/image" Target="../media/image206.png"/><Relationship Id="rId28" Type="http://schemas.openxmlformats.org/officeDocument/2006/relationships/image" Target="../media/image211.png"/><Relationship Id="rId36" Type="http://schemas.openxmlformats.org/officeDocument/2006/relationships/image" Target="../media/image219.png"/><Relationship Id="rId49" Type="http://schemas.openxmlformats.org/officeDocument/2006/relationships/image" Target="../media/image232.png"/><Relationship Id="rId57" Type="http://schemas.openxmlformats.org/officeDocument/2006/relationships/image" Target="../media/image240.png"/><Relationship Id="rId10" Type="http://schemas.openxmlformats.org/officeDocument/2006/relationships/image" Target="../media/image193.png"/><Relationship Id="rId31" Type="http://schemas.openxmlformats.org/officeDocument/2006/relationships/image" Target="../media/image214.png"/><Relationship Id="rId44" Type="http://schemas.openxmlformats.org/officeDocument/2006/relationships/image" Target="../media/image227.png"/><Relationship Id="rId52" Type="http://schemas.openxmlformats.org/officeDocument/2006/relationships/image" Target="../media/image235.png"/><Relationship Id="rId60" Type="http://schemas.openxmlformats.org/officeDocument/2006/relationships/image" Target="../media/image243.png"/><Relationship Id="rId65" Type="http://schemas.openxmlformats.org/officeDocument/2006/relationships/image" Target="../media/image248.png"/><Relationship Id="rId73" Type="http://schemas.openxmlformats.org/officeDocument/2006/relationships/image" Target="../media/image256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9" Type="http://schemas.openxmlformats.org/officeDocument/2006/relationships/image" Target="../media/image222.png"/><Relationship Id="rId34" Type="http://schemas.openxmlformats.org/officeDocument/2006/relationships/image" Target="../media/image217.png"/><Relationship Id="rId50" Type="http://schemas.openxmlformats.org/officeDocument/2006/relationships/image" Target="../media/image233.png"/><Relationship Id="rId55" Type="http://schemas.openxmlformats.org/officeDocument/2006/relationships/image" Target="../media/image238.png"/><Relationship Id="rId76" Type="http://schemas.openxmlformats.org/officeDocument/2006/relationships/image" Target="../media/image259.png"/><Relationship Id="rId7" Type="http://schemas.openxmlformats.org/officeDocument/2006/relationships/image" Target="../media/image190.png"/><Relationship Id="rId71" Type="http://schemas.openxmlformats.org/officeDocument/2006/relationships/image" Target="../media/image25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2.png"/><Relationship Id="rId18" Type="http://schemas.openxmlformats.org/officeDocument/2006/relationships/image" Target="../media/image3206.png"/><Relationship Id="rId26" Type="http://schemas.openxmlformats.org/officeDocument/2006/relationships/image" Target="../media/image3212.png"/><Relationship Id="rId39" Type="http://schemas.openxmlformats.org/officeDocument/2006/relationships/image" Target="../media/image2141.png"/><Relationship Id="rId21" Type="http://schemas.openxmlformats.org/officeDocument/2006/relationships/image" Target="../media/image3209.png"/><Relationship Id="rId34" Type="http://schemas.openxmlformats.org/officeDocument/2006/relationships/image" Target="../media/image2331.png"/><Relationship Id="rId42" Type="http://schemas.openxmlformats.org/officeDocument/2006/relationships/image" Target="../media/image3224.png"/><Relationship Id="rId47" Type="http://schemas.openxmlformats.org/officeDocument/2006/relationships/image" Target="../media/image2310.png"/><Relationship Id="rId50" Type="http://schemas.openxmlformats.org/officeDocument/2006/relationships/image" Target="../media/image2196.png"/><Relationship Id="rId55" Type="http://schemas.openxmlformats.org/officeDocument/2006/relationships/image" Target="../media/image3233.png"/><Relationship Id="rId7" Type="http://schemas.openxmlformats.org/officeDocument/2006/relationships/image" Target="../media/image3198.png"/><Relationship Id="rId2" Type="http://schemas.openxmlformats.org/officeDocument/2006/relationships/image" Target="../media/image3194.png"/><Relationship Id="rId16" Type="http://schemas.openxmlformats.org/officeDocument/2006/relationships/image" Target="../media/image2638.png"/><Relationship Id="rId29" Type="http://schemas.openxmlformats.org/officeDocument/2006/relationships/image" Target="../media/image3215.png"/><Relationship Id="rId11" Type="http://schemas.openxmlformats.org/officeDocument/2006/relationships/image" Target="../media/image2640.png"/><Relationship Id="rId24" Type="http://schemas.openxmlformats.org/officeDocument/2006/relationships/image" Target="../media/image3211.png"/><Relationship Id="rId32" Type="http://schemas.openxmlformats.org/officeDocument/2006/relationships/image" Target="../media/image3217.png"/><Relationship Id="rId37" Type="http://schemas.openxmlformats.org/officeDocument/2006/relationships/image" Target="../media/image3221.png"/><Relationship Id="rId40" Type="http://schemas.openxmlformats.org/officeDocument/2006/relationships/image" Target="../media/image1931.png"/><Relationship Id="rId45" Type="http://schemas.openxmlformats.org/officeDocument/2006/relationships/image" Target="../media/image3227.png"/><Relationship Id="rId53" Type="http://schemas.openxmlformats.org/officeDocument/2006/relationships/image" Target="../media/image3231.png"/><Relationship Id="rId58" Type="http://schemas.openxmlformats.org/officeDocument/2006/relationships/image" Target="../media/image3235.png"/><Relationship Id="rId5" Type="http://schemas.openxmlformats.org/officeDocument/2006/relationships/image" Target="../media/image3196.png"/><Relationship Id="rId61" Type="http://schemas.openxmlformats.org/officeDocument/2006/relationships/image" Target="../media/image3238.png"/><Relationship Id="rId19" Type="http://schemas.openxmlformats.org/officeDocument/2006/relationships/image" Target="../media/image3207.png"/><Relationship Id="rId14" Type="http://schemas.openxmlformats.org/officeDocument/2006/relationships/image" Target="../media/image3203.png"/><Relationship Id="rId22" Type="http://schemas.openxmlformats.org/officeDocument/2006/relationships/image" Target="../media/image3210.png"/><Relationship Id="rId27" Type="http://schemas.openxmlformats.org/officeDocument/2006/relationships/image" Target="../media/image3213.png"/><Relationship Id="rId30" Type="http://schemas.openxmlformats.org/officeDocument/2006/relationships/image" Target="../media/image2860.png"/><Relationship Id="rId35" Type="http://schemas.openxmlformats.org/officeDocument/2006/relationships/image" Target="../media/image3219.png"/><Relationship Id="rId43" Type="http://schemas.openxmlformats.org/officeDocument/2006/relationships/image" Target="../media/image3225.png"/><Relationship Id="rId48" Type="http://schemas.openxmlformats.org/officeDocument/2006/relationships/image" Target="../media/image3228.png"/><Relationship Id="rId56" Type="http://schemas.openxmlformats.org/officeDocument/2006/relationships/image" Target="../media/image3234.png"/><Relationship Id="rId8" Type="http://schemas.openxmlformats.org/officeDocument/2006/relationships/image" Target="../media/image2862.png"/><Relationship Id="rId51" Type="http://schemas.openxmlformats.org/officeDocument/2006/relationships/image" Target="../media/image2812.png"/><Relationship Id="rId3" Type="http://schemas.openxmlformats.org/officeDocument/2006/relationships/image" Target="../media/image3195.png"/><Relationship Id="rId12" Type="http://schemas.openxmlformats.org/officeDocument/2006/relationships/image" Target="../media/image3201.png"/><Relationship Id="rId17" Type="http://schemas.openxmlformats.org/officeDocument/2006/relationships/image" Target="../media/image3205.png"/><Relationship Id="rId25" Type="http://schemas.openxmlformats.org/officeDocument/2006/relationships/image" Target="../media/image2666.png"/><Relationship Id="rId33" Type="http://schemas.openxmlformats.org/officeDocument/2006/relationships/image" Target="../media/image3218.png"/><Relationship Id="rId38" Type="http://schemas.openxmlformats.org/officeDocument/2006/relationships/image" Target="../media/image3222.png"/><Relationship Id="rId46" Type="http://schemas.openxmlformats.org/officeDocument/2006/relationships/image" Target="../media/image1971.png"/><Relationship Id="rId59" Type="http://schemas.openxmlformats.org/officeDocument/2006/relationships/image" Target="../media/image3236.png"/><Relationship Id="rId20" Type="http://schemas.openxmlformats.org/officeDocument/2006/relationships/image" Target="../media/image3208.png"/><Relationship Id="rId41" Type="http://schemas.openxmlformats.org/officeDocument/2006/relationships/image" Target="../media/image3223.png"/><Relationship Id="rId54" Type="http://schemas.openxmlformats.org/officeDocument/2006/relationships/image" Target="../media/image323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97.png"/><Relationship Id="rId15" Type="http://schemas.openxmlformats.org/officeDocument/2006/relationships/image" Target="../media/image3204.png"/><Relationship Id="rId23" Type="http://schemas.openxmlformats.org/officeDocument/2006/relationships/image" Target="../media/image2132.png"/><Relationship Id="rId28" Type="http://schemas.openxmlformats.org/officeDocument/2006/relationships/image" Target="../media/image3214.png"/><Relationship Id="rId36" Type="http://schemas.openxmlformats.org/officeDocument/2006/relationships/image" Target="../media/image3220.png"/><Relationship Id="rId49" Type="http://schemas.openxmlformats.org/officeDocument/2006/relationships/image" Target="../media/image3229.png"/><Relationship Id="rId57" Type="http://schemas.openxmlformats.org/officeDocument/2006/relationships/image" Target="../media/image2779.png"/><Relationship Id="rId10" Type="http://schemas.openxmlformats.org/officeDocument/2006/relationships/image" Target="../media/image3200.png"/><Relationship Id="rId31" Type="http://schemas.openxmlformats.org/officeDocument/2006/relationships/image" Target="../media/image3216.png"/><Relationship Id="rId44" Type="http://schemas.openxmlformats.org/officeDocument/2006/relationships/image" Target="../media/image3226.png"/><Relationship Id="rId52" Type="http://schemas.openxmlformats.org/officeDocument/2006/relationships/image" Target="../media/image3230.png"/><Relationship Id="rId60" Type="http://schemas.openxmlformats.org/officeDocument/2006/relationships/image" Target="../media/image3237.png"/><Relationship Id="rId4" Type="http://schemas.openxmlformats.org/officeDocument/2006/relationships/image" Target="../media/image582.png"/><Relationship Id="rId9" Type="http://schemas.openxmlformats.org/officeDocument/2006/relationships/image" Target="../media/image3199.png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61.png"/><Relationship Id="rId21" Type="http://schemas.openxmlformats.org/officeDocument/2006/relationships/image" Target="../media/image3256.png"/><Relationship Id="rId42" Type="http://schemas.openxmlformats.org/officeDocument/2006/relationships/image" Target="../media/image2685.png"/><Relationship Id="rId47" Type="http://schemas.openxmlformats.org/officeDocument/2006/relationships/image" Target="../media/image3275.png"/><Relationship Id="rId63" Type="http://schemas.openxmlformats.org/officeDocument/2006/relationships/image" Target="../media/image3287.png"/><Relationship Id="rId68" Type="http://schemas.openxmlformats.org/officeDocument/2006/relationships/image" Target="../media/image3291.png"/><Relationship Id="rId84" Type="http://schemas.openxmlformats.org/officeDocument/2006/relationships/image" Target="../media/image3305.png"/><Relationship Id="rId89" Type="http://schemas.openxmlformats.org/officeDocument/2006/relationships/image" Target="../media/image3310.png"/><Relationship Id="rId16" Type="http://schemas.openxmlformats.org/officeDocument/2006/relationships/image" Target="../media/image3253.png"/><Relationship Id="rId107" Type="http://schemas.openxmlformats.org/officeDocument/2006/relationships/image" Target="../media/image3325.png"/><Relationship Id="rId11" Type="http://schemas.openxmlformats.org/officeDocument/2006/relationships/image" Target="../media/image3248.png"/><Relationship Id="rId32" Type="http://schemas.openxmlformats.org/officeDocument/2006/relationships/image" Target="../media/image3265.png"/><Relationship Id="rId37" Type="http://schemas.openxmlformats.org/officeDocument/2006/relationships/image" Target="../media/image1931.png"/><Relationship Id="rId53" Type="http://schemas.openxmlformats.org/officeDocument/2006/relationships/image" Target="../media/image1937.png"/><Relationship Id="rId58" Type="http://schemas.openxmlformats.org/officeDocument/2006/relationships/image" Target="../media/image3283.png"/><Relationship Id="rId74" Type="http://schemas.openxmlformats.org/officeDocument/2006/relationships/image" Target="../media/image3296.png"/><Relationship Id="rId79" Type="http://schemas.openxmlformats.org/officeDocument/2006/relationships/image" Target="../media/image3301.png"/><Relationship Id="rId102" Type="http://schemas.openxmlformats.org/officeDocument/2006/relationships/image" Target="../media/image3321.png"/><Relationship Id="rId5" Type="http://schemas.openxmlformats.org/officeDocument/2006/relationships/image" Target="../media/image3242.png"/><Relationship Id="rId90" Type="http://schemas.openxmlformats.org/officeDocument/2006/relationships/image" Target="../media/image3311.png"/><Relationship Id="rId95" Type="http://schemas.openxmlformats.org/officeDocument/2006/relationships/image" Target="../media/image3316.png"/><Relationship Id="rId22" Type="http://schemas.openxmlformats.org/officeDocument/2006/relationships/image" Target="../media/image3257.png"/><Relationship Id="rId27" Type="http://schemas.openxmlformats.org/officeDocument/2006/relationships/image" Target="../media/image582.png"/><Relationship Id="rId43" Type="http://schemas.openxmlformats.org/officeDocument/2006/relationships/image" Target="../media/image3272.png"/><Relationship Id="rId48" Type="http://schemas.openxmlformats.org/officeDocument/2006/relationships/image" Target="../media/image1971.png"/><Relationship Id="rId64" Type="http://schemas.openxmlformats.org/officeDocument/2006/relationships/image" Target="../media/image2117.png"/><Relationship Id="rId69" Type="http://schemas.openxmlformats.org/officeDocument/2006/relationships/image" Target="../media/image3292.png"/><Relationship Id="rId80" Type="http://schemas.openxmlformats.org/officeDocument/2006/relationships/image" Target="../media/image3302.png"/><Relationship Id="rId85" Type="http://schemas.openxmlformats.org/officeDocument/2006/relationships/image" Target="../media/image3306.png"/><Relationship Id="rId12" Type="http://schemas.openxmlformats.org/officeDocument/2006/relationships/image" Target="../media/image3249.png"/><Relationship Id="rId17" Type="http://schemas.openxmlformats.org/officeDocument/2006/relationships/image" Target="../media/image3254.png"/><Relationship Id="rId33" Type="http://schemas.openxmlformats.org/officeDocument/2006/relationships/image" Target="../media/image3266.png"/><Relationship Id="rId38" Type="http://schemas.openxmlformats.org/officeDocument/2006/relationships/image" Target="../media/image3268.png"/><Relationship Id="rId59" Type="http://schemas.openxmlformats.org/officeDocument/2006/relationships/image" Target="../media/image1955.png"/><Relationship Id="rId103" Type="http://schemas.openxmlformats.org/officeDocument/2006/relationships/image" Target="../media/image1969.png"/><Relationship Id="rId108" Type="http://schemas.openxmlformats.org/officeDocument/2006/relationships/image" Target="../media/image3326.png"/><Relationship Id="rId54" Type="http://schemas.openxmlformats.org/officeDocument/2006/relationships/image" Target="../media/image3279.png"/><Relationship Id="rId70" Type="http://schemas.openxmlformats.org/officeDocument/2006/relationships/image" Target="../media/image3293.png"/><Relationship Id="rId75" Type="http://schemas.openxmlformats.org/officeDocument/2006/relationships/image" Target="../media/image3297.png"/><Relationship Id="rId91" Type="http://schemas.openxmlformats.org/officeDocument/2006/relationships/image" Target="../media/image3312.png"/><Relationship Id="rId96" Type="http://schemas.openxmlformats.org/officeDocument/2006/relationships/image" Target="../media/image331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43.png"/><Relationship Id="rId15" Type="http://schemas.openxmlformats.org/officeDocument/2006/relationships/image" Target="../media/image3252.png"/><Relationship Id="rId23" Type="http://schemas.openxmlformats.org/officeDocument/2006/relationships/image" Target="../media/image3258.png"/><Relationship Id="rId28" Type="http://schemas.openxmlformats.org/officeDocument/2006/relationships/image" Target="../media/image3262.png"/><Relationship Id="rId36" Type="http://schemas.openxmlformats.org/officeDocument/2006/relationships/image" Target="../media/image3267.png"/><Relationship Id="rId49" Type="http://schemas.openxmlformats.org/officeDocument/2006/relationships/image" Target="../media/image1935.png"/><Relationship Id="rId57" Type="http://schemas.openxmlformats.org/officeDocument/2006/relationships/image" Target="../media/image3282.png"/><Relationship Id="rId106" Type="http://schemas.openxmlformats.org/officeDocument/2006/relationships/image" Target="../media/image3324.png"/><Relationship Id="rId10" Type="http://schemas.openxmlformats.org/officeDocument/2006/relationships/image" Target="../media/image3247.png"/><Relationship Id="rId31" Type="http://schemas.openxmlformats.org/officeDocument/2006/relationships/image" Target="../media/image3264.png"/><Relationship Id="rId44" Type="http://schemas.openxmlformats.org/officeDocument/2006/relationships/image" Target="../media/image3273.png"/><Relationship Id="rId52" Type="http://schemas.openxmlformats.org/officeDocument/2006/relationships/image" Target="../media/image3278.png"/><Relationship Id="rId60" Type="http://schemas.openxmlformats.org/officeDocument/2006/relationships/image" Target="../media/image3284.png"/><Relationship Id="rId65" Type="http://schemas.openxmlformats.org/officeDocument/2006/relationships/image" Target="../media/image3288.png"/><Relationship Id="rId73" Type="http://schemas.openxmlformats.org/officeDocument/2006/relationships/image" Target="../media/image2091.png"/><Relationship Id="rId78" Type="http://schemas.openxmlformats.org/officeDocument/2006/relationships/image" Target="../media/image3300.png"/><Relationship Id="rId81" Type="http://schemas.openxmlformats.org/officeDocument/2006/relationships/image" Target="../media/image3303.png"/><Relationship Id="rId86" Type="http://schemas.openxmlformats.org/officeDocument/2006/relationships/image" Target="../media/image3307.png"/><Relationship Id="rId94" Type="http://schemas.openxmlformats.org/officeDocument/2006/relationships/image" Target="../media/image3315.png"/><Relationship Id="rId99" Type="http://schemas.openxmlformats.org/officeDocument/2006/relationships/image" Target="../media/image3319.png"/><Relationship Id="rId101" Type="http://schemas.openxmlformats.org/officeDocument/2006/relationships/image" Target="../media/image3210.png"/><Relationship Id="rId4" Type="http://schemas.openxmlformats.org/officeDocument/2006/relationships/image" Target="../media/image3241.png"/><Relationship Id="rId9" Type="http://schemas.openxmlformats.org/officeDocument/2006/relationships/image" Target="../media/image3246.png"/><Relationship Id="rId13" Type="http://schemas.openxmlformats.org/officeDocument/2006/relationships/image" Target="../media/image3250.png"/><Relationship Id="rId18" Type="http://schemas.openxmlformats.org/officeDocument/2006/relationships/image" Target="../media/image2704.png"/><Relationship Id="rId39" Type="http://schemas.openxmlformats.org/officeDocument/2006/relationships/image" Target="../media/image3269.png"/><Relationship Id="rId109" Type="http://schemas.openxmlformats.org/officeDocument/2006/relationships/image" Target="../media/image3327.png"/><Relationship Id="rId34" Type="http://schemas.openxmlformats.org/officeDocument/2006/relationships/image" Target="../media/image1967.png"/><Relationship Id="rId50" Type="http://schemas.openxmlformats.org/officeDocument/2006/relationships/image" Target="../media/image3276.png"/><Relationship Id="rId55" Type="http://schemas.openxmlformats.org/officeDocument/2006/relationships/image" Target="../media/image3280.png"/><Relationship Id="rId76" Type="http://schemas.openxmlformats.org/officeDocument/2006/relationships/image" Target="../media/image3298.png"/><Relationship Id="rId97" Type="http://schemas.openxmlformats.org/officeDocument/2006/relationships/image" Target="../media/image2644.png"/><Relationship Id="rId104" Type="http://schemas.openxmlformats.org/officeDocument/2006/relationships/image" Target="../media/image3322.png"/><Relationship Id="rId7" Type="http://schemas.openxmlformats.org/officeDocument/2006/relationships/image" Target="../media/image3244.png"/><Relationship Id="rId71" Type="http://schemas.openxmlformats.org/officeDocument/2006/relationships/image" Target="../media/image3294.png"/><Relationship Id="rId92" Type="http://schemas.openxmlformats.org/officeDocument/2006/relationships/image" Target="../media/image3313.png"/><Relationship Id="rId2" Type="http://schemas.openxmlformats.org/officeDocument/2006/relationships/image" Target="../media/image3239.png"/><Relationship Id="rId29" Type="http://schemas.openxmlformats.org/officeDocument/2006/relationships/image" Target="../media/image2640.png"/><Relationship Id="rId24" Type="http://schemas.openxmlformats.org/officeDocument/2006/relationships/image" Target="../media/image3259.png"/><Relationship Id="rId40" Type="http://schemas.openxmlformats.org/officeDocument/2006/relationships/image" Target="../media/image3270.png"/><Relationship Id="rId45" Type="http://schemas.openxmlformats.org/officeDocument/2006/relationships/image" Target="../media/image2335.png"/><Relationship Id="rId66" Type="http://schemas.openxmlformats.org/officeDocument/2006/relationships/image" Target="../media/image3289.png"/><Relationship Id="rId87" Type="http://schemas.openxmlformats.org/officeDocument/2006/relationships/image" Target="../media/image3308.png"/><Relationship Id="rId61" Type="http://schemas.openxmlformats.org/officeDocument/2006/relationships/image" Target="../media/image3285.png"/><Relationship Id="rId82" Type="http://schemas.openxmlformats.org/officeDocument/2006/relationships/image" Target="../media/image3304.png"/><Relationship Id="rId19" Type="http://schemas.openxmlformats.org/officeDocument/2006/relationships/image" Target="../media/image3255.png"/><Relationship Id="rId14" Type="http://schemas.openxmlformats.org/officeDocument/2006/relationships/image" Target="../media/image3251.png"/><Relationship Id="rId30" Type="http://schemas.openxmlformats.org/officeDocument/2006/relationships/image" Target="../media/image3263.png"/><Relationship Id="rId35" Type="http://schemas.openxmlformats.org/officeDocument/2006/relationships/image" Target="../media/image2651.png"/><Relationship Id="rId56" Type="http://schemas.openxmlformats.org/officeDocument/2006/relationships/image" Target="../media/image3281.png"/><Relationship Id="rId77" Type="http://schemas.openxmlformats.org/officeDocument/2006/relationships/image" Target="../media/image3299.png"/><Relationship Id="rId100" Type="http://schemas.openxmlformats.org/officeDocument/2006/relationships/image" Target="../media/image3320.png"/><Relationship Id="rId105" Type="http://schemas.openxmlformats.org/officeDocument/2006/relationships/image" Target="../media/image3323.png"/><Relationship Id="rId8" Type="http://schemas.openxmlformats.org/officeDocument/2006/relationships/image" Target="../media/image3245.png"/><Relationship Id="rId51" Type="http://schemas.openxmlformats.org/officeDocument/2006/relationships/image" Target="../media/image3277.png"/><Relationship Id="rId72" Type="http://schemas.openxmlformats.org/officeDocument/2006/relationships/image" Target="../media/image3295.png"/><Relationship Id="rId93" Type="http://schemas.openxmlformats.org/officeDocument/2006/relationships/image" Target="../media/image3314.png"/><Relationship Id="rId98" Type="http://schemas.openxmlformats.org/officeDocument/2006/relationships/image" Target="../media/image3318.png"/><Relationship Id="rId3" Type="http://schemas.openxmlformats.org/officeDocument/2006/relationships/image" Target="../media/image3240.png"/><Relationship Id="rId25" Type="http://schemas.openxmlformats.org/officeDocument/2006/relationships/image" Target="../media/image3260.png"/><Relationship Id="rId46" Type="http://schemas.openxmlformats.org/officeDocument/2006/relationships/image" Target="../media/image3274.png"/><Relationship Id="rId67" Type="http://schemas.openxmlformats.org/officeDocument/2006/relationships/image" Target="../media/image3290.png"/><Relationship Id="rId20" Type="http://schemas.openxmlformats.org/officeDocument/2006/relationships/image" Target="../media/image2137.png"/><Relationship Id="rId41" Type="http://schemas.openxmlformats.org/officeDocument/2006/relationships/image" Target="../media/image3271.png"/><Relationship Id="rId62" Type="http://schemas.openxmlformats.org/officeDocument/2006/relationships/image" Target="../media/image3286.png"/><Relationship Id="rId83" Type="http://schemas.openxmlformats.org/officeDocument/2006/relationships/image" Target="../media/image2079.png"/><Relationship Id="rId88" Type="http://schemas.openxmlformats.org/officeDocument/2006/relationships/image" Target="../media/image3309.png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21.png"/><Relationship Id="rId21" Type="http://schemas.openxmlformats.org/officeDocument/2006/relationships/image" Target="../media/image3344.png"/><Relationship Id="rId42" Type="http://schemas.openxmlformats.org/officeDocument/2006/relationships/image" Target="../media/image3358.png"/><Relationship Id="rId63" Type="http://schemas.openxmlformats.org/officeDocument/2006/relationships/image" Target="../media/image3378.png"/><Relationship Id="rId84" Type="http://schemas.openxmlformats.org/officeDocument/2006/relationships/image" Target="../media/image3393.png"/><Relationship Id="rId138" Type="http://schemas.openxmlformats.org/officeDocument/2006/relationships/image" Target="../media/image3441.png"/><Relationship Id="rId107" Type="http://schemas.openxmlformats.org/officeDocument/2006/relationships/image" Target="../media/image1945.png"/><Relationship Id="rId11" Type="http://schemas.openxmlformats.org/officeDocument/2006/relationships/image" Target="../media/image3337.png"/><Relationship Id="rId32" Type="http://schemas.openxmlformats.org/officeDocument/2006/relationships/image" Target="../media/image3352.png"/><Relationship Id="rId53" Type="http://schemas.openxmlformats.org/officeDocument/2006/relationships/image" Target="../media/image3368.png"/><Relationship Id="rId74" Type="http://schemas.openxmlformats.org/officeDocument/2006/relationships/image" Target="../media/image3294.png"/><Relationship Id="rId128" Type="http://schemas.openxmlformats.org/officeDocument/2006/relationships/image" Target="../media/image3431.png"/><Relationship Id="rId149" Type="http://schemas.openxmlformats.org/officeDocument/2006/relationships/image" Target="../media/image3452.png"/><Relationship Id="rId5" Type="http://schemas.openxmlformats.org/officeDocument/2006/relationships/image" Target="../media/image3331.png"/><Relationship Id="rId95" Type="http://schemas.openxmlformats.org/officeDocument/2006/relationships/image" Target="../media/image2123.png"/><Relationship Id="rId22" Type="http://schemas.openxmlformats.org/officeDocument/2006/relationships/image" Target="../media/image1896.png"/><Relationship Id="rId27" Type="http://schemas.openxmlformats.org/officeDocument/2006/relationships/image" Target="../media/image3347.png"/><Relationship Id="rId43" Type="http://schemas.openxmlformats.org/officeDocument/2006/relationships/image" Target="../media/image3359.png"/><Relationship Id="rId48" Type="http://schemas.openxmlformats.org/officeDocument/2006/relationships/image" Target="../media/image3364.png"/><Relationship Id="rId64" Type="http://schemas.openxmlformats.org/officeDocument/2006/relationships/image" Target="../media/image3379.png"/><Relationship Id="rId69" Type="http://schemas.openxmlformats.org/officeDocument/2006/relationships/image" Target="../media/image3303.png"/><Relationship Id="rId113" Type="http://schemas.openxmlformats.org/officeDocument/2006/relationships/image" Target="../media/image3417.png"/><Relationship Id="rId118" Type="http://schemas.openxmlformats.org/officeDocument/2006/relationships/image" Target="../media/image3422.png"/><Relationship Id="rId134" Type="http://schemas.openxmlformats.org/officeDocument/2006/relationships/image" Target="../media/image3437.png"/><Relationship Id="rId139" Type="http://schemas.openxmlformats.org/officeDocument/2006/relationships/image" Target="../media/image3442.png"/><Relationship Id="rId80" Type="http://schemas.openxmlformats.org/officeDocument/2006/relationships/image" Target="../media/image3391.png"/><Relationship Id="rId85" Type="http://schemas.openxmlformats.org/officeDocument/2006/relationships/image" Target="../media/image3394.png"/><Relationship Id="rId150" Type="http://schemas.openxmlformats.org/officeDocument/2006/relationships/image" Target="../media/image3453.png"/><Relationship Id="rId12" Type="http://schemas.openxmlformats.org/officeDocument/2006/relationships/image" Target="../media/image3338.png"/><Relationship Id="rId17" Type="http://schemas.openxmlformats.org/officeDocument/2006/relationships/image" Target="../media/image3342.png"/><Relationship Id="rId33" Type="http://schemas.openxmlformats.org/officeDocument/2006/relationships/image" Target="../media/image2427.png"/><Relationship Id="rId38" Type="http://schemas.openxmlformats.org/officeDocument/2006/relationships/image" Target="../media/image3355.png"/><Relationship Id="rId59" Type="http://schemas.openxmlformats.org/officeDocument/2006/relationships/image" Target="../media/image3374.png"/><Relationship Id="rId103" Type="http://schemas.openxmlformats.org/officeDocument/2006/relationships/image" Target="../media/image3409.png"/><Relationship Id="rId108" Type="http://schemas.openxmlformats.org/officeDocument/2006/relationships/image" Target="../media/image3413.png"/><Relationship Id="rId124" Type="http://schemas.openxmlformats.org/officeDocument/2006/relationships/image" Target="../media/image3297.png"/><Relationship Id="rId129" Type="http://schemas.openxmlformats.org/officeDocument/2006/relationships/image" Target="../media/image3432.png"/><Relationship Id="rId54" Type="http://schemas.openxmlformats.org/officeDocument/2006/relationships/image" Target="../media/image3369.png"/><Relationship Id="rId70" Type="http://schemas.openxmlformats.org/officeDocument/2006/relationships/image" Target="../media/image3383.png"/><Relationship Id="rId75" Type="http://schemas.openxmlformats.org/officeDocument/2006/relationships/image" Target="../media/image3387.png"/><Relationship Id="rId91" Type="http://schemas.openxmlformats.org/officeDocument/2006/relationships/image" Target="../media/image3398.png"/><Relationship Id="rId96" Type="http://schemas.openxmlformats.org/officeDocument/2006/relationships/image" Target="../media/image3402.png"/><Relationship Id="rId140" Type="http://schemas.openxmlformats.org/officeDocument/2006/relationships/image" Target="../media/image3443.png"/><Relationship Id="rId145" Type="http://schemas.openxmlformats.org/officeDocument/2006/relationships/image" Target="../media/image344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32.png"/><Relationship Id="rId23" Type="http://schemas.openxmlformats.org/officeDocument/2006/relationships/image" Target="../media/image3345.png"/><Relationship Id="rId28" Type="http://schemas.openxmlformats.org/officeDocument/2006/relationships/image" Target="../media/image3348.png"/><Relationship Id="rId49" Type="http://schemas.openxmlformats.org/officeDocument/2006/relationships/image" Target="../media/image3365.png"/><Relationship Id="rId114" Type="http://schemas.openxmlformats.org/officeDocument/2006/relationships/image" Target="../media/image3418.png"/><Relationship Id="rId119" Type="http://schemas.openxmlformats.org/officeDocument/2006/relationships/image" Target="../media/image3423.png"/><Relationship Id="rId44" Type="http://schemas.openxmlformats.org/officeDocument/2006/relationships/image" Target="../media/image3360.png"/><Relationship Id="rId60" Type="http://schemas.openxmlformats.org/officeDocument/2006/relationships/image" Target="../media/image3375.png"/><Relationship Id="rId65" Type="http://schemas.openxmlformats.org/officeDocument/2006/relationships/image" Target="../media/image3380.png"/><Relationship Id="rId81" Type="http://schemas.openxmlformats.org/officeDocument/2006/relationships/image" Target="../media/image2091.png"/><Relationship Id="rId86" Type="http://schemas.openxmlformats.org/officeDocument/2006/relationships/image" Target="../media/image3395.png"/><Relationship Id="rId130" Type="http://schemas.openxmlformats.org/officeDocument/2006/relationships/image" Target="../media/image3433.png"/><Relationship Id="rId135" Type="http://schemas.openxmlformats.org/officeDocument/2006/relationships/image" Target="../media/image3438.png"/><Relationship Id="rId151" Type="http://schemas.openxmlformats.org/officeDocument/2006/relationships/image" Target="../media/image3454.png"/><Relationship Id="rId13" Type="http://schemas.openxmlformats.org/officeDocument/2006/relationships/image" Target="../media/image3339.png"/><Relationship Id="rId18" Type="http://schemas.openxmlformats.org/officeDocument/2006/relationships/image" Target="../media/image2423.png"/><Relationship Id="rId39" Type="http://schemas.openxmlformats.org/officeDocument/2006/relationships/image" Target="../media/image3356.png"/><Relationship Id="rId109" Type="http://schemas.openxmlformats.org/officeDocument/2006/relationships/image" Target="../media/image3296.png"/><Relationship Id="rId34" Type="http://schemas.openxmlformats.org/officeDocument/2006/relationships/image" Target="../media/image3353.png"/><Relationship Id="rId50" Type="http://schemas.openxmlformats.org/officeDocument/2006/relationships/image" Target="../media/image3366.png"/><Relationship Id="rId55" Type="http://schemas.openxmlformats.org/officeDocument/2006/relationships/image" Target="../media/image3370.png"/><Relationship Id="rId76" Type="http://schemas.openxmlformats.org/officeDocument/2006/relationships/image" Target="../media/image3388.png"/><Relationship Id="rId97" Type="http://schemas.openxmlformats.org/officeDocument/2006/relationships/image" Target="../media/image3403.png"/><Relationship Id="rId104" Type="http://schemas.openxmlformats.org/officeDocument/2006/relationships/image" Target="../media/image3410.png"/><Relationship Id="rId120" Type="http://schemas.openxmlformats.org/officeDocument/2006/relationships/image" Target="../media/image3424.png"/><Relationship Id="rId125" Type="http://schemas.openxmlformats.org/officeDocument/2006/relationships/image" Target="../media/image3428.png"/><Relationship Id="rId141" Type="http://schemas.openxmlformats.org/officeDocument/2006/relationships/image" Target="../media/image3444.png"/><Relationship Id="rId146" Type="http://schemas.openxmlformats.org/officeDocument/2006/relationships/image" Target="../media/image3449.png"/><Relationship Id="rId7" Type="http://schemas.openxmlformats.org/officeDocument/2006/relationships/image" Target="../media/image3333.png"/><Relationship Id="rId71" Type="http://schemas.openxmlformats.org/officeDocument/2006/relationships/image" Target="../media/image3384.png"/><Relationship Id="rId92" Type="http://schemas.openxmlformats.org/officeDocument/2006/relationships/image" Target="../media/image3399.png"/><Relationship Id="rId2" Type="http://schemas.openxmlformats.org/officeDocument/2006/relationships/image" Target="../media/image3328.png"/><Relationship Id="rId29" Type="http://schemas.openxmlformats.org/officeDocument/2006/relationships/image" Target="../media/image3349.png"/><Relationship Id="rId24" Type="http://schemas.openxmlformats.org/officeDocument/2006/relationships/image" Target="../media/image3346.png"/><Relationship Id="rId40" Type="http://schemas.openxmlformats.org/officeDocument/2006/relationships/image" Target="../media/image3357.png"/><Relationship Id="rId45" Type="http://schemas.openxmlformats.org/officeDocument/2006/relationships/image" Target="../media/image3361.png"/><Relationship Id="rId66" Type="http://schemas.openxmlformats.org/officeDocument/2006/relationships/image" Target="../media/image3381.png"/><Relationship Id="rId87" Type="http://schemas.openxmlformats.org/officeDocument/2006/relationships/image" Target="../media/image1894.png"/><Relationship Id="rId110" Type="http://schemas.openxmlformats.org/officeDocument/2006/relationships/image" Target="../media/image3414.png"/><Relationship Id="rId115" Type="http://schemas.openxmlformats.org/officeDocument/2006/relationships/image" Target="../media/image3419.png"/><Relationship Id="rId131" Type="http://schemas.openxmlformats.org/officeDocument/2006/relationships/image" Target="../media/image3434.png"/><Relationship Id="rId136" Type="http://schemas.openxmlformats.org/officeDocument/2006/relationships/image" Target="../media/image3439.png"/><Relationship Id="rId61" Type="http://schemas.openxmlformats.org/officeDocument/2006/relationships/image" Target="../media/image3376.png"/><Relationship Id="rId82" Type="http://schemas.openxmlformats.org/officeDocument/2006/relationships/image" Target="../media/image1957.png"/><Relationship Id="rId152" Type="http://schemas.openxmlformats.org/officeDocument/2006/relationships/image" Target="../media/image3455.png"/><Relationship Id="rId19" Type="http://schemas.openxmlformats.org/officeDocument/2006/relationships/image" Target="../media/image3343.png"/><Relationship Id="rId14" Type="http://schemas.openxmlformats.org/officeDocument/2006/relationships/image" Target="../media/image3340.png"/><Relationship Id="rId30" Type="http://schemas.openxmlformats.org/officeDocument/2006/relationships/image" Target="../media/image3350.png"/><Relationship Id="rId35" Type="http://schemas.openxmlformats.org/officeDocument/2006/relationships/image" Target="../media/image1874.png"/><Relationship Id="rId56" Type="http://schemas.openxmlformats.org/officeDocument/2006/relationships/image" Target="../media/image3371.png"/><Relationship Id="rId77" Type="http://schemas.openxmlformats.org/officeDocument/2006/relationships/image" Target="../media/image3389.png"/><Relationship Id="rId100" Type="http://schemas.openxmlformats.org/officeDocument/2006/relationships/image" Target="../media/image3406.png"/><Relationship Id="rId105" Type="http://schemas.openxmlformats.org/officeDocument/2006/relationships/image" Target="../media/image3411.png"/><Relationship Id="rId126" Type="http://schemas.openxmlformats.org/officeDocument/2006/relationships/image" Target="../media/image3429.png"/><Relationship Id="rId147" Type="http://schemas.openxmlformats.org/officeDocument/2006/relationships/image" Target="../media/image3450.png"/><Relationship Id="rId8" Type="http://schemas.openxmlformats.org/officeDocument/2006/relationships/image" Target="../media/image3334.png"/><Relationship Id="rId51" Type="http://schemas.openxmlformats.org/officeDocument/2006/relationships/image" Target="../media/image1935.png"/><Relationship Id="rId72" Type="http://schemas.openxmlformats.org/officeDocument/2006/relationships/image" Target="../media/image3385.png"/><Relationship Id="rId93" Type="http://schemas.openxmlformats.org/officeDocument/2006/relationships/image" Target="../media/image3400.png"/><Relationship Id="rId98" Type="http://schemas.openxmlformats.org/officeDocument/2006/relationships/image" Target="../media/image3404.png"/><Relationship Id="rId121" Type="http://schemas.openxmlformats.org/officeDocument/2006/relationships/image" Target="../media/image3425.png"/><Relationship Id="rId142" Type="http://schemas.openxmlformats.org/officeDocument/2006/relationships/image" Target="../media/image3445.png"/><Relationship Id="rId3" Type="http://schemas.openxmlformats.org/officeDocument/2006/relationships/image" Target="../media/image3329.png"/><Relationship Id="rId25" Type="http://schemas.openxmlformats.org/officeDocument/2006/relationships/image" Target="../media/image1884.png"/><Relationship Id="rId46" Type="http://schemas.openxmlformats.org/officeDocument/2006/relationships/image" Target="../media/image3362.png"/><Relationship Id="rId67" Type="http://schemas.openxmlformats.org/officeDocument/2006/relationships/image" Target="../media/image2126.png"/><Relationship Id="rId116" Type="http://schemas.openxmlformats.org/officeDocument/2006/relationships/image" Target="../media/image3420.png"/><Relationship Id="rId137" Type="http://schemas.openxmlformats.org/officeDocument/2006/relationships/image" Target="../media/image3440.png"/><Relationship Id="rId20" Type="http://schemas.openxmlformats.org/officeDocument/2006/relationships/image" Target="../media/image1871.png"/><Relationship Id="rId41" Type="http://schemas.openxmlformats.org/officeDocument/2006/relationships/image" Target="../media/image1772.png"/><Relationship Id="rId62" Type="http://schemas.openxmlformats.org/officeDocument/2006/relationships/image" Target="../media/image3377.png"/><Relationship Id="rId83" Type="http://schemas.openxmlformats.org/officeDocument/2006/relationships/image" Target="../media/image3392.png"/><Relationship Id="rId88" Type="http://schemas.openxmlformats.org/officeDocument/2006/relationships/image" Target="../media/image3396.png"/><Relationship Id="rId111" Type="http://schemas.openxmlformats.org/officeDocument/2006/relationships/image" Target="../media/image3415.png"/><Relationship Id="rId132" Type="http://schemas.openxmlformats.org/officeDocument/2006/relationships/image" Target="../media/image3435.png"/><Relationship Id="rId15" Type="http://schemas.openxmlformats.org/officeDocument/2006/relationships/image" Target="../media/image3341.png"/><Relationship Id="rId36" Type="http://schemas.openxmlformats.org/officeDocument/2006/relationships/image" Target="../media/image2226.png"/><Relationship Id="rId57" Type="http://schemas.openxmlformats.org/officeDocument/2006/relationships/image" Target="../media/image3372.png"/><Relationship Id="rId106" Type="http://schemas.openxmlformats.org/officeDocument/2006/relationships/image" Target="../media/image3412.png"/><Relationship Id="rId127" Type="http://schemas.openxmlformats.org/officeDocument/2006/relationships/image" Target="../media/image3430.png"/><Relationship Id="rId10" Type="http://schemas.openxmlformats.org/officeDocument/2006/relationships/image" Target="../media/image3336.png"/><Relationship Id="rId31" Type="http://schemas.openxmlformats.org/officeDocument/2006/relationships/image" Target="../media/image3351.png"/><Relationship Id="rId52" Type="http://schemas.openxmlformats.org/officeDocument/2006/relationships/image" Target="../media/image3367.png"/><Relationship Id="rId73" Type="http://schemas.openxmlformats.org/officeDocument/2006/relationships/image" Target="../media/image3386.png"/><Relationship Id="rId78" Type="http://schemas.openxmlformats.org/officeDocument/2006/relationships/image" Target="../media/image1937.png"/><Relationship Id="rId94" Type="http://schemas.openxmlformats.org/officeDocument/2006/relationships/image" Target="../media/image3401.png"/><Relationship Id="rId99" Type="http://schemas.openxmlformats.org/officeDocument/2006/relationships/image" Target="../media/image3405.png"/><Relationship Id="rId101" Type="http://schemas.openxmlformats.org/officeDocument/2006/relationships/image" Target="../media/image3407.png"/><Relationship Id="rId122" Type="http://schemas.openxmlformats.org/officeDocument/2006/relationships/image" Target="../media/image3426.png"/><Relationship Id="rId143" Type="http://schemas.openxmlformats.org/officeDocument/2006/relationships/image" Target="../media/image3446.png"/><Relationship Id="rId148" Type="http://schemas.openxmlformats.org/officeDocument/2006/relationships/image" Target="../media/image3451.png"/><Relationship Id="rId4" Type="http://schemas.openxmlformats.org/officeDocument/2006/relationships/image" Target="../media/image3330.png"/><Relationship Id="rId9" Type="http://schemas.openxmlformats.org/officeDocument/2006/relationships/image" Target="../media/image3335.png"/><Relationship Id="rId26" Type="http://schemas.openxmlformats.org/officeDocument/2006/relationships/image" Target="../media/image2470.png"/><Relationship Id="rId47" Type="http://schemas.openxmlformats.org/officeDocument/2006/relationships/image" Target="../media/image3363.png"/><Relationship Id="rId68" Type="http://schemas.openxmlformats.org/officeDocument/2006/relationships/image" Target="../media/image3382.png"/><Relationship Id="rId89" Type="http://schemas.openxmlformats.org/officeDocument/2006/relationships/image" Target="../media/image1869.png"/><Relationship Id="rId112" Type="http://schemas.openxmlformats.org/officeDocument/2006/relationships/image" Target="../media/image3416.png"/><Relationship Id="rId133" Type="http://schemas.openxmlformats.org/officeDocument/2006/relationships/image" Target="../media/image3436.png"/><Relationship Id="rId16" Type="http://schemas.openxmlformats.org/officeDocument/2006/relationships/image" Target="../media/image2451.png"/><Relationship Id="rId37" Type="http://schemas.openxmlformats.org/officeDocument/2006/relationships/image" Target="../media/image3354.png"/><Relationship Id="rId58" Type="http://schemas.openxmlformats.org/officeDocument/2006/relationships/image" Target="../media/image3373.png"/><Relationship Id="rId79" Type="http://schemas.openxmlformats.org/officeDocument/2006/relationships/image" Target="../media/image3390.png"/><Relationship Id="rId102" Type="http://schemas.openxmlformats.org/officeDocument/2006/relationships/image" Target="../media/image3408.png"/><Relationship Id="rId123" Type="http://schemas.openxmlformats.org/officeDocument/2006/relationships/image" Target="../media/image3427.png"/><Relationship Id="rId144" Type="http://schemas.openxmlformats.org/officeDocument/2006/relationships/image" Target="../media/image3447.png"/><Relationship Id="rId90" Type="http://schemas.openxmlformats.org/officeDocument/2006/relationships/image" Target="../media/image3397.png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41.png"/><Relationship Id="rId21" Type="http://schemas.openxmlformats.org/officeDocument/2006/relationships/image" Target="../media/image739.png"/><Relationship Id="rId42" Type="http://schemas.openxmlformats.org/officeDocument/2006/relationships/image" Target="../media/image2644.png"/><Relationship Id="rId47" Type="http://schemas.openxmlformats.org/officeDocument/2006/relationships/image" Target="../media/image3488.png"/><Relationship Id="rId63" Type="http://schemas.openxmlformats.org/officeDocument/2006/relationships/image" Target="../media/image2666.png"/><Relationship Id="rId68" Type="http://schemas.openxmlformats.org/officeDocument/2006/relationships/image" Target="../media/image3503.png"/><Relationship Id="rId84" Type="http://schemas.openxmlformats.org/officeDocument/2006/relationships/image" Target="../media/image3518.png"/><Relationship Id="rId89" Type="http://schemas.openxmlformats.org/officeDocument/2006/relationships/image" Target="../media/image3523.png"/><Relationship Id="rId112" Type="http://schemas.openxmlformats.org/officeDocument/2006/relationships/image" Target="../media/image3543.png"/><Relationship Id="rId16" Type="http://schemas.openxmlformats.org/officeDocument/2006/relationships/image" Target="../media/image3468.png"/><Relationship Id="rId107" Type="http://schemas.openxmlformats.org/officeDocument/2006/relationships/image" Target="../media/image3539.png"/><Relationship Id="rId11" Type="http://schemas.openxmlformats.org/officeDocument/2006/relationships/image" Target="../media/image3465.png"/><Relationship Id="rId32" Type="http://schemas.openxmlformats.org/officeDocument/2006/relationships/image" Target="../media/image3477.png"/><Relationship Id="rId37" Type="http://schemas.openxmlformats.org/officeDocument/2006/relationships/image" Target="../media/image2335.png"/><Relationship Id="rId53" Type="http://schemas.openxmlformats.org/officeDocument/2006/relationships/image" Target="../media/image3491.png"/><Relationship Id="rId58" Type="http://schemas.openxmlformats.org/officeDocument/2006/relationships/image" Target="../media/image3495.png"/><Relationship Id="rId74" Type="http://schemas.openxmlformats.org/officeDocument/2006/relationships/image" Target="../media/image3509.png"/><Relationship Id="rId79" Type="http://schemas.openxmlformats.org/officeDocument/2006/relationships/image" Target="../media/image3513.png"/><Relationship Id="rId102" Type="http://schemas.openxmlformats.org/officeDocument/2006/relationships/image" Target="../media/image3535.png"/><Relationship Id="rId5" Type="http://schemas.openxmlformats.org/officeDocument/2006/relationships/image" Target="../media/image3459.png"/><Relationship Id="rId90" Type="http://schemas.openxmlformats.org/officeDocument/2006/relationships/image" Target="../media/image3524.png"/><Relationship Id="rId95" Type="http://schemas.openxmlformats.org/officeDocument/2006/relationships/image" Target="../media/image3529.png"/><Relationship Id="rId22" Type="http://schemas.openxmlformats.org/officeDocument/2006/relationships/image" Target="../media/image3471.png"/><Relationship Id="rId27" Type="http://schemas.openxmlformats.org/officeDocument/2006/relationships/image" Target="../media/image2853.png"/><Relationship Id="rId43" Type="http://schemas.openxmlformats.org/officeDocument/2006/relationships/image" Target="../media/image3485.png"/><Relationship Id="rId48" Type="http://schemas.openxmlformats.org/officeDocument/2006/relationships/image" Target="../media/image3489.png"/><Relationship Id="rId64" Type="http://schemas.openxmlformats.org/officeDocument/2006/relationships/image" Target="../media/image3500.png"/><Relationship Id="rId69" Type="http://schemas.openxmlformats.org/officeDocument/2006/relationships/image" Target="../media/image3504.png"/><Relationship Id="rId113" Type="http://schemas.openxmlformats.org/officeDocument/2006/relationships/image" Target="../media/image2643.png"/><Relationship Id="rId80" Type="http://schemas.openxmlformats.org/officeDocument/2006/relationships/image" Target="../media/image3514.png"/><Relationship Id="rId85" Type="http://schemas.openxmlformats.org/officeDocument/2006/relationships/image" Target="../media/image3519.png"/><Relationship Id="rId12" Type="http://schemas.openxmlformats.org/officeDocument/2006/relationships/image" Target="../media/image1967.png"/><Relationship Id="rId17" Type="http://schemas.openxmlformats.org/officeDocument/2006/relationships/image" Target="../media/image2281.png"/><Relationship Id="rId33" Type="http://schemas.openxmlformats.org/officeDocument/2006/relationships/image" Target="../media/image3478.png"/><Relationship Id="rId38" Type="http://schemas.openxmlformats.org/officeDocument/2006/relationships/image" Target="../media/image3482.png"/><Relationship Id="rId59" Type="http://schemas.openxmlformats.org/officeDocument/2006/relationships/image" Target="../media/image3496.png"/><Relationship Id="rId103" Type="http://schemas.openxmlformats.org/officeDocument/2006/relationships/image" Target="../media/image3197.png"/><Relationship Id="rId108" Type="http://schemas.openxmlformats.org/officeDocument/2006/relationships/image" Target="../media/image2676.png"/><Relationship Id="rId54" Type="http://schemas.openxmlformats.org/officeDocument/2006/relationships/image" Target="../media/image3492.png"/><Relationship Id="rId70" Type="http://schemas.openxmlformats.org/officeDocument/2006/relationships/image" Target="../media/image3505.png"/><Relationship Id="rId75" Type="http://schemas.openxmlformats.org/officeDocument/2006/relationships/image" Target="../media/image3510.png"/><Relationship Id="rId91" Type="http://schemas.openxmlformats.org/officeDocument/2006/relationships/image" Target="../media/image3525.png"/><Relationship Id="rId96" Type="http://schemas.openxmlformats.org/officeDocument/2006/relationships/image" Target="../media/image353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60.png"/><Relationship Id="rId15" Type="http://schemas.openxmlformats.org/officeDocument/2006/relationships/image" Target="../media/image3467.png"/><Relationship Id="rId23" Type="http://schemas.openxmlformats.org/officeDocument/2006/relationships/image" Target="../media/image3472.png"/><Relationship Id="rId28" Type="http://schemas.openxmlformats.org/officeDocument/2006/relationships/image" Target="../media/image2656.png"/><Relationship Id="rId36" Type="http://schemas.openxmlformats.org/officeDocument/2006/relationships/image" Target="../media/image3481.png"/><Relationship Id="rId49" Type="http://schemas.openxmlformats.org/officeDocument/2006/relationships/image" Target="../media/image3490.png"/><Relationship Id="rId57" Type="http://schemas.openxmlformats.org/officeDocument/2006/relationships/image" Target="../media/image3494.png"/><Relationship Id="rId106" Type="http://schemas.openxmlformats.org/officeDocument/2006/relationships/image" Target="../media/image3538.png"/><Relationship Id="rId10" Type="http://schemas.openxmlformats.org/officeDocument/2006/relationships/image" Target="../media/image3464.png"/><Relationship Id="rId31" Type="http://schemas.openxmlformats.org/officeDocument/2006/relationships/image" Target="../media/image3476.png"/><Relationship Id="rId44" Type="http://schemas.openxmlformats.org/officeDocument/2006/relationships/image" Target="../media/image1931.png"/><Relationship Id="rId52" Type="http://schemas.openxmlformats.org/officeDocument/2006/relationships/image" Target="../media/image2651.png"/><Relationship Id="rId60" Type="http://schemas.openxmlformats.org/officeDocument/2006/relationships/image" Target="../media/image3497.png"/><Relationship Id="rId65" Type="http://schemas.openxmlformats.org/officeDocument/2006/relationships/image" Target="../media/image3501.png"/><Relationship Id="rId73" Type="http://schemas.openxmlformats.org/officeDocument/2006/relationships/image" Target="../media/image3508.png"/><Relationship Id="rId78" Type="http://schemas.openxmlformats.org/officeDocument/2006/relationships/image" Target="../media/image3512.png"/><Relationship Id="rId81" Type="http://schemas.openxmlformats.org/officeDocument/2006/relationships/image" Target="../media/image3515.png"/><Relationship Id="rId86" Type="http://schemas.openxmlformats.org/officeDocument/2006/relationships/image" Target="../media/image3520.png"/><Relationship Id="rId94" Type="http://schemas.openxmlformats.org/officeDocument/2006/relationships/image" Target="../media/image3528.png"/><Relationship Id="rId99" Type="http://schemas.openxmlformats.org/officeDocument/2006/relationships/image" Target="../media/image3532.png"/><Relationship Id="rId101" Type="http://schemas.openxmlformats.org/officeDocument/2006/relationships/image" Target="../media/image3534.png"/><Relationship Id="rId4" Type="http://schemas.openxmlformats.org/officeDocument/2006/relationships/image" Target="../media/image3458.png"/><Relationship Id="rId9" Type="http://schemas.openxmlformats.org/officeDocument/2006/relationships/image" Target="../media/image3463.png"/><Relationship Id="rId13" Type="http://schemas.openxmlformats.org/officeDocument/2006/relationships/image" Target="../media/image3466.png"/><Relationship Id="rId18" Type="http://schemas.openxmlformats.org/officeDocument/2006/relationships/image" Target="../media/image3469.png"/><Relationship Id="rId39" Type="http://schemas.openxmlformats.org/officeDocument/2006/relationships/image" Target="../media/image2860.png"/><Relationship Id="rId109" Type="http://schemas.openxmlformats.org/officeDocument/2006/relationships/image" Target="../media/image3540.png"/><Relationship Id="rId34" Type="http://schemas.openxmlformats.org/officeDocument/2006/relationships/image" Target="../media/image3479.png"/><Relationship Id="rId50" Type="http://schemas.openxmlformats.org/officeDocument/2006/relationships/image" Target="../media/image2769.png"/><Relationship Id="rId55" Type="http://schemas.openxmlformats.org/officeDocument/2006/relationships/image" Target="../media/image2846.png"/><Relationship Id="rId76" Type="http://schemas.openxmlformats.org/officeDocument/2006/relationships/image" Target="../media/image2222.png"/><Relationship Id="rId97" Type="http://schemas.openxmlformats.org/officeDocument/2006/relationships/image" Target="../media/image2132.png"/><Relationship Id="rId104" Type="http://schemas.openxmlformats.org/officeDocument/2006/relationships/image" Target="../media/image3536.png"/><Relationship Id="rId7" Type="http://schemas.openxmlformats.org/officeDocument/2006/relationships/image" Target="../media/image3461.png"/><Relationship Id="rId71" Type="http://schemas.openxmlformats.org/officeDocument/2006/relationships/image" Target="../media/image3506.png"/><Relationship Id="rId92" Type="http://schemas.openxmlformats.org/officeDocument/2006/relationships/image" Target="../media/image3526.png"/><Relationship Id="rId2" Type="http://schemas.openxmlformats.org/officeDocument/2006/relationships/image" Target="../media/image3456.png"/><Relationship Id="rId29" Type="http://schemas.openxmlformats.org/officeDocument/2006/relationships/image" Target="../media/image3474.png"/><Relationship Id="rId24" Type="http://schemas.openxmlformats.org/officeDocument/2006/relationships/image" Target="../media/image3473.png"/><Relationship Id="rId40" Type="http://schemas.openxmlformats.org/officeDocument/2006/relationships/image" Target="../media/image3483.png"/><Relationship Id="rId45" Type="http://schemas.openxmlformats.org/officeDocument/2006/relationships/image" Target="../media/image3486.png"/><Relationship Id="rId66" Type="http://schemas.openxmlformats.org/officeDocument/2006/relationships/image" Target="../media/image3502.png"/><Relationship Id="rId87" Type="http://schemas.openxmlformats.org/officeDocument/2006/relationships/image" Target="../media/image3521.png"/><Relationship Id="rId110" Type="http://schemas.openxmlformats.org/officeDocument/2006/relationships/image" Target="../media/image3541.png"/><Relationship Id="rId61" Type="http://schemas.openxmlformats.org/officeDocument/2006/relationships/image" Target="../media/image3498.png"/><Relationship Id="rId82" Type="http://schemas.openxmlformats.org/officeDocument/2006/relationships/image" Target="../media/image3516.png"/><Relationship Id="rId19" Type="http://schemas.openxmlformats.org/officeDocument/2006/relationships/image" Target="../media/image3470.png"/><Relationship Id="rId14" Type="http://schemas.openxmlformats.org/officeDocument/2006/relationships/image" Target="../media/image2707.png"/><Relationship Id="rId30" Type="http://schemas.openxmlformats.org/officeDocument/2006/relationships/image" Target="../media/image3475.png"/><Relationship Id="rId35" Type="http://schemas.openxmlformats.org/officeDocument/2006/relationships/image" Target="../media/image3480.png"/><Relationship Id="rId56" Type="http://schemas.openxmlformats.org/officeDocument/2006/relationships/image" Target="../media/image3493.png"/><Relationship Id="rId77" Type="http://schemas.openxmlformats.org/officeDocument/2006/relationships/image" Target="../media/image3511.png"/><Relationship Id="rId100" Type="http://schemas.openxmlformats.org/officeDocument/2006/relationships/image" Target="../media/image3533.png"/><Relationship Id="rId105" Type="http://schemas.openxmlformats.org/officeDocument/2006/relationships/image" Target="../media/image3537.png"/><Relationship Id="rId8" Type="http://schemas.openxmlformats.org/officeDocument/2006/relationships/image" Target="../media/image3462.png"/><Relationship Id="rId51" Type="http://schemas.openxmlformats.org/officeDocument/2006/relationships/image" Target="../media/image2840.png"/><Relationship Id="rId72" Type="http://schemas.openxmlformats.org/officeDocument/2006/relationships/image" Target="../media/image3507.png"/><Relationship Id="rId93" Type="http://schemas.openxmlformats.org/officeDocument/2006/relationships/image" Target="../media/image3527.png"/><Relationship Id="rId98" Type="http://schemas.openxmlformats.org/officeDocument/2006/relationships/image" Target="../media/image3531.png"/><Relationship Id="rId3" Type="http://schemas.openxmlformats.org/officeDocument/2006/relationships/image" Target="../media/image3457.png"/><Relationship Id="rId25" Type="http://schemas.openxmlformats.org/officeDocument/2006/relationships/image" Target="../media/image2852.png"/><Relationship Id="rId46" Type="http://schemas.openxmlformats.org/officeDocument/2006/relationships/image" Target="../media/image3487.png"/><Relationship Id="rId67" Type="http://schemas.openxmlformats.org/officeDocument/2006/relationships/image" Target="../media/image261.png"/><Relationship Id="rId20" Type="http://schemas.openxmlformats.org/officeDocument/2006/relationships/image" Target="../media/image2076.png"/><Relationship Id="rId41" Type="http://schemas.openxmlformats.org/officeDocument/2006/relationships/image" Target="../media/image3484.png"/><Relationship Id="rId62" Type="http://schemas.openxmlformats.org/officeDocument/2006/relationships/image" Target="../media/image3499.png"/><Relationship Id="rId83" Type="http://schemas.openxmlformats.org/officeDocument/2006/relationships/image" Target="../media/image3517.png"/><Relationship Id="rId88" Type="http://schemas.openxmlformats.org/officeDocument/2006/relationships/image" Target="../media/image3522.png"/><Relationship Id="rId111" Type="http://schemas.openxmlformats.org/officeDocument/2006/relationships/image" Target="../media/image3542.png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36.png"/><Relationship Id="rId21" Type="http://schemas.openxmlformats.org/officeDocument/2006/relationships/image" Target="../media/image3561.png"/><Relationship Id="rId42" Type="http://schemas.openxmlformats.org/officeDocument/2006/relationships/image" Target="../media/image3577.png"/><Relationship Id="rId47" Type="http://schemas.openxmlformats.org/officeDocument/2006/relationships/image" Target="../media/image3472.png"/><Relationship Id="rId63" Type="http://schemas.openxmlformats.org/officeDocument/2006/relationships/image" Target="../media/image3592.png"/><Relationship Id="rId68" Type="http://schemas.openxmlformats.org/officeDocument/2006/relationships/image" Target="../media/image3595.png"/><Relationship Id="rId84" Type="http://schemas.openxmlformats.org/officeDocument/2006/relationships/image" Target="../media/image3610.png"/><Relationship Id="rId89" Type="http://schemas.openxmlformats.org/officeDocument/2006/relationships/image" Target="../media/image3614.png"/><Relationship Id="rId112" Type="http://schemas.openxmlformats.org/officeDocument/2006/relationships/image" Target="../media/image3633.png"/><Relationship Id="rId16" Type="http://schemas.openxmlformats.org/officeDocument/2006/relationships/image" Target="../media/image3556.png"/><Relationship Id="rId107" Type="http://schemas.openxmlformats.org/officeDocument/2006/relationships/image" Target="../media/image3629.png"/><Relationship Id="rId11" Type="http://schemas.openxmlformats.org/officeDocument/2006/relationships/image" Target="../media/image3551.png"/><Relationship Id="rId32" Type="http://schemas.openxmlformats.org/officeDocument/2006/relationships/image" Target="../media/image2629.png"/><Relationship Id="rId37" Type="http://schemas.openxmlformats.org/officeDocument/2006/relationships/image" Target="../media/image3574.png"/><Relationship Id="rId53" Type="http://schemas.openxmlformats.org/officeDocument/2006/relationships/image" Target="../media/image3583.png"/><Relationship Id="rId58" Type="http://schemas.openxmlformats.org/officeDocument/2006/relationships/image" Target="../media/image3588.png"/><Relationship Id="rId74" Type="http://schemas.openxmlformats.org/officeDocument/2006/relationships/image" Target="../media/image3601.png"/><Relationship Id="rId79" Type="http://schemas.openxmlformats.org/officeDocument/2006/relationships/image" Target="../media/image3606.png"/><Relationship Id="rId102" Type="http://schemas.openxmlformats.org/officeDocument/2006/relationships/image" Target="../media/image3624.png"/><Relationship Id="rId123" Type="http://schemas.openxmlformats.org/officeDocument/2006/relationships/image" Target="../media/image3642.png"/><Relationship Id="rId128" Type="http://schemas.openxmlformats.org/officeDocument/2006/relationships/image" Target="../media/image3502.png"/><Relationship Id="rId5" Type="http://schemas.openxmlformats.org/officeDocument/2006/relationships/image" Target="../media/image3195.png"/><Relationship Id="rId90" Type="http://schemas.openxmlformats.org/officeDocument/2006/relationships/image" Target="../media/image3615.png"/><Relationship Id="rId95" Type="http://schemas.openxmlformats.org/officeDocument/2006/relationships/image" Target="../media/image3471.png"/><Relationship Id="rId22" Type="http://schemas.openxmlformats.org/officeDocument/2006/relationships/image" Target="../media/image2907.png"/><Relationship Id="rId27" Type="http://schemas.openxmlformats.org/officeDocument/2006/relationships/image" Target="../media/image3565.png"/><Relationship Id="rId43" Type="http://schemas.openxmlformats.org/officeDocument/2006/relationships/image" Target="../media/image1967.png"/><Relationship Id="rId48" Type="http://schemas.openxmlformats.org/officeDocument/2006/relationships/image" Target="../media/image2685.png"/><Relationship Id="rId64" Type="http://schemas.openxmlformats.org/officeDocument/2006/relationships/image" Target="../media/image3593.png"/><Relationship Id="rId69" Type="http://schemas.openxmlformats.org/officeDocument/2006/relationships/image" Target="../media/image3596.png"/><Relationship Id="rId113" Type="http://schemas.openxmlformats.org/officeDocument/2006/relationships/image" Target="../media/image3634.png"/><Relationship Id="rId118" Type="http://schemas.openxmlformats.org/officeDocument/2006/relationships/image" Target="../media/image3637.png"/><Relationship Id="rId80" Type="http://schemas.openxmlformats.org/officeDocument/2006/relationships/image" Target="../media/image3607.png"/><Relationship Id="rId85" Type="http://schemas.openxmlformats.org/officeDocument/2006/relationships/image" Target="../media/image3611.png"/><Relationship Id="rId12" Type="http://schemas.openxmlformats.org/officeDocument/2006/relationships/image" Target="../media/image3552.png"/><Relationship Id="rId17" Type="http://schemas.openxmlformats.org/officeDocument/2006/relationships/image" Target="../media/image3557.png"/><Relationship Id="rId33" Type="http://schemas.openxmlformats.org/officeDocument/2006/relationships/image" Target="../media/image3570.png"/><Relationship Id="rId38" Type="http://schemas.openxmlformats.org/officeDocument/2006/relationships/image" Target="../media/image2281.png"/><Relationship Id="rId59" Type="http://schemas.openxmlformats.org/officeDocument/2006/relationships/image" Target="../media/image3589.png"/><Relationship Id="rId103" Type="http://schemas.openxmlformats.org/officeDocument/2006/relationships/image" Target="../media/image3625.png"/><Relationship Id="rId108" Type="http://schemas.openxmlformats.org/officeDocument/2006/relationships/image" Target="../media/image2837.png"/><Relationship Id="rId124" Type="http://schemas.openxmlformats.org/officeDocument/2006/relationships/image" Target="../media/image3643.png"/><Relationship Id="rId129" Type="http://schemas.openxmlformats.org/officeDocument/2006/relationships/image" Target="../media/image3646.png"/><Relationship Id="rId54" Type="http://schemas.openxmlformats.org/officeDocument/2006/relationships/image" Target="../media/image3584.png"/><Relationship Id="rId70" Type="http://schemas.openxmlformats.org/officeDocument/2006/relationships/image" Target="../media/image3597.png"/><Relationship Id="rId75" Type="http://schemas.openxmlformats.org/officeDocument/2006/relationships/image" Target="../media/image3602.png"/><Relationship Id="rId91" Type="http://schemas.openxmlformats.org/officeDocument/2006/relationships/image" Target="../media/image3616.png"/><Relationship Id="rId96" Type="http://schemas.openxmlformats.org/officeDocument/2006/relationships/image" Target="../media/image36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96.png"/><Relationship Id="rId23" Type="http://schemas.openxmlformats.org/officeDocument/2006/relationships/image" Target="../media/image3562.png"/><Relationship Id="rId28" Type="http://schemas.openxmlformats.org/officeDocument/2006/relationships/image" Target="../media/image3566.png"/><Relationship Id="rId49" Type="http://schemas.openxmlformats.org/officeDocument/2006/relationships/image" Target="../media/image3580.png"/><Relationship Id="rId114" Type="http://schemas.openxmlformats.org/officeDocument/2006/relationships/image" Target="../media/image2751.png"/><Relationship Id="rId119" Type="http://schemas.openxmlformats.org/officeDocument/2006/relationships/image" Target="../media/image3638.png"/><Relationship Id="rId44" Type="http://schemas.openxmlformats.org/officeDocument/2006/relationships/image" Target="../media/image3578.png"/><Relationship Id="rId60" Type="http://schemas.openxmlformats.org/officeDocument/2006/relationships/image" Target="../media/image2674.png"/><Relationship Id="rId65" Type="http://schemas.openxmlformats.org/officeDocument/2006/relationships/image" Target="../media/image3594.png"/><Relationship Id="rId81" Type="http://schemas.openxmlformats.org/officeDocument/2006/relationships/image" Target="../media/image2640.png"/><Relationship Id="rId86" Type="http://schemas.openxmlformats.org/officeDocument/2006/relationships/image" Target="../media/image3612.png"/><Relationship Id="rId130" Type="http://schemas.openxmlformats.org/officeDocument/2006/relationships/image" Target="../media/image3647.png"/><Relationship Id="rId13" Type="http://schemas.openxmlformats.org/officeDocument/2006/relationships/image" Target="../media/image3553.png"/><Relationship Id="rId18" Type="http://schemas.openxmlformats.org/officeDocument/2006/relationships/image" Target="../media/image3558.png"/><Relationship Id="rId39" Type="http://schemas.openxmlformats.org/officeDocument/2006/relationships/image" Target="../media/image3575.png"/><Relationship Id="rId109" Type="http://schemas.openxmlformats.org/officeDocument/2006/relationships/image" Target="../media/image3630.png"/><Relationship Id="rId34" Type="http://schemas.openxmlformats.org/officeDocument/2006/relationships/image" Target="../media/image3571.png"/><Relationship Id="rId50" Type="http://schemas.openxmlformats.org/officeDocument/2006/relationships/image" Target="../media/image3581.png"/><Relationship Id="rId55" Type="http://schemas.openxmlformats.org/officeDocument/2006/relationships/image" Target="../media/image3585.png"/><Relationship Id="rId76" Type="http://schemas.openxmlformats.org/officeDocument/2006/relationships/image" Target="../media/image3603.png"/><Relationship Id="rId97" Type="http://schemas.openxmlformats.org/officeDocument/2006/relationships/image" Target="../media/image3619.png"/><Relationship Id="rId104" Type="http://schemas.openxmlformats.org/officeDocument/2006/relationships/image" Target="../media/image3626.png"/><Relationship Id="rId120" Type="http://schemas.openxmlformats.org/officeDocument/2006/relationships/image" Target="../media/image3639.png"/><Relationship Id="rId125" Type="http://schemas.openxmlformats.org/officeDocument/2006/relationships/image" Target="../media/image1931.png"/><Relationship Id="rId7" Type="http://schemas.openxmlformats.org/officeDocument/2006/relationships/image" Target="../media/image3547.png"/><Relationship Id="rId71" Type="http://schemas.openxmlformats.org/officeDocument/2006/relationships/image" Target="../media/image3598.png"/><Relationship Id="rId92" Type="http://schemas.openxmlformats.org/officeDocument/2006/relationships/image" Target="../media/image2076.png"/><Relationship Id="rId2" Type="http://schemas.openxmlformats.org/officeDocument/2006/relationships/image" Target="../media/image3544.png"/><Relationship Id="rId29" Type="http://schemas.openxmlformats.org/officeDocument/2006/relationships/image" Target="../media/image3567.png"/><Relationship Id="rId24" Type="http://schemas.openxmlformats.org/officeDocument/2006/relationships/image" Target="../media/image2929.png"/><Relationship Id="rId40" Type="http://schemas.openxmlformats.org/officeDocument/2006/relationships/image" Target="../media/image739.png"/><Relationship Id="rId45" Type="http://schemas.openxmlformats.org/officeDocument/2006/relationships/image" Target="../media/image2335.png"/><Relationship Id="rId66" Type="http://schemas.openxmlformats.org/officeDocument/2006/relationships/image" Target="../media/image2139.png"/><Relationship Id="rId87" Type="http://schemas.openxmlformats.org/officeDocument/2006/relationships/image" Target="../media/image2663.png"/><Relationship Id="rId110" Type="http://schemas.openxmlformats.org/officeDocument/2006/relationships/image" Target="../media/image3631.png"/><Relationship Id="rId115" Type="http://schemas.openxmlformats.org/officeDocument/2006/relationships/image" Target="../media/image2706.png"/><Relationship Id="rId131" Type="http://schemas.openxmlformats.org/officeDocument/2006/relationships/image" Target="../media/image3648.png"/><Relationship Id="rId61" Type="http://schemas.openxmlformats.org/officeDocument/2006/relationships/image" Target="../media/image3590.png"/><Relationship Id="rId82" Type="http://schemas.openxmlformats.org/officeDocument/2006/relationships/image" Target="../media/image3608.png"/><Relationship Id="rId19" Type="http://schemas.openxmlformats.org/officeDocument/2006/relationships/image" Target="../media/image3559.png"/><Relationship Id="rId14" Type="http://schemas.openxmlformats.org/officeDocument/2006/relationships/image" Target="../media/image3554.png"/><Relationship Id="rId30" Type="http://schemas.openxmlformats.org/officeDocument/2006/relationships/image" Target="../media/image3568.png"/><Relationship Id="rId35" Type="http://schemas.openxmlformats.org/officeDocument/2006/relationships/image" Target="../media/image3572.png"/><Relationship Id="rId56" Type="http://schemas.openxmlformats.org/officeDocument/2006/relationships/image" Target="../media/image3586.png"/><Relationship Id="rId77" Type="http://schemas.openxmlformats.org/officeDocument/2006/relationships/image" Target="../media/image3604.png"/><Relationship Id="rId100" Type="http://schemas.openxmlformats.org/officeDocument/2006/relationships/image" Target="../media/image3622.png"/><Relationship Id="rId105" Type="http://schemas.openxmlformats.org/officeDocument/2006/relationships/image" Target="../media/image3627.png"/><Relationship Id="rId126" Type="http://schemas.openxmlformats.org/officeDocument/2006/relationships/image" Target="../media/image3644.png"/><Relationship Id="rId8" Type="http://schemas.openxmlformats.org/officeDocument/2006/relationships/image" Target="../media/image3548.png"/><Relationship Id="rId51" Type="http://schemas.openxmlformats.org/officeDocument/2006/relationships/image" Target="../media/image2707.png"/><Relationship Id="rId72" Type="http://schemas.openxmlformats.org/officeDocument/2006/relationships/image" Target="../media/image3599.png"/><Relationship Id="rId93" Type="http://schemas.openxmlformats.org/officeDocument/2006/relationships/image" Target="../media/image3617.png"/><Relationship Id="rId98" Type="http://schemas.openxmlformats.org/officeDocument/2006/relationships/image" Target="../media/image3620.png"/><Relationship Id="rId121" Type="http://schemas.openxmlformats.org/officeDocument/2006/relationships/image" Target="../media/image3640.png"/><Relationship Id="rId3" Type="http://schemas.openxmlformats.org/officeDocument/2006/relationships/image" Target="../media/image3545.png"/><Relationship Id="rId25" Type="http://schemas.openxmlformats.org/officeDocument/2006/relationships/image" Target="../media/image3563.png"/><Relationship Id="rId46" Type="http://schemas.openxmlformats.org/officeDocument/2006/relationships/image" Target="../media/image3579.png"/><Relationship Id="rId67" Type="http://schemas.openxmlformats.org/officeDocument/2006/relationships/image" Target="../media/image2644.png"/><Relationship Id="rId116" Type="http://schemas.openxmlformats.org/officeDocument/2006/relationships/image" Target="../media/image3635.png"/><Relationship Id="rId20" Type="http://schemas.openxmlformats.org/officeDocument/2006/relationships/image" Target="../media/image3560.png"/><Relationship Id="rId41" Type="http://schemas.openxmlformats.org/officeDocument/2006/relationships/image" Target="../media/image3576.png"/><Relationship Id="rId62" Type="http://schemas.openxmlformats.org/officeDocument/2006/relationships/image" Target="../media/image3591.png"/><Relationship Id="rId83" Type="http://schemas.openxmlformats.org/officeDocument/2006/relationships/image" Target="../media/image3609.png"/><Relationship Id="rId88" Type="http://schemas.openxmlformats.org/officeDocument/2006/relationships/image" Target="../media/image3613.png"/><Relationship Id="rId111" Type="http://schemas.openxmlformats.org/officeDocument/2006/relationships/image" Target="../media/image3632.png"/><Relationship Id="rId15" Type="http://schemas.openxmlformats.org/officeDocument/2006/relationships/image" Target="../media/image3555.png"/><Relationship Id="rId36" Type="http://schemas.openxmlformats.org/officeDocument/2006/relationships/image" Target="../media/image3573.png"/><Relationship Id="rId57" Type="http://schemas.openxmlformats.org/officeDocument/2006/relationships/image" Target="../media/image3587.png"/><Relationship Id="rId106" Type="http://schemas.openxmlformats.org/officeDocument/2006/relationships/image" Target="../media/image3628.png"/><Relationship Id="rId127" Type="http://schemas.openxmlformats.org/officeDocument/2006/relationships/image" Target="../media/image3645.png"/><Relationship Id="rId10" Type="http://schemas.openxmlformats.org/officeDocument/2006/relationships/image" Target="../media/image3550.png"/><Relationship Id="rId31" Type="http://schemas.openxmlformats.org/officeDocument/2006/relationships/image" Target="../media/image3569.png"/><Relationship Id="rId52" Type="http://schemas.openxmlformats.org/officeDocument/2006/relationships/image" Target="../media/image3582.png"/><Relationship Id="rId73" Type="http://schemas.openxmlformats.org/officeDocument/2006/relationships/image" Target="../media/image3600.png"/><Relationship Id="rId78" Type="http://schemas.openxmlformats.org/officeDocument/2006/relationships/image" Target="../media/image3605.png"/><Relationship Id="rId94" Type="http://schemas.openxmlformats.org/officeDocument/2006/relationships/image" Target="../media/image3254.png"/><Relationship Id="rId99" Type="http://schemas.openxmlformats.org/officeDocument/2006/relationships/image" Target="../media/image3621.png"/><Relationship Id="rId101" Type="http://schemas.openxmlformats.org/officeDocument/2006/relationships/image" Target="../media/image3623.png"/><Relationship Id="rId122" Type="http://schemas.openxmlformats.org/officeDocument/2006/relationships/image" Target="../media/image3641.png"/><Relationship Id="rId4" Type="http://schemas.openxmlformats.org/officeDocument/2006/relationships/image" Target="../media/image3546.png"/><Relationship Id="rId9" Type="http://schemas.openxmlformats.org/officeDocument/2006/relationships/image" Target="../media/image3549.png"/><Relationship Id="rId26" Type="http://schemas.openxmlformats.org/officeDocument/2006/relationships/image" Target="../media/image3564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60.png"/><Relationship Id="rId18" Type="http://schemas.openxmlformats.org/officeDocument/2006/relationships/image" Target="../media/image3658.png"/><Relationship Id="rId26" Type="http://schemas.openxmlformats.org/officeDocument/2006/relationships/image" Target="../media/image3663.png"/><Relationship Id="rId21" Type="http://schemas.openxmlformats.org/officeDocument/2006/relationships/image" Target="../media/image1971.png"/><Relationship Id="rId34" Type="http://schemas.openxmlformats.org/officeDocument/2006/relationships/image" Target="../media/image3671.png"/><Relationship Id="rId7" Type="http://schemas.openxmlformats.org/officeDocument/2006/relationships/image" Target="../media/image2132.png"/><Relationship Id="rId12" Type="http://schemas.openxmlformats.org/officeDocument/2006/relationships/image" Target="../media/image3655.png"/><Relationship Id="rId17" Type="http://schemas.openxmlformats.org/officeDocument/2006/relationships/image" Target="../media/image3657.png"/><Relationship Id="rId25" Type="http://schemas.openxmlformats.org/officeDocument/2006/relationships/image" Target="../media/image3662.png"/><Relationship Id="rId33" Type="http://schemas.openxmlformats.org/officeDocument/2006/relationships/image" Target="../media/image3670.png"/><Relationship Id="rId38" Type="http://schemas.openxmlformats.org/officeDocument/2006/relationships/image" Target="../media/image3675.png"/><Relationship Id="rId2" Type="http://schemas.openxmlformats.org/officeDocument/2006/relationships/image" Target="../media/image3649.png"/><Relationship Id="rId16" Type="http://schemas.openxmlformats.org/officeDocument/2006/relationships/image" Target="../media/image3483.png"/><Relationship Id="rId20" Type="http://schemas.openxmlformats.org/officeDocument/2006/relationships/image" Target="../media/image2651.png"/><Relationship Id="rId29" Type="http://schemas.openxmlformats.org/officeDocument/2006/relationships/image" Target="../media/image366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31.png"/><Relationship Id="rId11" Type="http://schemas.openxmlformats.org/officeDocument/2006/relationships/image" Target="../media/image2666.png"/><Relationship Id="rId24" Type="http://schemas.openxmlformats.org/officeDocument/2006/relationships/image" Target="../media/image3661.png"/><Relationship Id="rId32" Type="http://schemas.openxmlformats.org/officeDocument/2006/relationships/image" Target="../media/image3669.png"/><Relationship Id="rId37" Type="http://schemas.openxmlformats.org/officeDocument/2006/relationships/image" Target="../media/image3674.png"/><Relationship Id="rId5" Type="http://schemas.openxmlformats.org/officeDocument/2006/relationships/image" Target="../media/image3652.png"/><Relationship Id="rId15" Type="http://schemas.openxmlformats.org/officeDocument/2006/relationships/image" Target="../media/image3656.png"/><Relationship Id="rId23" Type="http://schemas.openxmlformats.org/officeDocument/2006/relationships/image" Target="../media/image3660.png"/><Relationship Id="rId28" Type="http://schemas.openxmlformats.org/officeDocument/2006/relationships/image" Target="../media/image3665.png"/><Relationship Id="rId36" Type="http://schemas.openxmlformats.org/officeDocument/2006/relationships/image" Target="../media/image3673.png"/><Relationship Id="rId10" Type="http://schemas.openxmlformats.org/officeDocument/2006/relationships/image" Target="../media/image3654.png"/><Relationship Id="rId19" Type="http://schemas.openxmlformats.org/officeDocument/2006/relationships/image" Target="../media/image2769.png"/><Relationship Id="rId31" Type="http://schemas.openxmlformats.org/officeDocument/2006/relationships/image" Target="../media/image3668.png"/><Relationship Id="rId4" Type="http://schemas.openxmlformats.org/officeDocument/2006/relationships/image" Target="../media/image3651.png"/><Relationship Id="rId9" Type="http://schemas.openxmlformats.org/officeDocument/2006/relationships/image" Target="../media/image2343.png"/><Relationship Id="rId14" Type="http://schemas.openxmlformats.org/officeDocument/2006/relationships/image" Target="../media/image2765.png"/><Relationship Id="rId22" Type="http://schemas.openxmlformats.org/officeDocument/2006/relationships/image" Target="../media/image3659.png"/><Relationship Id="rId27" Type="http://schemas.openxmlformats.org/officeDocument/2006/relationships/image" Target="../media/image3664.png"/><Relationship Id="rId30" Type="http://schemas.openxmlformats.org/officeDocument/2006/relationships/image" Target="../media/image3667.png"/><Relationship Id="rId35" Type="http://schemas.openxmlformats.org/officeDocument/2006/relationships/image" Target="../media/image3672.png"/><Relationship Id="rId8" Type="http://schemas.openxmlformats.org/officeDocument/2006/relationships/image" Target="../media/image3653.png"/><Relationship Id="rId3" Type="http://schemas.openxmlformats.org/officeDocument/2006/relationships/image" Target="../media/image3650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87.png"/><Relationship Id="rId18" Type="http://schemas.openxmlformats.org/officeDocument/2006/relationships/image" Target="../media/image3692.png"/><Relationship Id="rId26" Type="http://schemas.openxmlformats.org/officeDocument/2006/relationships/image" Target="../media/image3700.png"/><Relationship Id="rId3" Type="http://schemas.openxmlformats.org/officeDocument/2006/relationships/image" Target="../media/image3677.png"/><Relationship Id="rId21" Type="http://schemas.openxmlformats.org/officeDocument/2006/relationships/image" Target="../media/image3695.png"/><Relationship Id="rId34" Type="http://schemas.openxmlformats.org/officeDocument/2006/relationships/image" Target="../media/image3708.png"/><Relationship Id="rId7" Type="http://schemas.openxmlformats.org/officeDocument/2006/relationships/image" Target="../media/image3681.png"/><Relationship Id="rId12" Type="http://schemas.openxmlformats.org/officeDocument/2006/relationships/image" Target="../media/image3686.png"/><Relationship Id="rId17" Type="http://schemas.openxmlformats.org/officeDocument/2006/relationships/image" Target="../media/image3691.png"/><Relationship Id="rId25" Type="http://schemas.openxmlformats.org/officeDocument/2006/relationships/image" Target="../media/image3699.png"/><Relationship Id="rId33" Type="http://schemas.openxmlformats.org/officeDocument/2006/relationships/image" Target="../media/image3707.png"/><Relationship Id="rId2" Type="http://schemas.openxmlformats.org/officeDocument/2006/relationships/image" Target="../media/image3676.png"/><Relationship Id="rId16" Type="http://schemas.openxmlformats.org/officeDocument/2006/relationships/image" Target="../media/image3690.png"/><Relationship Id="rId20" Type="http://schemas.openxmlformats.org/officeDocument/2006/relationships/image" Target="../media/image3694.png"/><Relationship Id="rId29" Type="http://schemas.openxmlformats.org/officeDocument/2006/relationships/image" Target="../media/image370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80.png"/><Relationship Id="rId11" Type="http://schemas.openxmlformats.org/officeDocument/2006/relationships/image" Target="../media/image3685.png"/><Relationship Id="rId24" Type="http://schemas.openxmlformats.org/officeDocument/2006/relationships/image" Target="../media/image3698.png"/><Relationship Id="rId32" Type="http://schemas.openxmlformats.org/officeDocument/2006/relationships/image" Target="../media/image3706.png"/><Relationship Id="rId5" Type="http://schemas.openxmlformats.org/officeDocument/2006/relationships/image" Target="../media/image3679.png"/><Relationship Id="rId15" Type="http://schemas.openxmlformats.org/officeDocument/2006/relationships/image" Target="../media/image3689.png"/><Relationship Id="rId23" Type="http://schemas.openxmlformats.org/officeDocument/2006/relationships/image" Target="../media/image3697.png"/><Relationship Id="rId28" Type="http://schemas.openxmlformats.org/officeDocument/2006/relationships/image" Target="../media/image3702.png"/><Relationship Id="rId36" Type="http://schemas.openxmlformats.org/officeDocument/2006/relationships/image" Target="../media/image3710.png"/><Relationship Id="rId10" Type="http://schemas.openxmlformats.org/officeDocument/2006/relationships/image" Target="../media/image3684.png"/><Relationship Id="rId19" Type="http://schemas.openxmlformats.org/officeDocument/2006/relationships/image" Target="../media/image3693.png"/><Relationship Id="rId31" Type="http://schemas.openxmlformats.org/officeDocument/2006/relationships/image" Target="../media/image3705.png"/><Relationship Id="rId4" Type="http://schemas.openxmlformats.org/officeDocument/2006/relationships/image" Target="../media/image3678.png"/><Relationship Id="rId9" Type="http://schemas.openxmlformats.org/officeDocument/2006/relationships/image" Target="../media/image3683.png"/><Relationship Id="rId14" Type="http://schemas.openxmlformats.org/officeDocument/2006/relationships/image" Target="../media/image3688.png"/><Relationship Id="rId22" Type="http://schemas.openxmlformats.org/officeDocument/2006/relationships/image" Target="../media/image3696.png"/><Relationship Id="rId27" Type="http://schemas.openxmlformats.org/officeDocument/2006/relationships/image" Target="../media/image3701.png"/><Relationship Id="rId30" Type="http://schemas.openxmlformats.org/officeDocument/2006/relationships/image" Target="../media/image3704.png"/><Relationship Id="rId35" Type="http://schemas.openxmlformats.org/officeDocument/2006/relationships/image" Target="../media/image3709.png"/><Relationship Id="rId8" Type="http://schemas.openxmlformats.org/officeDocument/2006/relationships/image" Target="../media/image3682.png"/></Relationships>
</file>

<file path=ppt/slides/_rels/slide6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1.png"/><Relationship Id="rId21" Type="http://schemas.openxmlformats.org/officeDocument/2006/relationships/image" Target="../media/image3728.png"/><Relationship Id="rId42" Type="http://schemas.openxmlformats.org/officeDocument/2006/relationships/image" Target="../media/image3746.png"/><Relationship Id="rId63" Type="http://schemas.openxmlformats.org/officeDocument/2006/relationships/image" Target="../media/image3762.png"/><Relationship Id="rId84" Type="http://schemas.openxmlformats.org/officeDocument/2006/relationships/image" Target="../media/image3779.png"/><Relationship Id="rId138" Type="http://schemas.openxmlformats.org/officeDocument/2006/relationships/image" Target="../media/image3830.png"/><Relationship Id="rId107" Type="http://schemas.openxmlformats.org/officeDocument/2006/relationships/image" Target="../media/image3802.png"/><Relationship Id="rId11" Type="http://schemas.openxmlformats.org/officeDocument/2006/relationships/image" Target="../media/image3718.png"/><Relationship Id="rId32" Type="http://schemas.openxmlformats.org/officeDocument/2006/relationships/image" Target="../media/image3738.png"/><Relationship Id="rId37" Type="http://schemas.openxmlformats.org/officeDocument/2006/relationships/image" Target="../media/image3742.png"/><Relationship Id="rId53" Type="http://schemas.openxmlformats.org/officeDocument/2006/relationships/image" Target="../media/image1902.png"/><Relationship Id="rId58" Type="http://schemas.openxmlformats.org/officeDocument/2006/relationships/image" Target="../media/image3759.png"/><Relationship Id="rId74" Type="http://schemas.openxmlformats.org/officeDocument/2006/relationships/image" Target="../media/image3770.png"/><Relationship Id="rId79" Type="http://schemas.openxmlformats.org/officeDocument/2006/relationships/image" Target="../media/image3774.png"/><Relationship Id="rId102" Type="http://schemas.openxmlformats.org/officeDocument/2006/relationships/image" Target="../media/image3797.png"/><Relationship Id="rId123" Type="http://schemas.openxmlformats.org/officeDocument/2006/relationships/image" Target="../media/image3816.png"/><Relationship Id="rId128" Type="http://schemas.openxmlformats.org/officeDocument/2006/relationships/image" Target="../media/image3821.png"/><Relationship Id="rId5" Type="http://schemas.openxmlformats.org/officeDocument/2006/relationships/image" Target="../media/image3713.png"/><Relationship Id="rId90" Type="http://schemas.openxmlformats.org/officeDocument/2006/relationships/image" Target="../media/image3785.png"/><Relationship Id="rId95" Type="http://schemas.openxmlformats.org/officeDocument/2006/relationships/image" Target="../media/image3790.png"/><Relationship Id="rId22" Type="http://schemas.openxmlformats.org/officeDocument/2006/relationships/image" Target="../media/image3729.png"/><Relationship Id="rId27" Type="http://schemas.openxmlformats.org/officeDocument/2006/relationships/image" Target="../media/image684.png"/><Relationship Id="rId43" Type="http://schemas.openxmlformats.org/officeDocument/2006/relationships/image" Target="../media/image3747.png"/><Relationship Id="rId48" Type="http://schemas.openxmlformats.org/officeDocument/2006/relationships/image" Target="../media/image3751.png"/><Relationship Id="rId64" Type="http://schemas.openxmlformats.org/officeDocument/2006/relationships/image" Target="../media/image3763.png"/><Relationship Id="rId69" Type="http://schemas.openxmlformats.org/officeDocument/2006/relationships/image" Target="../media/image3766.png"/><Relationship Id="rId113" Type="http://schemas.openxmlformats.org/officeDocument/2006/relationships/image" Target="../media/image2392.png"/><Relationship Id="rId118" Type="http://schemas.openxmlformats.org/officeDocument/2006/relationships/image" Target="../media/image3812.png"/><Relationship Id="rId134" Type="http://schemas.openxmlformats.org/officeDocument/2006/relationships/image" Target="../media/image3826.png"/><Relationship Id="rId139" Type="http://schemas.openxmlformats.org/officeDocument/2006/relationships/image" Target="../media/image3831.png"/><Relationship Id="rId80" Type="http://schemas.openxmlformats.org/officeDocument/2006/relationships/image" Target="../media/image3775.png"/><Relationship Id="rId85" Type="http://schemas.openxmlformats.org/officeDocument/2006/relationships/image" Target="../media/image3780.png"/><Relationship Id="rId12" Type="http://schemas.openxmlformats.org/officeDocument/2006/relationships/image" Target="../media/image3719.png"/><Relationship Id="rId17" Type="http://schemas.openxmlformats.org/officeDocument/2006/relationships/image" Target="../media/image3724.png"/><Relationship Id="rId33" Type="http://schemas.openxmlformats.org/officeDocument/2006/relationships/image" Target="../media/image3739.png"/><Relationship Id="rId38" Type="http://schemas.openxmlformats.org/officeDocument/2006/relationships/image" Target="../media/image3743.png"/><Relationship Id="rId59" Type="http://schemas.openxmlformats.org/officeDocument/2006/relationships/image" Target="../media/image3760.png"/><Relationship Id="rId103" Type="http://schemas.openxmlformats.org/officeDocument/2006/relationships/image" Target="../media/image3798.png"/><Relationship Id="rId108" Type="http://schemas.openxmlformats.org/officeDocument/2006/relationships/image" Target="../media/image3803.png"/><Relationship Id="rId124" Type="http://schemas.openxmlformats.org/officeDocument/2006/relationships/image" Target="../media/image3817.png"/><Relationship Id="rId129" Type="http://schemas.openxmlformats.org/officeDocument/2006/relationships/image" Target="../media/image3822.png"/><Relationship Id="rId54" Type="http://schemas.openxmlformats.org/officeDocument/2006/relationships/image" Target="../media/image3755.png"/><Relationship Id="rId70" Type="http://schemas.openxmlformats.org/officeDocument/2006/relationships/image" Target="../media/image3767.png"/><Relationship Id="rId75" Type="http://schemas.openxmlformats.org/officeDocument/2006/relationships/image" Target="../media/image3771.png"/><Relationship Id="rId91" Type="http://schemas.openxmlformats.org/officeDocument/2006/relationships/image" Target="../media/image3786.png"/><Relationship Id="rId96" Type="http://schemas.openxmlformats.org/officeDocument/2006/relationships/image" Target="../media/image3791.png"/><Relationship Id="rId140" Type="http://schemas.openxmlformats.org/officeDocument/2006/relationships/image" Target="../media/image383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11.png"/><Relationship Id="rId23" Type="http://schemas.openxmlformats.org/officeDocument/2006/relationships/image" Target="../media/image3730.png"/><Relationship Id="rId28" Type="http://schemas.openxmlformats.org/officeDocument/2006/relationships/image" Target="../media/image3734.png"/><Relationship Id="rId49" Type="http://schemas.openxmlformats.org/officeDocument/2006/relationships/image" Target="../media/image3752.png"/><Relationship Id="rId114" Type="http://schemas.openxmlformats.org/officeDocument/2006/relationships/image" Target="../media/image3808.png"/><Relationship Id="rId119" Type="http://schemas.openxmlformats.org/officeDocument/2006/relationships/image" Target="../media/image3813.png"/><Relationship Id="rId44" Type="http://schemas.openxmlformats.org/officeDocument/2006/relationships/image" Target="../media/image2451.png"/><Relationship Id="rId60" Type="http://schemas.openxmlformats.org/officeDocument/2006/relationships/image" Target="../media/image3761.png"/><Relationship Id="rId65" Type="http://schemas.openxmlformats.org/officeDocument/2006/relationships/image" Target="../media/image2479.png"/><Relationship Id="rId81" Type="http://schemas.openxmlformats.org/officeDocument/2006/relationships/image" Target="../media/image3776.png"/><Relationship Id="rId86" Type="http://schemas.openxmlformats.org/officeDocument/2006/relationships/image" Target="../media/image3781.png"/><Relationship Id="rId130" Type="http://schemas.openxmlformats.org/officeDocument/2006/relationships/image" Target="../media/image3823.png"/><Relationship Id="rId135" Type="http://schemas.openxmlformats.org/officeDocument/2006/relationships/image" Target="../media/image3827.png"/><Relationship Id="rId13" Type="http://schemas.openxmlformats.org/officeDocument/2006/relationships/image" Target="../media/image3720.png"/><Relationship Id="rId18" Type="http://schemas.openxmlformats.org/officeDocument/2006/relationships/image" Target="../media/image3725.png"/><Relationship Id="rId39" Type="http://schemas.openxmlformats.org/officeDocument/2006/relationships/image" Target="../media/image3744.png"/><Relationship Id="rId109" Type="http://schemas.openxmlformats.org/officeDocument/2006/relationships/image" Target="../media/image3804.png"/><Relationship Id="rId34" Type="http://schemas.openxmlformats.org/officeDocument/2006/relationships/image" Target="../media/image2406.png"/><Relationship Id="rId50" Type="http://schemas.openxmlformats.org/officeDocument/2006/relationships/image" Target="../media/image3753.png"/><Relationship Id="rId55" Type="http://schemas.openxmlformats.org/officeDocument/2006/relationships/image" Target="../media/image3756.png"/><Relationship Id="rId76" Type="http://schemas.openxmlformats.org/officeDocument/2006/relationships/image" Target="../media/image3772.png"/><Relationship Id="rId97" Type="http://schemas.openxmlformats.org/officeDocument/2006/relationships/image" Target="../media/image3792.png"/><Relationship Id="rId104" Type="http://schemas.openxmlformats.org/officeDocument/2006/relationships/image" Target="../media/image3799.png"/><Relationship Id="rId120" Type="http://schemas.openxmlformats.org/officeDocument/2006/relationships/image" Target="../media/image3814.png"/><Relationship Id="rId125" Type="http://schemas.openxmlformats.org/officeDocument/2006/relationships/image" Target="../media/image3818.png"/><Relationship Id="rId141" Type="http://schemas.openxmlformats.org/officeDocument/2006/relationships/image" Target="../media/image3833.png"/><Relationship Id="rId7" Type="http://schemas.openxmlformats.org/officeDocument/2006/relationships/image" Target="../media/image3714.png"/><Relationship Id="rId71" Type="http://schemas.openxmlformats.org/officeDocument/2006/relationships/image" Target="../media/image3768.png"/><Relationship Id="rId92" Type="http://schemas.openxmlformats.org/officeDocument/2006/relationships/image" Target="../media/image3787.png"/><Relationship Id="rId2" Type="http://schemas.openxmlformats.org/officeDocument/2006/relationships/image" Target="../media/image3711.png"/><Relationship Id="rId29" Type="http://schemas.openxmlformats.org/officeDocument/2006/relationships/image" Target="../media/image3735.png"/><Relationship Id="rId24" Type="http://schemas.openxmlformats.org/officeDocument/2006/relationships/image" Target="../media/image3731.png"/><Relationship Id="rId40" Type="http://schemas.openxmlformats.org/officeDocument/2006/relationships/image" Target="../media/image2410.png"/><Relationship Id="rId45" Type="http://schemas.openxmlformats.org/officeDocument/2006/relationships/image" Target="../media/image3748.png"/><Relationship Id="rId66" Type="http://schemas.openxmlformats.org/officeDocument/2006/relationships/image" Target="../media/image3764.png"/><Relationship Id="rId87" Type="http://schemas.openxmlformats.org/officeDocument/2006/relationships/image" Target="../media/image3782.png"/><Relationship Id="rId110" Type="http://schemas.openxmlformats.org/officeDocument/2006/relationships/image" Target="../media/image3805.png"/><Relationship Id="rId115" Type="http://schemas.openxmlformats.org/officeDocument/2006/relationships/image" Target="../media/image3809.png"/><Relationship Id="rId131" Type="http://schemas.openxmlformats.org/officeDocument/2006/relationships/image" Target="../media/image3824.png"/><Relationship Id="rId136" Type="http://schemas.openxmlformats.org/officeDocument/2006/relationships/image" Target="../media/image3828.png"/><Relationship Id="rId61" Type="http://schemas.openxmlformats.org/officeDocument/2006/relationships/image" Target="../media/image3346.png"/><Relationship Id="rId82" Type="http://schemas.openxmlformats.org/officeDocument/2006/relationships/image" Target="../media/image3777.png"/><Relationship Id="rId19" Type="http://schemas.openxmlformats.org/officeDocument/2006/relationships/image" Target="../media/image3726.png"/><Relationship Id="rId14" Type="http://schemas.openxmlformats.org/officeDocument/2006/relationships/image" Target="../media/image3721.png"/><Relationship Id="rId30" Type="http://schemas.openxmlformats.org/officeDocument/2006/relationships/image" Target="../media/image3736.png"/><Relationship Id="rId35" Type="http://schemas.openxmlformats.org/officeDocument/2006/relationships/image" Target="../media/image3740.png"/><Relationship Id="rId56" Type="http://schemas.openxmlformats.org/officeDocument/2006/relationships/image" Target="../media/image3757.png"/><Relationship Id="rId77" Type="http://schemas.openxmlformats.org/officeDocument/2006/relationships/image" Target="../media/image3773.png"/><Relationship Id="rId100" Type="http://schemas.openxmlformats.org/officeDocument/2006/relationships/image" Target="../media/image3795.png"/><Relationship Id="rId105" Type="http://schemas.openxmlformats.org/officeDocument/2006/relationships/image" Target="../media/image3800.png"/><Relationship Id="rId126" Type="http://schemas.openxmlformats.org/officeDocument/2006/relationships/image" Target="../media/image3819.png"/><Relationship Id="rId8" Type="http://schemas.openxmlformats.org/officeDocument/2006/relationships/image" Target="../media/image3715.png"/><Relationship Id="rId51" Type="http://schemas.openxmlformats.org/officeDocument/2006/relationships/image" Target="../media/image2254.png"/><Relationship Id="rId72" Type="http://schemas.openxmlformats.org/officeDocument/2006/relationships/image" Target="../media/image3769.png"/><Relationship Id="rId93" Type="http://schemas.openxmlformats.org/officeDocument/2006/relationships/image" Target="../media/image3788.png"/><Relationship Id="rId98" Type="http://schemas.openxmlformats.org/officeDocument/2006/relationships/image" Target="../media/image3793.png"/><Relationship Id="rId121" Type="http://schemas.openxmlformats.org/officeDocument/2006/relationships/image" Target="../media/image3815.png"/><Relationship Id="rId142" Type="http://schemas.openxmlformats.org/officeDocument/2006/relationships/image" Target="../media/image3834.png"/><Relationship Id="rId3" Type="http://schemas.openxmlformats.org/officeDocument/2006/relationships/image" Target="../media/image3712.png"/><Relationship Id="rId25" Type="http://schemas.openxmlformats.org/officeDocument/2006/relationships/image" Target="../media/image3732.png"/><Relationship Id="rId46" Type="http://schemas.openxmlformats.org/officeDocument/2006/relationships/image" Target="../media/image3749.png"/><Relationship Id="rId67" Type="http://schemas.openxmlformats.org/officeDocument/2006/relationships/image" Target="../media/image1865.png"/><Relationship Id="rId116" Type="http://schemas.openxmlformats.org/officeDocument/2006/relationships/image" Target="../media/image3810.png"/><Relationship Id="rId137" Type="http://schemas.openxmlformats.org/officeDocument/2006/relationships/image" Target="../media/image3829.png"/><Relationship Id="rId20" Type="http://schemas.openxmlformats.org/officeDocument/2006/relationships/image" Target="../media/image3727.png"/><Relationship Id="rId41" Type="http://schemas.openxmlformats.org/officeDocument/2006/relationships/image" Target="../media/image3745.png"/><Relationship Id="rId62" Type="http://schemas.openxmlformats.org/officeDocument/2006/relationships/image" Target="../media/image1876.png"/><Relationship Id="rId83" Type="http://schemas.openxmlformats.org/officeDocument/2006/relationships/image" Target="../media/image3778.png"/><Relationship Id="rId88" Type="http://schemas.openxmlformats.org/officeDocument/2006/relationships/image" Target="../media/image3783.png"/><Relationship Id="rId111" Type="http://schemas.openxmlformats.org/officeDocument/2006/relationships/image" Target="../media/image3806.png"/><Relationship Id="rId132" Type="http://schemas.openxmlformats.org/officeDocument/2006/relationships/image" Target="../media/image3825.png"/><Relationship Id="rId15" Type="http://schemas.openxmlformats.org/officeDocument/2006/relationships/image" Target="../media/image3722.png"/><Relationship Id="rId36" Type="http://schemas.openxmlformats.org/officeDocument/2006/relationships/image" Target="../media/image3741.png"/><Relationship Id="rId57" Type="http://schemas.openxmlformats.org/officeDocument/2006/relationships/image" Target="../media/image3758.png"/><Relationship Id="rId106" Type="http://schemas.openxmlformats.org/officeDocument/2006/relationships/image" Target="../media/image3801.png"/><Relationship Id="rId127" Type="http://schemas.openxmlformats.org/officeDocument/2006/relationships/image" Target="../media/image3820.png"/><Relationship Id="rId10" Type="http://schemas.openxmlformats.org/officeDocument/2006/relationships/image" Target="../media/image3717.png"/><Relationship Id="rId31" Type="http://schemas.openxmlformats.org/officeDocument/2006/relationships/image" Target="../media/image3737.png"/><Relationship Id="rId52" Type="http://schemas.openxmlformats.org/officeDocument/2006/relationships/image" Target="../media/image3754.png"/><Relationship Id="rId73" Type="http://schemas.openxmlformats.org/officeDocument/2006/relationships/image" Target="../media/image3505.png"/><Relationship Id="rId78" Type="http://schemas.openxmlformats.org/officeDocument/2006/relationships/image" Target="../media/image2243.png"/><Relationship Id="rId94" Type="http://schemas.openxmlformats.org/officeDocument/2006/relationships/image" Target="../media/image3789.png"/><Relationship Id="rId99" Type="http://schemas.openxmlformats.org/officeDocument/2006/relationships/image" Target="../media/image3794.png"/><Relationship Id="rId101" Type="http://schemas.openxmlformats.org/officeDocument/2006/relationships/image" Target="../media/image3796.png"/><Relationship Id="rId122" Type="http://schemas.openxmlformats.org/officeDocument/2006/relationships/image" Target="../media/image2213.png"/><Relationship Id="rId143" Type="http://schemas.openxmlformats.org/officeDocument/2006/relationships/image" Target="../media/image3835.png"/><Relationship Id="rId4" Type="http://schemas.openxmlformats.org/officeDocument/2006/relationships/image" Target="../media/image261.png"/><Relationship Id="rId9" Type="http://schemas.openxmlformats.org/officeDocument/2006/relationships/image" Target="../media/image3716.png"/><Relationship Id="rId26" Type="http://schemas.openxmlformats.org/officeDocument/2006/relationships/image" Target="../media/image3733.png"/><Relationship Id="rId47" Type="http://schemas.openxmlformats.org/officeDocument/2006/relationships/image" Target="../media/image3750.png"/><Relationship Id="rId68" Type="http://schemas.openxmlformats.org/officeDocument/2006/relationships/image" Target="../media/image3765.png"/><Relationship Id="rId89" Type="http://schemas.openxmlformats.org/officeDocument/2006/relationships/image" Target="../media/image3784.png"/><Relationship Id="rId112" Type="http://schemas.openxmlformats.org/officeDocument/2006/relationships/image" Target="../media/image3807.png"/><Relationship Id="rId133" Type="http://schemas.openxmlformats.org/officeDocument/2006/relationships/image" Target="../media/image2219.png"/><Relationship Id="rId16" Type="http://schemas.openxmlformats.org/officeDocument/2006/relationships/image" Target="../media/image3723.png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54.png"/><Relationship Id="rId21" Type="http://schemas.openxmlformats.org/officeDocument/2006/relationships/image" Target="../media/image3851.png"/><Relationship Id="rId42" Type="http://schemas.openxmlformats.org/officeDocument/2006/relationships/image" Target="../media/image3866.png"/><Relationship Id="rId47" Type="http://schemas.openxmlformats.org/officeDocument/2006/relationships/image" Target="../media/image3870.png"/><Relationship Id="rId63" Type="http://schemas.openxmlformats.org/officeDocument/2006/relationships/image" Target="../media/image3885.png"/><Relationship Id="rId68" Type="http://schemas.openxmlformats.org/officeDocument/2006/relationships/image" Target="../media/image3889.png"/><Relationship Id="rId84" Type="http://schemas.openxmlformats.org/officeDocument/2006/relationships/image" Target="../media/image3897.png"/><Relationship Id="rId89" Type="http://schemas.openxmlformats.org/officeDocument/2006/relationships/image" Target="../media/image3902.png"/><Relationship Id="rId112" Type="http://schemas.openxmlformats.org/officeDocument/2006/relationships/image" Target="../media/image3923.png"/><Relationship Id="rId16" Type="http://schemas.openxmlformats.org/officeDocument/2006/relationships/image" Target="../media/image3847.png"/><Relationship Id="rId107" Type="http://schemas.openxmlformats.org/officeDocument/2006/relationships/image" Target="../media/image3919.png"/><Relationship Id="rId11" Type="http://schemas.openxmlformats.org/officeDocument/2006/relationships/image" Target="../media/image3843.png"/><Relationship Id="rId32" Type="http://schemas.openxmlformats.org/officeDocument/2006/relationships/image" Target="../media/image3716.png"/><Relationship Id="rId37" Type="http://schemas.openxmlformats.org/officeDocument/2006/relationships/image" Target="../media/image3862.png"/><Relationship Id="rId53" Type="http://schemas.openxmlformats.org/officeDocument/2006/relationships/image" Target="../media/image3876.png"/><Relationship Id="rId58" Type="http://schemas.openxmlformats.org/officeDocument/2006/relationships/image" Target="../media/image3881.png"/><Relationship Id="rId74" Type="http://schemas.openxmlformats.org/officeDocument/2006/relationships/image" Target="../media/image3892.png"/><Relationship Id="rId79" Type="http://schemas.openxmlformats.org/officeDocument/2006/relationships/image" Target="../media/image3754.png"/><Relationship Id="rId102" Type="http://schemas.openxmlformats.org/officeDocument/2006/relationships/image" Target="../media/image3914.png"/><Relationship Id="rId5" Type="http://schemas.openxmlformats.org/officeDocument/2006/relationships/image" Target="../media/image3839.png"/><Relationship Id="rId90" Type="http://schemas.openxmlformats.org/officeDocument/2006/relationships/image" Target="../media/image3903.png"/><Relationship Id="rId95" Type="http://schemas.openxmlformats.org/officeDocument/2006/relationships/image" Target="../media/image3908.png"/><Relationship Id="rId22" Type="http://schemas.openxmlformats.org/officeDocument/2006/relationships/image" Target="../media/image3852.png"/><Relationship Id="rId27" Type="http://schemas.openxmlformats.org/officeDocument/2006/relationships/image" Target="../media/image3855.png"/><Relationship Id="rId43" Type="http://schemas.openxmlformats.org/officeDocument/2006/relationships/image" Target="../media/image3736.png"/><Relationship Id="rId48" Type="http://schemas.openxmlformats.org/officeDocument/2006/relationships/image" Target="../media/image3871.png"/><Relationship Id="rId64" Type="http://schemas.openxmlformats.org/officeDocument/2006/relationships/image" Target="../media/image3886.png"/><Relationship Id="rId69" Type="http://schemas.openxmlformats.org/officeDocument/2006/relationships/image" Target="../media/image3890.png"/><Relationship Id="rId113" Type="http://schemas.openxmlformats.org/officeDocument/2006/relationships/image" Target="../media/image3924.png"/><Relationship Id="rId80" Type="http://schemas.openxmlformats.org/officeDocument/2006/relationships/image" Target="../media/image1902.png"/><Relationship Id="rId85" Type="http://schemas.openxmlformats.org/officeDocument/2006/relationships/image" Target="../media/image3898.png"/><Relationship Id="rId12" Type="http://schemas.openxmlformats.org/officeDocument/2006/relationships/image" Target="../media/image3844.png"/><Relationship Id="rId17" Type="http://schemas.openxmlformats.org/officeDocument/2006/relationships/image" Target="../media/image2213.png"/><Relationship Id="rId33" Type="http://schemas.openxmlformats.org/officeDocument/2006/relationships/image" Target="../media/image3860.png"/><Relationship Id="rId38" Type="http://schemas.openxmlformats.org/officeDocument/2006/relationships/image" Target="../media/image3863.png"/><Relationship Id="rId59" Type="http://schemas.openxmlformats.org/officeDocument/2006/relationships/image" Target="../media/image3882.png"/><Relationship Id="rId103" Type="http://schemas.openxmlformats.org/officeDocument/2006/relationships/image" Target="../media/image3915.png"/><Relationship Id="rId108" Type="http://schemas.openxmlformats.org/officeDocument/2006/relationships/image" Target="../media/image3723.png"/><Relationship Id="rId54" Type="http://schemas.openxmlformats.org/officeDocument/2006/relationships/image" Target="../media/image3877.png"/><Relationship Id="rId70" Type="http://schemas.openxmlformats.org/officeDocument/2006/relationships/image" Target="../media/image2230.png"/><Relationship Id="rId75" Type="http://schemas.openxmlformats.org/officeDocument/2006/relationships/image" Target="../media/image3893.png"/><Relationship Id="rId91" Type="http://schemas.openxmlformats.org/officeDocument/2006/relationships/image" Target="../media/image3904.png"/><Relationship Id="rId96" Type="http://schemas.openxmlformats.org/officeDocument/2006/relationships/image" Target="../media/image390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1.png"/><Relationship Id="rId15" Type="http://schemas.openxmlformats.org/officeDocument/2006/relationships/image" Target="../media/image2211.png"/><Relationship Id="rId23" Type="http://schemas.openxmlformats.org/officeDocument/2006/relationships/image" Target="../media/image3853.png"/><Relationship Id="rId28" Type="http://schemas.openxmlformats.org/officeDocument/2006/relationships/image" Target="../media/image3856.png"/><Relationship Id="rId36" Type="http://schemas.openxmlformats.org/officeDocument/2006/relationships/image" Target="../media/image3861.png"/><Relationship Id="rId49" Type="http://schemas.openxmlformats.org/officeDocument/2006/relationships/image" Target="../media/image3872.png"/><Relationship Id="rId57" Type="http://schemas.openxmlformats.org/officeDocument/2006/relationships/image" Target="../media/image3880.png"/><Relationship Id="rId106" Type="http://schemas.openxmlformats.org/officeDocument/2006/relationships/image" Target="../media/image3918.png"/><Relationship Id="rId114" Type="http://schemas.openxmlformats.org/officeDocument/2006/relationships/image" Target="../media/image3809.png"/><Relationship Id="rId10" Type="http://schemas.openxmlformats.org/officeDocument/2006/relationships/image" Target="../media/image3842.png"/><Relationship Id="rId31" Type="http://schemas.openxmlformats.org/officeDocument/2006/relationships/image" Target="../media/image3859.png"/><Relationship Id="rId44" Type="http://schemas.openxmlformats.org/officeDocument/2006/relationships/image" Target="../media/image3867.png"/><Relationship Id="rId52" Type="http://schemas.openxmlformats.org/officeDocument/2006/relationships/image" Target="../media/image3875.png"/><Relationship Id="rId60" Type="http://schemas.openxmlformats.org/officeDocument/2006/relationships/image" Target="../media/image3883.png"/><Relationship Id="rId65" Type="http://schemas.openxmlformats.org/officeDocument/2006/relationships/image" Target="../media/image2406.png"/><Relationship Id="rId73" Type="http://schemas.openxmlformats.org/officeDocument/2006/relationships/image" Target="../media/image3891.png"/><Relationship Id="rId78" Type="http://schemas.openxmlformats.org/officeDocument/2006/relationships/image" Target="../media/image2254.png"/><Relationship Id="rId81" Type="http://schemas.openxmlformats.org/officeDocument/2006/relationships/image" Target="../media/image3755.png"/><Relationship Id="rId86" Type="http://schemas.openxmlformats.org/officeDocument/2006/relationships/image" Target="../media/image3899.png"/><Relationship Id="rId94" Type="http://schemas.openxmlformats.org/officeDocument/2006/relationships/image" Target="../media/image3907.png"/><Relationship Id="rId99" Type="http://schemas.openxmlformats.org/officeDocument/2006/relationships/image" Target="../media/image3912.png"/><Relationship Id="rId101" Type="http://schemas.openxmlformats.org/officeDocument/2006/relationships/image" Target="../media/image3771.png"/><Relationship Id="rId4" Type="http://schemas.openxmlformats.org/officeDocument/2006/relationships/image" Target="../media/image3838.png"/><Relationship Id="rId9" Type="http://schemas.openxmlformats.org/officeDocument/2006/relationships/image" Target="../media/image3841.png"/><Relationship Id="rId13" Type="http://schemas.openxmlformats.org/officeDocument/2006/relationships/image" Target="../media/image3845.png"/><Relationship Id="rId18" Type="http://schemas.openxmlformats.org/officeDocument/2006/relationships/image" Target="../media/image3848.png"/><Relationship Id="rId39" Type="http://schemas.openxmlformats.org/officeDocument/2006/relationships/image" Target="../media/image3864.png"/><Relationship Id="rId109" Type="http://schemas.openxmlformats.org/officeDocument/2006/relationships/image" Target="../media/image3920.png"/><Relationship Id="rId34" Type="http://schemas.openxmlformats.org/officeDocument/2006/relationships/image" Target="../media/image3720.png"/><Relationship Id="rId50" Type="http://schemas.openxmlformats.org/officeDocument/2006/relationships/image" Target="../media/image3873.png"/><Relationship Id="rId55" Type="http://schemas.openxmlformats.org/officeDocument/2006/relationships/image" Target="../media/image3878.png"/><Relationship Id="rId76" Type="http://schemas.openxmlformats.org/officeDocument/2006/relationships/image" Target="../media/image3894.png"/><Relationship Id="rId97" Type="http://schemas.openxmlformats.org/officeDocument/2006/relationships/image" Target="../media/image3910.png"/><Relationship Id="rId104" Type="http://schemas.openxmlformats.org/officeDocument/2006/relationships/image" Target="../media/image3916.png"/><Relationship Id="rId7" Type="http://schemas.openxmlformats.org/officeDocument/2006/relationships/image" Target="../media/image3840.png"/><Relationship Id="rId71" Type="http://schemas.openxmlformats.org/officeDocument/2006/relationships/image" Target="../media/image2478.png"/><Relationship Id="rId92" Type="http://schemas.openxmlformats.org/officeDocument/2006/relationships/image" Target="../media/image3905.png"/><Relationship Id="rId2" Type="http://schemas.openxmlformats.org/officeDocument/2006/relationships/image" Target="../media/image3836.png"/><Relationship Id="rId29" Type="http://schemas.openxmlformats.org/officeDocument/2006/relationships/image" Target="../media/image3857.png"/><Relationship Id="rId24" Type="http://schemas.openxmlformats.org/officeDocument/2006/relationships/image" Target="../media/image2243.png"/><Relationship Id="rId40" Type="http://schemas.openxmlformats.org/officeDocument/2006/relationships/image" Target="../media/image684.png"/><Relationship Id="rId45" Type="http://schemas.openxmlformats.org/officeDocument/2006/relationships/image" Target="../media/image3868.png"/><Relationship Id="rId66" Type="http://schemas.openxmlformats.org/officeDocument/2006/relationships/image" Target="../media/image3887.png"/><Relationship Id="rId87" Type="http://schemas.openxmlformats.org/officeDocument/2006/relationships/image" Target="../media/image3900.png"/><Relationship Id="rId110" Type="http://schemas.openxmlformats.org/officeDocument/2006/relationships/image" Target="../media/image3921.png"/><Relationship Id="rId115" Type="http://schemas.openxmlformats.org/officeDocument/2006/relationships/image" Target="../media/image3925.png"/><Relationship Id="rId61" Type="http://schemas.openxmlformats.org/officeDocument/2006/relationships/image" Target="../media/image2454.png"/><Relationship Id="rId82" Type="http://schemas.openxmlformats.org/officeDocument/2006/relationships/image" Target="../media/image2410.png"/><Relationship Id="rId19" Type="http://schemas.openxmlformats.org/officeDocument/2006/relationships/image" Target="../media/image3849.png"/><Relationship Id="rId14" Type="http://schemas.openxmlformats.org/officeDocument/2006/relationships/image" Target="../media/image3846.png"/><Relationship Id="rId30" Type="http://schemas.openxmlformats.org/officeDocument/2006/relationships/image" Target="../media/image3858.png"/><Relationship Id="rId35" Type="http://schemas.openxmlformats.org/officeDocument/2006/relationships/image" Target="../media/image3812.png"/><Relationship Id="rId56" Type="http://schemas.openxmlformats.org/officeDocument/2006/relationships/image" Target="../media/image3879.png"/><Relationship Id="rId77" Type="http://schemas.openxmlformats.org/officeDocument/2006/relationships/image" Target="../media/image3895.png"/><Relationship Id="rId100" Type="http://schemas.openxmlformats.org/officeDocument/2006/relationships/image" Target="../media/image3913.png"/><Relationship Id="rId105" Type="http://schemas.openxmlformats.org/officeDocument/2006/relationships/image" Target="../media/image3917.png"/><Relationship Id="rId8" Type="http://schemas.openxmlformats.org/officeDocument/2006/relationships/image" Target="../media/image2392.png"/><Relationship Id="rId51" Type="http://schemas.openxmlformats.org/officeDocument/2006/relationships/image" Target="../media/image3874.png"/><Relationship Id="rId72" Type="http://schemas.openxmlformats.org/officeDocument/2006/relationships/image" Target="../media/image1896.png"/><Relationship Id="rId93" Type="http://schemas.openxmlformats.org/officeDocument/2006/relationships/image" Target="../media/image3906.png"/><Relationship Id="rId98" Type="http://schemas.openxmlformats.org/officeDocument/2006/relationships/image" Target="../media/image3911.png"/><Relationship Id="rId3" Type="http://schemas.openxmlformats.org/officeDocument/2006/relationships/image" Target="../media/image3837.png"/><Relationship Id="rId25" Type="http://schemas.openxmlformats.org/officeDocument/2006/relationships/image" Target="../media/image3774.png"/><Relationship Id="rId46" Type="http://schemas.openxmlformats.org/officeDocument/2006/relationships/image" Target="../media/image3869.png"/><Relationship Id="rId67" Type="http://schemas.openxmlformats.org/officeDocument/2006/relationships/image" Target="../media/image3888.png"/><Relationship Id="rId116" Type="http://schemas.openxmlformats.org/officeDocument/2006/relationships/image" Target="../media/image3926.png"/><Relationship Id="rId20" Type="http://schemas.openxmlformats.org/officeDocument/2006/relationships/image" Target="../media/image3850.png"/><Relationship Id="rId41" Type="http://schemas.openxmlformats.org/officeDocument/2006/relationships/image" Target="../media/image3865.png"/><Relationship Id="rId62" Type="http://schemas.openxmlformats.org/officeDocument/2006/relationships/image" Target="../media/image3884.png"/><Relationship Id="rId83" Type="http://schemas.openxmlformats.org/officeDocument/2006/relationships/image" Target="../media/image3896.png"/><Relationship Id="rId88" Type="http://schemas.openxmlformats.org/officeDocument/2006/relationships/image" Target="../media/image3901.png"/><Relationship Id="rId111" Type="http://schemas.openxmlformats.org/officeDocument/2006/relationships/image" Target="../media/image3922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4.png"/><Relationship Id="rId21" Type="http://schemas.openxmlformats.org/officeDocument/2006/relationships/image" Target="../media/image279.png"/><Relationship Id="rId42" Type="http://schemas.openxmlformats.org/officeDocument/2006/relationships/image" Target="../media/image300.png"/><Relationship Id="rId47" Type="http://schemas.openxmlformats.org/officeDocument/2006/relationships/image" Target="../media/image305.png"/><Relationship Id="rId63" Type="http://schemas.openxmlformats.org/officeDocument/2006/relationships/image" Target="../media/image321.png"/><Relationship Id="rId68" Type="http://schemas.openxmlformats.org/officeDocument/2006/relationships/image" Target="../media/image326.png"/><Relationship Id="rId16" Type="http://schemas.openxmlformats.org/officeDocument/2006/relationships/image" Target="../media/image274.png"/><Relationship Id="rId11" Type="http://schemas.openxmlformats.org/officeDocument/2006/relationships/image" Target="../media/image269.png"/><Relationship Id="rId32" Type="http://schemas.openxmlformats.org/officeDocument/2006/relationships/image" Target="../media/image290.png"/><Relationship Id="rId37" Type="http://schemas.openxmlformats.org/officeDocument/2006/relationships/image" Target="../media/image295.png"/><Relationship Id="rId53" Type="http://schemas.openxmlformats.org/officeDocument/2006/relationships/image" Target="../media/image311.png"/><Relationship Id="rId58" Type="http://schemas.openxmlformats.org/officeDocument/2006/relationships/image" Target="../media/image316.png"/><Relationship Id="rId74" Type="http://schemas.openxmlformats.org/officeDocument/2006/relationships/image" Target="../media/image332.png"/><Relationship Id="rId79" Type="http://schemas.openxmlformats.org/officeDocument/2006/relationships/image" Target="../media/image337.png"/><Relationship Id="rId5" Type="http://schemas.openxmlformats.org/officeDocument/2006/relationships/image" Target="../media/image263.png"/><Relationship Id="rId61" Type="http://schemas.openxmlformats.org/officeDocument/2006/relationships/image" Target="../media/image319.png"/><Relationship Id="rId82" Type="http://schemas.openxmlformats.org/officeDocument/2006/relationships/image" Target="../media/image340.png"/><Relationship Id="rId19" Type="http://schemas.openxmlformats.org/officeDocument/2006/relationships/image" Target="../media/image277.png"/><Relationship Id="rId14" Type="http://schemas.openxmlformats.org/officeDocument/2006/relationships/image" Target="../media/image272.png"/><Relationship Id="rId22" Type="http://schemas.openxmlformats.org/officeDocument/2006/relationships/image" Target="../media/image280.png"/><Relationship Id="rId27" Type="http://schemas.openxmlformats.org/officeDocument/2006/relationships/image" Target="../media/image285.png"/><Relationship Id="rId30" Type="http://schemas.openxmlformats.org/officeDocument/2006/relationships/image" Target="../media/image288.png"/><Relationship Id="rId35" Type="http://schemas.openxmlformats.org/officeDocument/2006/relationships/image" Target="../media/image293.png"/><Relationship Id="rId43" Type="http://schemas.openxmlformats.org/officeDocument/2006/relationships/image" Target="../media/image301.png"/><Relationship Id="rId48" Type="http://schemas.openxmlformats.org/officeDocument/2006/relationships/image" Target="../media/image306.png"/><Relationship Id="rId56" Type="http://schemas.openxmlformats.org/officeDocument/2006/relationships/image" Target="../media/image314.png"/><Relationship Id="rId64" Type="http://schemas.openxmlformats.org/officeDocument/2006/relationships/image" Target="../media/image322.png"/><Relationship Id="rId69" Type="http://schemas.openxmlformats.org/officeDocument/2006/relationships/image" Target="../media/image327.png"/><Relationship Id="rId77" Type="http://schemas.openxmlformats.org/officeDocument/2006/relationships/image" Target="../media/image335.png"/><Relationship Id="rId8" Type="http://schemas.openxmlformats.org/officeDocument/2006/relationships/image" Target="../media/image266.png"/><Relationship Id="rId51" Type="http://schemas.openxmlformats.org/officeDocument/2006/relationships/image" Target="../media/image309.png"/><Relationship Id="rId72" Type="http://schemas.openxmlformats.org/officeDocument/2006/relationships/image" Target="../media/image330.png"/><Relationship Id="rId80" Type="http://schemas.openxmlformats.org/officeDocument/2006/relationships/image" Target="../media/image338.png"/><Relationship Id="rId3" Type="http://schemas.openxmlformats.org/officeDocument/2006/relationships/image" Target="../media/image261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5" Type="http://schemas.openxmlformats.org/officeDocument/2006/relationships/image" Target="../media/image283.png"/><Relationship Id="rId33" Type="http://schemas.openxmlformats.org/officeDocument/2006/relationships/image" Target="../media/image291.png"/><Relationship Id="rId38" Type="http://schemas.openxmlformats.org/officeDocument/2006/relationships/image" Target="../media/image296.png"/><Relationship Id="rId46" Type="http://schemas.openxmlformats.org/officeDocument/2006/relationships/image" Target="../media/image304.png"/><Relationship Id="rId59" Type="http://schemas.openxmlformats.org/officeDocument/2006/relationships/image" Target="../media/image317.png"/><Relationship Id="rId67" Type="http://schemas.openxmlformats.org/officeDocument/2006/relationships/image" Target="../media/image325.png"/><Relationship Id="rId20" Type="http://schemas.openxmlformats.org/officeDocument/2006/relationships/image" Target="../media/image278.png"/><Relationship Id="rId41" Type="http://schemas.openxmlformats.org/officeDocument/2006/relationships/image" Target="../media/image299.png"/><Relationship Id="rId54" Type="http://schemas.openxmlformats.org/officeDocument/2006/relationships/image" Target="../media/image312.png"/><Relationship Id="rId62" Type="http://schemas.openxmlformats.org/officeDocument/2006/relationships/image" Target="../media/image320.png"/><Relationship Id="rId70" Type="http://schemas.openxmlformats.org/officeDocument/2006/relationships/image" Target="../media/image328.png"/><Relationship Id="rId75" Type="http://schemas.openxmlformats.org/officeDocument/2006/relationships/image" Target="../media/image333.png"/><Relationship Id="rId83" Type="http://schemas.openxmlformats.org/officeDocument/2006/relationships/image" Target="../media/image3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4.png"/><Relationship Id="rId15" Type="http://schemas.openxmlformats.org/officeDocument/2006/relationships/image" Target="../media/image273.png"/><Relationship Id="rId23" Type="http://schemas.openxmlformats.org/officeDocument/2006/relationships/image" Target="../media/image281.png"/><Relationship Id="rId28" Type="http://schemas.openxmlformats.org/officeDocument/2006/relationships/image" Target="../media/image286.png"/><Relationship Id="rId36" Type="http://schemas.openxmlformats.org/officeDocument/2006/relationships/image" Target="../media/image294.png"/><Relationship Id="rId49" Type="http://schemas.openxmlformats.org/officeDocument/2006/relationships/image" Target="../media/image307.png"/><Relationship Id="rId57" Type="http://schemas.openxmlformats.org/officeDocument/2006/relationships/image" Target="../media/image315.png"/><Relationship Id="rId10" Type="http://schemas.openxmlformats.org/officeDocument/2006/relationships/image" Target="../media/image268.png"/><Relationship Id="rId31" Type="http://schemas.openxmlformats.org/officeDocument/2006/relationships/image" Target="../media/image289.png"/><Relationship Id="rId44" Type="http://schemas.openxmlformats.org/officeDocument/2006/relationships/image" Target="../media/image302.png"/><Relationship Id="rId52" Type="http://schemas.openxmlformats.org/officeDocument/2006/relationships/image" Target="../media/image310.png"/><Relationship Id="rId60" Type="http://schemas.openxmlformats.org/officeDocument/2006/relationships/image" Target="../media/image318.png"/><Relationship Id="rId65" Type="http://schemas.openxmlformats.org/officeDocument/2006/relationships/image" Target="../media/image323.png"/><Relationship Id="rId73" Type="http://schemas.openxmlformats.org/officeDocument/2006/relationships/image" Target="../media/image331.png"/><Relationship Id="rId78" Type="http://schemas.openxmlformats.org/officeDocument/2006/relationships/image" Target="../media/image336.png"/><Relationship Id="rId81" Type="http://schemas.openxmlformats.org/officeDocument/2006/relationships/image" Target="../media/image339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39" Type="http://schemas.openxmlformats.org/officeDocument/2006/relationships/image" Target="../media/image297.png"/><Relationship Id="rId34" Type="http://schemas.openxmlformats.org/officeDocument/2006/relationships/image" Target="../media/image292.png"/><Relationship Id="rId50" Type="http://schemas.openxmlformats.org/officeDocument/2006/relationships/image" Target="../media/image308.png"/><Relationship Id="rId55" Type="http://schemas.openxmlformats.org/officeDocument/2006/relationships/image" Target="../media/image313.png"/><Relationship Id="rId76" Type="http://schemas.openxmlformats.org/officeDocument/2006/relationships/image" Target="../media/image334.png"/><Relationship Id="rId7" Type="http://schemas.openxmlformats.org/officeDocument/2006/relationships/image" Target="../media/image265.png"/><Relationship Id="rId71" Type="http://schemas.openxmlformats.org/officeDocument/2006/relationships/image" Target="../media/image329.png"/><Relationship Id="rId2" Type="http://schemas.openxmlformats.org/officeDocument/2006/relationships/image" Target="../media/image260.png"/><Relationship Id="rId29" Type="http://schemas.openxmlformats.org/officeDocument/2006/relationships/image" Target="../media/image287.png"/><Relationship Id="rId24" Type="http://schemas.openxmlformats.org/officeDocument/2006/relationships/image" Target="../media/image282.png"/><Relationship Id="rId40" Type="http://schemas.openxmlformats.org/officeDocument/2006/relationships/image" Target="../media/image298.png"/><Relationship Id="rId45" Type="http://schemas.openxmlformats.org/officeDocument/2006/relationships/image" Target="../media/image303.png"/><Relationship Id="rId66" Type="http://schemas.openxmlformats.org/officeDocument/2006/relationships/image" Target="../media/image324.png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74.png"/><Relationship Id="rId21" Type="http://schemas.openxmlformats.org/officeDocument/2006/relationships/image" Target="../media/image3942.png"/><Relationship Id="rId42" Type="http://schemas.openxmlformats.org/officeDocument/2006/relationships/image" Target="../media/image3952.png"/><Relationship Id="rId47" Type="http://schemas.openxmlformats.org/officeDocument/2006/relationships/image" Target="../media/image3957.png"/><Relationship Id="rId63" Type="http://schemas.openxmlformats.org/officeDocument/2006/relationships/image" Target="../media/image3971.png"/><Relationship Id="rId68" Type="http://schemas.openxmlformats.org/officeDocument/2006/relationships/image" Target="../media/image3976.png"/><Relationship Id="rId84" Type="http://schemas.openxmlformats.org/officeDocument/2006/relationships/image" Target="../media/image3991.png"/><Relationship Id="rId89" Type="http://schemas.openxmlformats.org/officeDocument/2006/relationships/image" Target="../media/image3996.png"/><Relationship Id="rId16" Type="http://schemas.openxmlformats.org/officeDocument/2006/relationships/image" Target="../media/image3937.png"/><Relationship Id="rId11" Type="http://schemas.openxmlformats.org/officeDocument/2006/relationships/image" Target="../media/image3932.png"/><Relationship Id="rId32" Type="http://schemas.openxmlformats.org/officeDocument/2006/relationships/image" Target="../media/image3947.png"/><Relationship Id="rId37" Type="http://schemas.openxmlformats.org/officeDocument/2006/relationships/image" Target="../media/image3950.png"/><Relationship Id="rId53" Type="http://schemas.openxmlformats.org/officeDocument/2006/relationships/image" Target="../media/image3961.png"/><Relationship Id="rId58" Type="http://schemas.openxmlformats.org/officeDocument/2006/relationships/image" Target="../media/image3966.png"/><Relationship Id="rId74" Type="http://schemas.openxmlformats.org/officeDocument/2006/relationships/image" Target="../media/image3982.png"/><Relationship Id="rId79" Type="http://schemas.openxmlformats.org/officeDocument/2006/relationships/image" Target="../media/image3986.png"/><Relationship Id="rId5" Type="http://schemas.openxmlformats.org/officeDocument/2006/relationships/image" Target="../media/image3929.png"/><Relationship Id="rId90" Type="http://schemas.openxmlformats.org/officeDocument/2006/relationships/image" Target="../media/image3997.png"/><Relationship Id="rId95" Type="http://schemas.openxmlformats.org/officeDocument/2006/relationships/image" Target="../media/image4001.png"/><Relationship Id="rId22" Type="http://schemas.openxmlformats.org/officeDocument/2006/relationships/image" Target="../media/image3749.png"/><Relationship Id="rId27" Type="http://schemas.openxmlformats.org/officeDocument/2006/relationships/image" Target="../media/image3944.png"/><Relationship Id="rId43" Type="http://schemas.openxmlformats.org/officeDocument/2006/relationships/image" Target="../media/image3953.png"/><Relationship Id="rId48" Type="http://schemas.openxmlformats.org/officeDocument/2006/relationships/image" Target="../media/image3958.png"/><Relationship Id="rId64" Type="http://schemas.openxmlformats.org/officeDocument/2006/relationships/image" Target="../media/image3972.png"/><Relationship Id="rId69" Type="http://schemas.openxmlformats.org/officeDocument/2006/relationships/image" Target="../media/image3977.png"/><Relationship Id="rId80" Type="http://schemas.openxmlformats.org/officeDocument/2006/relationships/image" Target="../media/image3987.png"/><Relationship Id="rId85" Type="http://schemas.openxmlformats.org/officeDocument/2006/relationships/image" Target="../media/image3992.png"/><Relationship Id="rId3" Type="http://schemas.openxmlformats.org/officeDocument/2006/relationships/image" Target="../media/image3928.png"/><Relationship Id="rId12" Type="http://schemas.openxmlformats.org/officeDocument/2006/relationships/image" Target="../media/image3933.png"/><Relationship Id="rId17" Type="http://schemas.openxmlformats.org/officeDocument/2006/relationships/image" Target="../media/image3938.png"/><Relationship Id="rId25" Type="http://schemas.openxmlformats.org/officeDocument/2006/relationships/image" Target="../media/image3943.png"/><Relationship Id="rId33" Type="http://schemas.openxmlformats.org/officeDocument/2006/relationships/image" Target="../media/image2406.png"/><Relationship Id="rId38" Type="http://schemas.openxmlformats.org/officeDocument/2006/relationships/image" Target="../media/image3757.png"/><Relationship Id="rId46" Type="http://schemas.openxmlformats.org/officeDocument/2006/relationships/image" Target="../media/image3956.png"/><Relationship Id="rId59" Type="http://schemas.openxmlformats.org/officeDocument/2006/relationships/image" Target="../media/image3967.png"/><Relationship Id="rId67" Type="http://schemas.openxmlformats.org/officeDocument/2006/relationships/image" Target="../media/image3975.png"/><Relationship Id="rId20" Type="http://schemas.openxmlformats.org/officeDocument/2006/relationships/image" Target="../media/image3941.png"/><Relationship Id="rId41" Type="http://schemas.openxmlformats.org/officeDocument/2006/relationships/image" Target="../media/image3951.png"/><Relationship Id="rId54" Type="http://schemas.openxmlformats.org/officeDocument/2006/relationships/image" Target="../media/image3962.png"/><Relationship Id="rId62" Type="http://schemas.openxmlformats.org/officeDocument/2006/relationships/image" Target="../media/image3970.png"/><Relationship Id="rId70" Type="http://schemas.openxmlformats.org/officeDocument/2006/relationships/image" Target="../media/image3978.png"/><Relationship Id="rId75" Type="http://schemas.openxmlformats.org/officeDocument/2006/relationships/image" Target="../media/image3983.png"/><Relationship Id="rId83" Type="http://schemas.openxmlformats.org/officeDocument/2006/relationships/image" Target="../media/image3990.png"/><Relationship Id="rId88" Type="http://schemas.openxmlformats.org/officeDocument/2006/relationships/image" Target="../media/image3995.png"/><Relationship Id="rId91" Type="http://schemas.openxmlformats.org/officeDocument/2006/relationships/image" Target="../media/image3998.png"/><Relationship Id="rId96" Type="http://schemas.openxmlformats.org/officeDocument/2006/relationships/image" Target="../media/image400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11.png"/><Relationship Id="rId15" Type="http://schemas.openxmlformats.org/officeDocument/2006/relationships/image" Target="../media/image3936.png"/><Relationship Id="rId23" Type="http://schemas.openxmlformats.org/officeDocument/2006/relationships/image" Target="../media/image1896.png"/><Relationship Id="rId28" Type="http://schemas.openxmlformats.org/officeDocument/2006/relationships/image" Target="../media/image3746.png"/><Relationship Id="rId36" Type="http://schemas.openxmlformats.org/officeDocument/2006/relationships/image" Target="../media/image3949.png"/><Relationship Id="rId49" Type="http://schemas.openxmlformats.org/officeDocument/2006/relationships/image" Target="../media/image1885.png"/><Relationship Id="rId57" Type="http://schemas.openxmlformats.org/officeDocument/2006/relationships/image" Target="../media/image3965.png"/><Relationship Id="rId10" Type="http://schemas.openxmlformats.org/officeDocument/2006/relationships/image" Target="../media/image2467.png"/><Relationship Id="rId31" Type="http://schemas.openxmlformats.org/officeDocument/2006/relationships/image" Target="../media/image3946.png"/><Relationship Id="rId44" Type="http://schemas.openxmlformats.org/officeDocument/2006/relationships/image" Target="../media/image3954.png"/><Relationship Id="rId52" Type="http://schemas.openxmlformats.org/officeDocument/2006/relationships/image" Target="../media/image3960.png"/><Relationship Id="rId60" Type="http://schemas.openxmlformats.org/officeDocument/2006/relationships/image" Target="../media/image3968.png"/><Relationship Id="rId65" Type="http://schemas.openxmlformats.org/officeDocument/2006/relationships/image" Target="../media/image3973.png"/><Relationship Id="rId73" Type="http://schemas.openxmlformats.org/officeDocument/2006/relationships/image" Target="../media/image3981.png"/><Relationship Id="rId78" Type="http://schemas.openxmlformats.org/officeDocument/2006/relationships/image" Target="../media/image3985.png"/><Relationship Id="rId81" Type="http://schemas.openxmlformats.org/officeDocument/2006/relationships/image" Target="../media/image3988.png"/><Relationship Id="rId86" Type="http://schemas.openxmlformats.org/officeDocument/2006/relationships/image" Target="../media/image3993.png"/><Relationship Id="rId94" Type="http://schemas.openxmlformats.org/officeDocument/2006/relationships/image" Target="../media/image4000.png"/><Relationship Id="rId99" Type="http://schemas.openxmlformats.org/officeDocument/2006/relationships/image" Target="../media/image4005.png"/><Relationship Id="rId4" Type="http://schemas.openxmlformats.org/officeDocument/2006/relationships/image" Target="../media/image261.png"/><Relationship Id="rId9" Type="http://schemas.openxmlformats.org/officeDocument/2006/relationships/image" Target="../media/image3931.png"/><Relationship Id="rId13" Type="http://schemas.openxmlformats.org/officeDocument/2006/relationships/image" Target="../media/image3934.png"/><Relationship Id="rId18" Type="http://schemas.openxmlformats.org/officeDocument/2006/relationships/image" Target="../media/image3939.png"/><Relationship Id="rId39" Type="http://schemas.openxmlformats.org/officeDocument/2006/relationships/image" Target="../media/image3758.png"/><Relationship Id="rId34" Type="http://schemas.openxmlformats.org/officeDocument/2006/relationships/image" Target="../media/image3948.png"/><Relationship Id="rId50" Type="http://schemas.openxmlformats.org/officeDocument/2006/relationships/image" Target="../media/image3959.png"/><Relationship Id="rId55" Type="http://schemas.openxmlformats.org/officeDocument/2006/relationships/image" Target="../media/image3963.png"/><Relationship Id="rId76" Type="http://schemas.openxmlformats.org/officeDocument/2006/relationships/image" Target="../media/image3783.png"/><Relationship Id="rId97" Type="http://schemas.openxmlformats.org/officeDocument/2006/relationships/image" Target="../media/image4003.png"/><Relationship Id="rId7" Type="http://schemas.openxmlformats.org/officeDocument/2006/relationships/image" Target="../media/image684.png"/><Relationship Id="rId71" Type="http://schemas.openxmlformats.org/officeDocument/2006/relationships/image" Target="../media/image3979.png"/><Relationship Id="rId92" Type="http://schemas.openxmlformats.org/officeDocument/2006/relationships/image" Target="../media/image3999.png"/><Relationship Id="rId2" Type="http://schemas.openxmlformats.org/officeDocument/2006/relationships/image" Target="../media/image3927.png"/><Relationship Id="rId29" Type="http://schemas.openxmlformats.org/officeDocument/2006/relationships/image" Target="../media/image3945.png"/><Relationship Id="rId24" Type="http://schemas.openxmlformats.org/officeDocument/2006/relationships/image" Target="../media/image1865.png"/><Relationship Id="rId40" Type="http://schemas.openxmlformats.org/officeDocument/2006/relationships/image" Target="../media/image2440.png"/><Relationship Id="rId45" Type="http://schemas.openxmlformats.org/officeDocument/2006/relationships/image" Target="../media/image3955.png"/><Relationship Id="rId66" Type="http://schemas.openxmlformats.org/officeDocument/2006/relationships/image" Target="../media/image3974.png"/><Relationship Id="rId87" Type="http://schemas.openxmlformats.org/officeDocument/2006/relationships/image" Target="../media/image3994.png"/><Relationship Id="rId61" Type="http://schemas.openxmlformats.org/officeDocument/2006/relationships/image" Target="../media/image3969.png"/><Relationship Id="rId82" Type="http://schemas.openxmlformats.org/officeDocument/2006/relationships/image" Target="../media/image3989.png"/><Relationship Id="rId19" Type="http://schemas.openxmlformats.org/officeDocument/2006/relationships/image" Target="../media/image3940.png"/><Relationship Id="rId14" Type="http://schemas.openxmlformats.org/officeDocument/2006/relationships/image" Target="../media/image3935.png"/><Relationship Id="rId30" Type="http://schemas.openxmlformats.org/officeDocument/2006/relationships/image" Target="../media/image2451.png"/><Relationship Id="rId35" Type="http://schemas.openxmlformats.org/officeDocument/2006/relationships/image" Target="../media/image2410.png"/><Relationship Id="rId56" Type="http://schemas.openxmlformats.org/officeDocument/2006/relationships/image" Target="../media/image3964.png"/><Relationship Id="rId77" Type="http://schemas.openxmlformats.org/officeDocument/2006/relationships/image" Target="../media/image3984.png"/><Relationship Id="rId8" Type="http://schemas.openxmlformats.org/officeDocument/2006/relationships/image" Target="../media/image3930.png"/><Relationship Id="rId51" Type="http://schemas.openxmlformats.org/officeDocument/2006/relationships/image" Target="../media/image3736.png"/><Relationship Id="rId72" Type="http://schemas.openxmlformats.org/officeDocument/2006/relationships/image" Target="../media/image3980.png"/><Relationship Id="rId93" Type="http://schemas.openxmlformats.org/officeDocument/2006/relationships/image" Target="../media/image1935.png"/><Relationship Id="rId98" Type="http://schemas.openxmlformats.org/officeDocument/2006/relationships/image" Target="../media/image400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29.png"/><Relationship Id="rId21" Type="http://schemas.openxmlformats.org/officeDocument/2006/relationships/image" Target="../media/image4024.png"/><Relationship Id="rId42" Type="http://schemas.openxmlformats.org/officeDocument/2006/relationships/image" Target="../media/image4044.png"/><Relationship Id="rId47" Type="http://schemas.openxmlformats.org/officeDocument/2006/relationships/image" Target="../media/image4048.png"/><Relationship Id="rId63" Type="http://schemas.openxmlformats.org/officeDocument/2006/relationships/image" Target="../media/image4061.png"/><Relationship Id="rId68" Type="http://schemas.openxmlformats.org/officeDocument/2006/relationships/image" Target="../media/image4065.png"/><Relationship Id="rId16" Type="http://schemas.openxmlformats.org/officeDocument/2006/relationships/image" Target="../media/image4019.png"/><Relationship Id="rId11" Type="http://schemas.openxmlformats.org/officeDocument/2006/relationships/image" Target="../media/image4014.png"/><Relationship Id="rId32" Type="http://schemas.openxmlformats.org/officeDocument/2006/relationships/image" Target="../media/image4035.png"/><Relationship Id="rId37" Type="http://schemas.openxmlformats.org/officeDocument/2006/relationships/image" Target="../media/image4039.png"/><Relationship Id="rId53" Type="http://schemas.openxmlformats.org/officeDocument/2006/relationships/image" Target="../media/image4054.png"/><Relationship Id="rId58" Type="http://schemas.openxmlformats.org/officeDocument/2006/relationships/image" Target="../media/image4058.png"/><Relationship Id="rId74" Type="http://schemas.openxmlformats.org/officeDocument/2006/relationships/image" Target="../media/image4070.png"/><Relationship Id="rId79" Type="http://schemas.openxmlformats.org/officeDocument/2006/relationships/image" Target="../media/image2243.png"/><Relationship Id="rId5" Type="http://schemas.openxmlformats.org/officeDocument/2006/relationships/image" Target="../media/image4008.png"/><Relationship Id="rId61" Type="http://schemas.openxmlformats.org/officeDocument/2006/relationships/image" Target="../media/image3903.png"/><Relationship Id="rId82" Type="http://schemas.openxmlformats.org/officeDocument/2006/relationships/image" Target="../media/image4075.png"/><Relationship Id="rId19" Type="http://schemas.openxmlformats.org/officeDocument/2006/relationships/image" Target="../media/image4022.png"/><Relationship Id="rId14" Type="http://schemas.openxmlformats.org/officeDocument/2006/relationships/image" Target="../media/image4017.png"/><Relationship Id="rId22" Type="http://schemas.openxmlformats.org/officeDocument/2006/relationships/image" Target="../media/image4025.png"/><Relationship Id="rId27" Type="http://schemas.openxmlformats.org/officeDocument/2006/relationships/image" Target="../media/image4030.png"/><Relationship Id="rId30" Type="http://schemas.openxmlformats.org/officeDocument/2006/relationships/image" Target="../media/image4033.png"/><Relationship Id="rId35" Type="http://schemas.openxmlformats.org/officeDocument/2006/relationships/image" Target="../media/image4037.png"/><Relationship Id="rId43" Type="http://schemas.openxmlformats.org/officeDocument/2006/relationships/image" Target="../media/image4045.png"/><Relationship Id="rId48" Type="http://schemas.openxmlformats.org/officeDocument/2006/relationships/image" Target="../media/image4049.png"/><Relationship Id="rId56" Type="http://schemas.openxmlformats.org/officeDocument/2006/relationships/image" Target="../media/image4057.png"/><Relationship Id="rId64" Type="http://schemas.openxmlformats.org/officeDocument/2006/relationships/image" Target="../media/image4062.png"/><Relationship Id="rId69" Type="http://schemas.openxmlformats.org/officeDocument/2006/relationships/image" Target="../media/image2207.png"/><Relationship Id="rId77" Type="http://schemas.openxmlformats.org/officeDocument/2006/relationships/image" Target="../media/image4073.png"/><Relationship Id="rId8" Type="http://schemas.openxmlformats.org/officeDocument/2006/relationships/image" Target="../media/image4011.png"/><Relationship Id="rId51" Type="http://schemas.openxmlformats.org/officeDocument/2006/relationships/image" Target="../media/image4052.png"/><Relationship Id="rId72" Type="http://schemas.openxmlformats.org/officeDocument/2006/relationships/image" Target="../media/image4068.png"/><Relationship Id="rId80" Type="http://schemas.openxmlformats.org/officeDocument/2006/relationships/image" Target="../media/image4074.png"/><Relationship Id="rId3" Type="http://schemas.openxmlformats.org/officeDocument/2006/relationships/image" Target="../media/image4007.png"/><Relationship Id="rId12" Type="http://schemas.openxmlformats.org/officeDocument/2006/relationships/image" Target="../media/image4015.png"/><Relationship Id="rId17" Type="http://schemas.openxmlformats.org/officeDocument/2006/relationships/image" Target="../media/image4020.png"/><Relationship Id="rId25" Type="http://schemas.openxmlformats.org/officeDocument/2006/relationships/image" Target="../media/image4028.png"/><Relationship Id="rId33" Type="http://schemas.openxmlformats.org/officeDocument/2006/relationships/image" Target="../media/image3858.png"/><Relationship Id="rId38" Type="http://schemas.openxmlformats.org/officeDocument/2006/relationships/image" Target="../media/image4040.png"/><Relationship Id="rId46" Type="http://schemas.openxmlformats.org/officeDocument/2006/relationships/image" Target="../media/image4047.png"/><Relationship Id="rId59" Type="http://schemas.openxmlformats.org/officeDocument/2006/relationships/image" Target="../media/image3771.png"/><Relationship Id="rId67" Type="http://schemas.openxmlformats.org/officeDocument/2006/relationships/image" Target="../media/image4064.png"/><Relationship Id="rId20" Type="http://schemas.openxmlformats.org/officeDocument/2006/relationships/image" Target="../media/image4023.png"/><Relationship Id="rId41" Type="http://schemas.openxmlformats.org/officeDocument/2006/relationships/image" Target="../media/image4043.png"/><Relationship Id="rId54" Type="http://schemas.openxmlformats.org/officeDocument/2006/relationships/image" Target="../media/image4055.png"/><Relationship Id="rId62" Type="http://schemas.openxmlformats.org/officeDocument/2006/relationships/image" Target="../media/image4060.png"/><Relationship Id="rId70" Type="http://schemas.openxmlformats.org/officeDocument/2006/relationships/image" Target="../media/image4066.png"/><Relationship Id="rId75" Type="http://schemas.openxmlformats.org/officeDocument/2006/relationships/image" Target="../media/image407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09.png"/><Relationship Id="rId15" Type="http://schemas.openxmlformats.org/officeDocument/2006/relationships/image" Target="../media/image4018.png"/><Relationship Id="rId23" Type="http://schemas.openxmlformats.org/officeDocument/2006/relationships/image" Target="../media/image4026.png"/><Relationship Id="rId28" Type="http://schemas.openxmlformats.org/officeDocument/2006/relationships/image" Target="../media/image4031.png"/><Relationship Id="rId36" Type="http://schemas.openxmlformats.org/officeDocument/2006/relationships/image" Target="../media/image4038.png"/><Relationship Id="rId49" Type="http://schemas.openxmlformats.org/officeDocument/2006/relationships/image" Target="../media/image4050.png"/><Relationship Id="rId57" Type="http://schemas.openxmlformats.org/officeDocument/2006/relationships/image" Target="../media/image3925.png"/><Relationship Id="rId10" Type="http://schemas.openxmlformats.org/officeDocument/2006/relationships/image" Target="../media/image4013.png"/><Relationship Id="rId31" Type="http://schemas.openxmlformats.org/officeDocument/2006/relationships/image" Target="../media/image4034.png"/><Relationship Id="rId44" Type="http://schemas.openxmlformats.org/officeDocument/2006/relationships/image" Target="../media/image2219.png"/><Relationship Id="rId52" Type="http://schemas.openxmlformats.org/officeDocument/2006/relationships/image" Target="../media/image4053.png"/><Relationship Id="rId60" Type="http://schemas.openxmlformats.org/officeDocument/2006/relationships/image" Target="../media/image4059.png"/><Relationship Id="rId65" Type="http://schemas.openxmlformats.org/officeDocument/2006/relationships/image" Target="../media/image4063.png"/><Relationship Id="rId73" Type="http://schemas.openxmlformats.org/officeDocument/2006/relationships/image" Target="../media/image4069.png"/><Relationship Id="rId78" Type="http://schemas.openxmlformats.org/officeDocument/2006/relationships/image" Target="../media/image3899.png"/><Relationship Id="rId81" Type="http://schemas.openxmlformats.org/officeDocument/2006/relationships/image" Target="../media/image2213.png"/><Relationship Id="rId4" Type="http://schemas.openxmlformats.org/officeDocument/2006/relationships/image" Target="../media/image261.png"/><Relationship Id="rId9" Type="http://schemas.openxmlformats.org/officeDocument/2006/relationships/image" Target="../media/image4012.png"/><Relationship Id="rId13" Type="http://schemas.openxmlformats.org/officeDocument/2006/relationships/image" Target="../media/image4016.png"/><Relationship Id="rId18" Type="http://schemas.openxmlformats.org/officeDocument/2006/relationships/image" Target="../media/image4021.png"/><Relationship Id="rId39" Type="http://schemas.openxmlformats.org/officeDocument/2006/relationships/image" Target="../media/image4041.png"/><Relationship Id="rId34" Type="http://schemas.openxmlformats.org/officeDocument/2006/relationships/image" Target="../media/image4036.png"/><Relationship Id="rId50" Type="http://schemas.openxmlformats.org/officeDocument/2006/relationships/image" Target="../media/image4051.png"/><Relationship Id="rId55" Type="http://schemas.openxmlformats.org/officeDocument/2006/relationships/image" Target="../media/image4056.png"/><Relationship Id="rId76" Type="http://schemas.openxmlformats.org/officeDocument/2006/relationships/image" Target="../media/image4072.png"/><Relationship Id="rId7" Type="http://schemas.openxmlformats.org/officeDocument/2006/relationships/image" Target="../media/image4010.png"/><Relationship Id="rId71" Type="http://schemas.openxmlformats.org/officeDocument/2006/relationships/image" Target="../media/image4067.png"/><Relationship Id="rId2" Type="http://schemas.openxmlformats.org/officeDocument/2006/relationships/image" Target="../media/image4006.png"/><Relationship Id="rId29" Type="http://schemas.openxmlformats.org/officeDocument/2006/relationships/image" Target="../media/image4032.png"/><Relationship Id="rId24" Type="http://schemas.openxmlformats.org/officeDocument/2006/relationships/image" Target="../media/image4027.png"/><Relationship Id="rId40" Type="http://schemas.openxmlformats.org/officeDocument/2006/relationships/image" Target="../media/image4042.png"/><Relationship Id="rId45" Type="http://schemas.openxmlformats.org/officeDocument/2006/relationships/image" Target="../media/image4046.png"/><Relationship Id="rId66" Type="http://schemas.openxmlformats.org/officeDocument/2006/relationships/image" Target="../media/image3809.png"/></Relationships>
</file>

<file path=ppt/slides/_rels/slide7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96.png"/><Relationship Id="rId21" Type="http://schemas.openxmlformats.org/officeDocument/2006/relationships/image" Target="../media/image4091.png"/><Relationship Id="rId42" Type="http://schemas.openxmlformats.org/officeDocument/2006/relationships/image" Target="../media/image4110.png"/><Relationship Id="rId47" Type="http://schemas.openxmlformats.org/officeDocument/2006/relationships/image" Target="../media/image4113.png"/><Relationship Id="rId63" Type="http://schemas.openxmlformats.org/officeDocument/2006/relationships/image" Target="../media/image4127.png"/><Relationship Id="rId68" Type="http://schemas.openxmlformats.org/officeDocument/2006/relationships/image" Target="../media/image4132.png"/><Relationship Id="rId7" Type="http://schemas.openxmlformats.org/officeDocument/2006/relationships/image" Target="../media/image4080.png"/><Relationship Id="rId71" Type="http://schemas.openxmlformats.org/officeDocument/2006/relationships/image" Target="../media/image4135.png"/><Relationship Id="rId2" Type="http://schemas.openxmlformats.org/officeDocument/2006/relationships/image" Target="../media/image4076.png"/><Relationship Id="rId16" Type="http://schemas.openxmlformats.org/officeDocument/2006/relationships/image" Target="../media/image2613.png"/><Relationship Id="rId29" Type="http://schemas.openxmlformats.org/officeDocument/2006/relationships/image" Target="../media/image4099.png"/><Relationship Id="rId11" Type="http://schemas.openxmlformats.org/officeDocument/2006/relationships/image" Target="../media/image4082.png"/><Relationship Id="rId24" Type="http://schemas.openxmlformats.org/officeDocument/2006/relationships/image" Target="../media/image4094.png"/><Relationship Id="rId32" Type="http://schemas.openxmlformats.org/officeDocument/2006/relationships/image" Target="../media/image4102.png"/><Relationship Id="rId37" Type="http://schemas.openxmlformats.org/officeDocument/2006/relationships/image" Target="../media/image4107.png"/><Relationship Id="rId40" Type="http://schemas.openxmlformats.org/officeDocument/2006/relationships/image" Target="../media/image4109.png"/><Relationship Id="rId45" Type="http://schemas.openxmlformats.org/officeDocument/2006/relationships/image" Target="../media/image789.png"/><Relationship Id="rId53" Type="http://schemas.openxmlformats.org/officeDocument/2006/relationships/image" Target="../media/image4119.png"/><Relationship Id="rId58" Type="http://schemas.openxmlformats.org/officeDocument/2006/relationships/image" Target="../media/image4122.png"/><Relationship Id="rId66" Type="http://schemas.openxmlformats.org/officeDocument/2006/relationships/image" Target="../media/image4130.png"/><Relationship Id="rId5" Type="http://schemas.openxmlformats.org/officeDocument/2006/relationships/image" Target="../media/image2625.png"/><Relationship Id="rId61" Type="http://schemas.openxmlformats.org/officeDocument/2006/relationships/image" Target="../media/image4125.png"/><Relationship Id="rId19" Type="http://schemas.openxmlformats.org/officeDocument/2006/relationships/image" Target="../media/image4089.png"/><Relationship Id="rId14" Type="http://schemas.openxmlformats.org/officeDocument/2006/relationships/image" Target="../media/image4085.png"/><Relationship Id="rId22" Type="http://schemas.openxmlformats.org/officeDocument/2006/relationships/image" Target="../media/image4092.png"/><Relationship Id="rId27" Type="http://schemas.openxmlformats.org/officeDocument/2006/relationships/image" Target="../media/image4097.png"/><Relationship Id="rId30" Type="http://schemas.openxmlformats.org/officeDocument/2006/relationships/image" Target="../media/image4100.png"/><Relationship Id="rId35" Type="http://schemas.openxmlformats.org/officeDocument/2006/relationships/image" Target="../media/image4105.png"/><Relationship Id="rId43" Type="http://schemas.openxmlformats.org/officeDocument/2006/relationships/image" Target="../media/image768.png"/><Relationship Id="rId48" Type="http://schemas.openxmlformats.org/officeDocument/2006/relationships/image" Target="../media/image4114.png"/><Relationship Id="rId56" Type="http://schemas.openxmlformats.org/officeDocument/2006/relationships/image" Target="../media/image1971.png"/><Relationship Id="rId64" Type="http://schemas.openxmlformats.org/officeDocument/2006/relationships/image" Target="../media/image4128.png"/><Relationship Id="rId69" Type="http://schemas.openxmlformats.org/officeDocument/2006/relationships/image" Target="../media/image4133.png"/><Relationship Id="rId8" Type="http://schemas.openxmlformats.org/officeDocument/2006/relationships/image" Target="../media/image3554.png"/><Relationship Id="rId51" Type="http://schemas.openxmlformats.org/officeDocument/2006/relationships/image" Target="../media/image4117.png"/><Relationship Id="rId3" Type="http://schemas.openxmlformats.org/officeDocument/2006/relationships/image" Target="../media/image4077.png"/><Relationship Id="rId12" Type="http://schemas.openxmlformats.org/officeDocument/2006/relationships/image" Target="../media/image4083.png"/><Relationship Id="rId17" Type="http://schemas.openxmlformats.org/officeDocument/2006/relationships/image" Target="../media/image4087.png"/><Relationship Id="rId25" Type="http://schemas.openxmlformats.org/officeDocument/2006/relationships/image" Target="../media/image4095.png"/><Relationship Id="rId33" Type="http://schemas.openxmlformats.org/officeDocument/2006/relationships/image" Target="../media/image4103.png"/><Relationship Id="rId38" Type="http://schemas.openxmlformats.org/officeDocument/2006/relationships/image" Target="../media/image739.png"/><Relationship Id="rId46" Type="http://schemas.openxmlformats.org/officeDocument/2006/relationships/image" Target="../media/image4112.png"/><Relationship Id="rId59" Type="http://schemas.openxmlformats.org/officeDocument/2006/relationships/image" Target="../media/image4123.png"/><Relationship Id="rId67" Type="http://schemas.openxmlformats.org/officeDocument/2006/relationships/image" Target="../media/image4131.png"/><Relationship Id="rId20" Type="http://schemas.openxmlformats.org/officeDocument/2006/relationships/image" Target="../media/image4090.png"/><Relationship Id="rId41" Type="http://schemas.openxmlformats.org/officeDocument/2006/relationships/image" Target="../media/image1967.png"/><Relationship Id="rId54" Type="http://schemas.openxmlformats.org/officeDocument/2006/relationships/image" Target="../media/image4120.png"/><Relationship Id="rId62" Type="http://schemas.openxmlformats.org/officeDocument/2006/relationships/image" Target="../media/image4126.png"/><Relationship Id="rId70" Type="http://schemas.openxmlformats.org/officeDocument/2006/relationships/image" Target="../media/image41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79.png"/><Relationship Id="rId15" Type="http://schemas.openxmlformats.org/officeDocument/2006/relationships/image" Target="../media/image4086.png"/><Relationship Id="rId23" Type="http://schemas.openxmlformats.org/officeDocument/2006/relationships/image" Target="../media/image4093.png"/><Relationship Id="rId28" Type="http://schemas.openxmlformats.org/officeDocument/2006/relationships/image" Target="../media/image4098.png"/><Relationship Id="rId36" Type="http://schemas.openxmlformats.org/officeDocument/2006/relationships/image" Target="../media/image4106.png"/><Relationship Id="rId49" Type="http://schemas.openxmlformats.org/officeDocument/2006/relationships/image" Target="../media/image4115.png"/><Relationship Id="rId57" Type="http://schemas.openxmlformats.org/officeDocument/2006/relationships/image" Target="../media/image4121.png"/><Relationship Id="rId10" Type="http://schemas.openxmlformats.org/officeDocument/2006/relationships/image" Target="../media/image2907.png"/><Relationship Id="rId31" Type="http://schemas.openxmlformats.org/officeDocument/2006/relationships/image" Target="../media/image4101.png"/><Relationship Id="rId44" Type="http://schemas.openxmlformats.org/officeDocument/2006/relationships/image" Target="../media/image4111.png"/><Relationship Id="rId52" Type="http://schemas.openxmlformats.org/officeDocument/2006/relationships/image" Target="../media/image4118.png"/><Relationship Id="rId60" Type="http://schemas.openxmlformats.org/officeDocument/2006/relationships/image" Target="../media/image4124.png"/><Relationship Id="rId65" Type="http://schemas.openxmlformats.org/officeDocument/2006/relationships/image" Target="../media/image4129.png"/><Relationship Id="rId4" Type="http://schemas.openxmlformats.org/officeDocument/2006/relationships/image" Target="../media/image4078.png"/><Relationship Id="rId9" Type="http://schemas.openxmlformats.org/officeDocument/2006/relationships/image" Target="../media/image4081.png"/><Relationship Id="rId13" Type="http://schemas.openxmlformats.org/officeDocument/2006/relationships/image" Target="../media/image4084.png"/><Relationship Id="rId18" Type="http://schemas.openxmlformats.org/officeDocument/2006/relationships/image" Target="../media/image4088.png"/><Relationship Id="rId39" Type="http://schemas.openxmlformats.org/officeDocument/2006/relationships/image" Target="../media/image4108.png"/><Relationship Id="rId34" Type="http://schemas.openxmlformats.org/officeDocument/2006/relationships/image" Target="../media/image4104.png"/><Relationship Id="rId50" Type="http://schemas.openxmlformats.org/officeDocument/2006/relationships/image" Target="../media/image4116.png"/><Relationship Id="rId55" Type="http://schemas.openxmlformats.org/officeDocument/2006/relationships/image" Target="../media/image2137.png"/></Relationships>
</file>

<file path=ppt/slides/_rels/slide7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51.png"/><Relationship Id="rId117" Type="http://schemas.openxmlformats.org/officeDocument/2006/relationships/image" Target="../media/image2696.png"/><Relationship Id="rId21" Type="http://schemas.openxmlformats.org/officeDocument/2006/relationships/image" Target="../media/image4147.png"/><Relationship Id="rId42" Type="http://schemas.openxmlformats.org/officeDocument/2006/relationships/image" Target="../media/image4164.png"/><Relationship Id="rId47" Type="http://schemas.openxmlformats.org/officeDocument/2006/relationships/image" Target="../media/image4169.png"/><Relationship Id="rId63" Type="http://schemas.openxmlformats.org/officeDocument/2006/relationships/image" Target="../media/image4182.png"/><Relationship Id="rId68" Type="http://schemas.openxmlformats.org/officeDocument/2006/relationships/image" Target="../media/image4187.png"/><Relationship Id="rId84" Type="http://schemas.openxmlformats.org/officeDocument/2006/relationships/image" Target="../media/image2663.png"/><Relationship Id="rId89" Type="http://schemas.openxmlformats.org/officeDocument/2006/relationships/image" Target="../media/image4204.png"/><Relationship Id="rId112" Type="http://schemas.openxmlformats.org/officeDocument/2006/relationships/image" Target="../media/image2693.png"/><Relationship Id="rId16" Type="http://schemas.openxmlformats.org/officeDocument/2006/relationships/image" Target="../media/image3607.png"/><Relationship Id="rId107" Type="http://schemas.openxmlformats.org/officeDocument/2006/relationships/image" Target="../media/image4212.png"/><Relationship Id="rId11" Type="http://schemas.openxmlformats.org/officeDocument/2006/relationships/image" Target="../media/image4143.png"/><Relationship Id="rId32" Type="http://schemas.openxmlformats.org/officeDocument/2006/relationships/image" Target="../media/image4154.png"/><Relationship Id="rId37" Type="http://schemas.openxmlformats.org/officeDocument/2006/relationships/image" Target="../media/image4159.png"/><Relationship Id="rId53" Type="http://schemas.openxmlformats.org/officeDocument/2006/relationships/image" Target="../media/image2302.png"/><Relationship Id="rId58" Type="http://schemas.openxmlformats.org/officeDocument/2006/relationships/image" Target="../media/image4178.png"/><Relationship Id="rId74" Type="http://schemas.openxmlformats.org/officeDocument/2006/relationships/image" Target="../media/image4193.png"/><Relationship Id="rId79" Type="http://schemas.openxmlformats.org/officeDocument/2006/relationships/image" Target="../media/image4197.png"/><Relationship Id="rId102" Type="http://schemas.openxmlformats.org/officeDocument/2006/relationships/image" Target="../media/image4210.png"/><Relationship Id="rId5" Type="http://schemas.openxmlformats.org/officeDocument/2006/relationships/image" Target="../media/image1967.png"/><Relationship Id="rId90" Type="http://schemas.openxmlformats.org/officeDocument/2006/relationships/image" Target="../media/image4205.png"/><Relationship Id="rId95" Type="http://schemas.openxmlformats.org/officeDocument/2006/relationships/image" Target="../media/image4207.png"/><Relationship Id="rId22" Type="http://schemas.openxmlformats.org/officeDocument/2006/relationships/image" Target="../media/image2674.png"/><Relationship Id="rId27" Type="http://schemas.openxmlformats.org/officeDocument/2006/relationships/image" Target="../media/image4152.png"/><Relationship Id="rId43" Type="http://schemas.openxmlformats.org/officeDocument/2006/relationships/image" Target="../media/image4165.png"/><Relationship Id="rId48" Type="http://schemas.openxmlformats.org/officeDocument/2006/relationships/image" Target="../media/image767.png"/><Relationship Id="rId64" Type="http://schemas.openxmlformats.org/officeDocument/2006/relationships/image" Target="../media/image4183.png"/><Relationship Id="rId69" Type="http://schemas.openxmlformats.org/officeDocument/2006/relationships/image" Target="../media/image4188.png"/><Relationship Id="rId113" Type="http://schemas.openxmlformats.org/officeDocument/2006/relationships/image" Target="../media/image4216.png"/><Relationship Id="rId118" Type="http://schemas.openxmlformats.org/officeDocument/2006/relationships/image" Target="../media/image4220.png"/><Relationship Id="rId80" Type="http://schemas.openxmlformats.org/officeDocument/2006/relationships/image" Target="../media/image4198.png"/><Relationship Id="rId85" Type="http://schemas.openxmlformats.org/officeDocument/2006/relationships/image" Target="../media/image4201.png"/><Relationship Id="rId12" Type="http://schemas.openxmlformats.org/officeDocument/2006/relationships/image" Target="../media/image2138.png"/><Relationship Id="rId17" Type="http://schemas.openxmlformats.org/officeDocument/2006/relationships/image" Target="../media/image2141.png"/><Relationship Id="rId33" Type="http://schemas.openxmlformats.org/officeDocument/2006/relationships/image" Target="../media/image4155.png"/><Relationship Id="rId38" Type="http://schemas.openxmlformats.org/officeDocument/2006/relationships/image" Target="../media/image4160.png"/><Relationship Id="rId59" Type="http://schemas.openxmlformats.org/officeDocument/2006/relationships/image" Target="../media/image4179.png"/><Relationship Id="rId103" Type="http://schemas.openxmlformats.org/officeDocument/2006/relationships/image" Target="../media/image2676.png"/><Relationship Id="rId108" Type="http://schemas.openxmlformats.org/officeDocument/2006/relationships/image" Target="../media/image4213.png"/><Relationship Id="rId54" Type="http://schemas.openxmlformats.org/officeDocument/2006/relationships/image" Target="../media/image4174.png"/><Relationship Id="rId70" Type="http://schemas.openxmlformats.org/officeDocument/2006/relationships/image" Target="../media/image4189.png"/><Relationship Id="rId75" Type="http://schemas.openxmlformats.org/officeDocument/2006/relationships/image" Target="../media/image4194.png"/><Relationship Id="rId91" Type="http://schemas.openxmlformats.org/officeDocument/2006/relationships/image" Target="../media/image3636.png"/><Relationship Id="rId96" Type="http://schemas.openxmlformats.org/officeDocument/2006/relationships/image" Target="../media/image275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39.png"/><Relationship Id="rId23" Type="http://schemas.openxmlformats.org/officeDocument/2006/relationships/image" Target="../media/image4148.png"/><Relationship Id="rId28" Type="http://schemas.openxmlformats.org/officeDocument/2006/relationships/image" Target="../media/image2644.png"/><Relationship Id="rId49" Type="http://schemas.openxmlformats.org/officeDocument/2006/relationships/image" Target="../media/image4170.png"/><Relationship Id="rId114" Type="http://schemas.openxmlformats.org/officeDocument/2006/relationships/image" Target="../media/image4217.png"/><Relationship Id="rId10" Type="http://schemas.openxmlformats.org/officeDocument/2006/relationships/image" Target="../media/image2335.png"/><Relationship Id="rId31" Type="http://schemas.openxmlformats.org/officeDocument/2006/relationships/image" Target="../media/image2281.png"/><Relationship Id="rId44" Type="http://schemas.openxmlformats.org/officeDocument/2006/relationships/image" Target="../media/image4166.png"/><Relationship Id="rId52" Type="http://schemas.openxmlformats.org/officeDocument/2006/relationships/image" Target="../media/image4173.png"/><Relationship Id="rId60" Type="http://schemas.openxmlformats.org/officeDocument/2006/relationships/image" Target="../media/image4180.png"/><Relationship Id="rId65" Type="http://schemas.openxmlformats.org/officeDocument/2006/relationships/image" Target="../media/image4184.png"/><Relationship Id="rId73" Type="http://schemas.openxmlformats.org/officeDocument/2006/relationships/image" Target="../media/image4192.png"/><Relationship Id="rId78" Type="http://schemas.openxmlformats.org/officeDocument/2006/relationships/image" Target="../media/image4196.png"/><Relationship Id="rId81" Type="http://schemas.openxmlformats.org/officeDocument/2006/relationships/image" Target="../media/image4199.png"/><Relationship Id="rId86" Type="http://schemas.openxmlformats.org/officeDocument/2006/relationships/image" Target="../media/image4202.png"/><Relationship Id="rId94" Type="http://schemas.openxmlformats.org/officeDocument/2006/relationships/image" Target="../media/image4110.png"/><Relationship Id="rId99" Type="http://schemas.openxmlformats.org/officeDocument/2006/relationships/image" Target="../media/image4209.png"/><Relationship Id="rId101" Type="http://schemas.openxmlformats.org/officeDocument/2006/relationships/image" Target="../media/image2343.png"/><Relationship Id="rId4" Type="http://schemas.openxmlformats.org/officeDocument/2006/relationships/image" Target="../media/image4138.png"/><Relationship Id="rId9" Type="http://schemas.openxmlformats.org/officeDocument/2006/relationships/image" Target="../media/image4142.png"/><Relationship Id="rId13" Type="http://schemas.openxmlformats.org/officeDocument/2006/relationships/image" Target="../media/image3611.png"/><Relationship Id="rId18" Type="http://schemas.openxmlformats.org/officeDocument/2006/relationships/image" Target="../media/image2853.png"/><Relationship Id="rId39" Type="http://schemas.openxmlformats.org/officeDocument/2006/relationships/image" Target="../media/image4161.png"/><Relationship Id="rId109" Type="http://schemas.openxmlformats.org/officeDocument/2006/relationships/image" Target="../media/image4214.png"/><Relationship Id="rId34" Type="http://schemas.openxmlformats.org/officeDocument/2006/relationships/image" Target="../media/image4156.png"/><Relationship Id="rId50" Type="http://schemas.openxmlformats.org/officeDocument/2006/relationships/image" Target="../media/image4171.png"/><Relationship Id="rId55" Type="http://schemas.openxmlformats.org/officeDocument/2006/relationships/image" Target="../media/image4175.png"/><Relationship Id="rId76" Type="http://schemas.openxmlformats.org/officeDocument/2006/relationships/image" Target="../media/image2955.png"/><Relationship Id="rId97" Type="http://schemas.openxmlformats.org/officeDocument/2006/relationships/image" Target="../media/image4208.png"/><Relationship Id="rId104" Type="http://schemas.openxmlformats.org/officeDocument/2006/relationships/image" Target="../media/image2707.png"/><Relationship Id="rId7" Type="http://schemas.openxmlformats.org/officeDocument/2006/relationships/image" Target="../media/image4140.png"/><Relationship Id="rId71" Type="http://schemas.openxmlformats.org/officeDocument/2006/relationships/image" Target="../media/image4190.png"/><Relationship Id="rId92" Type="http://schemas.openxmlformats.org/officeDocument/2006/relationships/image" Target="../media/image3591.png"/><Relationship Id="rId2" Type="http://schemas.openxmlformats.org/officeDocument/2006/relationships/image" Target="../media/image4136.png"/><Relationship Id="rId29" Type="http://schemas.openxmlformats.org/officeDocument/2006/relationships/image" Target="../media/image4153.png"/><Relationship Id="rId24" Type="http://schemas.openxmlformats.org/officeDocument/2006/relationships/image" Target="../media/image4149.png"/><Relationship Id="rId40" Type="http://schemas.openxmlformats.org/officeDocument/2006/relationships/image" Target="../media/image4162.png"/><Relationship Id="rId45" Type="http://schemas.openxmlformats.org/officeDocument/2006/relationships/image" Target="../media/image4167.png"/><Relationship Id="rId66" Type="http://schemas.openxmlformats.org/officeDocument/2006/relationships/image" Target="../media/image4185.png"/><Relationship Id="rId87" Type="http://schemas.openxmlformats.org/officeDocument/2006/relationships/image" Target="../media/image4203.png"/><Relationship Id="rId110" Type="http://schemas.openxmlformats.org/officeDocument/2006/relationships/image" Target="../media/image1930.png"/><Relationship Id="rId115" Type="http://schemas.openxmlformats.org/officeDocument/2006/relationships/image" Target="../media/image4218.png"/><Relationship Id="rId61" Type="http://schemas.openxmlformats.org/officeDocument/2006/relationships/image" Target="../media/image4181.png"/><Relationship Id="rId82" Type="http://schemas.openxmlformats.org/officeDocument/2006/relationships/image" Target="../media/image4200.png"/><Relationship Id="rId19" Type="http://schemas.openxmlformats.org/officeDocument/2006/relationships/image" Target="../media/image4146.png"/><Relationship Id="rId14" Type="http://schemas.openxmlformats.org/officeDocument/2006/relationships/image" Target="../media/image4144.png"/><Relationship Id="rId30" Type="http://schemas.openxmlformats.org/officeDocument/2006/relationships/image" Target="../media/image2866.png"/><Relationship Id="rId35" Type="http://schemas.openxmlformats.org/officeDocument/2006/relationships/image" Target="../media/image4157.png"/><Relationship Id="rId56" Type="http://schemas.openxmlformats.org/officeDocument/2006/relationships/image" Target="../media/image4176.png"/><Relationship Id="rId77" Type="http://schemas.openxmlformats.org/officeDocument/2006/relationships/image" Target="../media/image4195.png"/><Relationship Id="rId100" Type="http://schemas.openxmlformats.org/officeDocument/2006/relationships/image" Target="../media/image3581.png"/><Relationship Id="rId105" Type="http://schemas.openxmlformats.org/officeDocument/2006/relationships/image" Target="../media/image4211.png"/><Relationship Id="rId8" Type="http://schemas.openxmlformats.org/officeDocument/2006/relationships/image" Target="../media/image4141.png"/><Relationship Id="rId51" Type="http://schemas.openxmlformats.org/officeDocument/2006/relationships/image" Target="../media/image4172.png"/><Relationship Id="rId72" Type="http://schemas.openxmlformats.org/officeDocument/2006/relationships/image" Target="../media/image4191.png"/><Relationship Id="rId93" Type="http://schemas.openxmlformats.org/officeDocument/2006/relationships/image" Target="../media/image4206.png"/><Relationship Id="rId98" Type="http://schemas.openxmlformats.org/officeDocument/2006/relationships/image" Target="../media/image2684.png"/><Relationship Id="rId3" Type="http://schemas.openxmlformats.org/officeDocument/2006/relationships/image" Target="../media/image4137.png"/><Relationship Id="rId25" Type="http://schemas.openxmlformats.org/officeDocument/2006/relationships/image" Target="../media/image4150.png"/><Relationship Id="rId46" Type="http://schemas.openxmlformats.org/officeDocument/2006/relationships/image" Target="../media/image4168.png"/><Relationship Id="rId67" Type="http://schemas.openxmlformats.org/officeDocument/2006/relationships/image" Target="../media/image4186.png"/><Relationship Id="rId116" Type="http://schemas.openxmlformats.org/officeDocument/2006/relationships/image" Target="../media/image4219.png"/><Relationship Id="rId20" Type="http://schemas.openxmlformats.org/officeDocument/2006/relationships/image" Target="../media/image2640.png"/><Relationship Id="rId41" Type="http://schemas.openxmlformats.org/officeDocument/2006/relationships/image" Target="../media/image4163.png"/><Relationship Id="rId62" Type="http://schemas.openxmlformats.org/officeDocument/2006/relationships/image" Target="../media/image2898.png"/><Relationship Id="rId83" Type="http://schemas.openxmlformats.org/officeDocument/2006/relationships/image" Target="../media/image739.png"/><Relationship Id="rId88" Type="http://schemas.openxmlformats.org/officeDocument/2006/relationships/image" Target="../media/image1931.png"/><Relationship Id="rId111" Type="http://schemas.openxmlformats.org/officeDocument/2006/relationships/image" Target="../media/image4215.png"/><Relationship Id="rId15" Type="http://schemas.openxmlformats.org/officeDocument/2006/relationships/image" Target="../media/image4145.png"/><Relationship Id="rId36" Type="http://schemas.openxmlformats.org/officeDocument/2006/relationships/image" Target="../media/image4158.png"/><Relationship Id="rId57" Type="http://schemas.openxmlformats.org/officeDocument/2006/relationships/image" Target="../media/image4177.png"/><Relationship Id="rId106" Type="http://schemas.openxmlformats.org/officeDocument/2006/relationships/image" Target="../media/image3626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32.png"/><Relationship Id="rId18" Type="http://schemas.openxmlformats.org/officeDocument/2006/relationships/image" Target="../media/image4237.png"/><Relationship Id="rId26" Type="http://schemas.openxmlformats.org/officeDocument/2006/relationships/image" Target="../media/image4244.png"/><Relationship Id="rId39" Type="http://schemas.openxmlformats.org/officeDocument/2006/relationships/image" Target="../media/image4256.png"/><Relationship Id="rId21" Type="http://schemas.openxmlformats.org/officeDocument/2006/relationships/image" Target="../media/image4240.png"/><Relationship Id="rId34" Type="http://schemas.openxmlformats.org/officeDocument/2006/relationships/image" Target="../media/image4251.png"/><Relationship Id="rId42" Type="http://schemas.openxmlformats.org/officeDocument/2006/relationships/image" Target="../media/image4259.png"/><Relationship Id="rId7" Type="http://schemas.openxmlformats.org/officeDocument/2006/relationships/image" Target="../media/image4226.png"/><Relationship Id="rId2" Type="http://schemas.openxmlformats.org/officeDocument/2006/relationships/image" Target="../media/image4221.png"/><Relationship Id="rId16" Type="http://schemas.openxmlformats.org/officeDocument/2006/relationships/image" Target="../media/image4235.png"/><Relationship Id="rId20" Type="http://schemas.openxmlformats.org/officeDocument/2006/relationships/image" Target="../media/image4239.png"/><Relationship Id="rId29" Type="http://schemas.openxmlformats.org/officeDocument/2006/relationships/image" Target="../media/image4247.png"/><Relationship Id="rId41" Type="http://schemas.openxmlformats.org/officeDocument/2006/relationships/image" Target="../media/image42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25.png"/><Relationship Id="rId11" Type="http://schemas.openxmlformats.org/officeDocument/2006/relationships/image" Target="../media/image4230.png"/><Relationship Id="rId24" Type="http://schemas.openxmlformats.org/officeDocument/2006/relationships/image" Target="../media/image4243.png"/><Relationship Id="rId32" Type="http://schemas.openxmlformats.org/officeDocument/2006/relationships/image" Target="../media/image4249.png"/><Relationship Id="rId37" Type="http://schemas.openxmlformats.org/officeDocument/2006/relationships/image" Target="../media/image4254.png"/><Relationship Id="rId40" Type="http://schemas.openxmlformats.org/officeDocument/2006/relationships/image" Target="../media/image4257.png"/><Relationship Id="rId5" Type="http://schemas.openxmlformats.org/officeDocument/2006/relationships/image" Target="../media/image4224.png"/><Relationship Id="rId15" Type="http://schemas.openxmlformats.org/officeDocument/2006/relationships/image" Target="../media/image4234.png"/><Relationship Id="rId23" Type="http://schemas.openxmlformats.org/officeDocument/2006/relationships/image" Target="../media/image4242.png"/><Relationship Id="rId28" Type="http://schemas.openxmlformats.org/officeDocument/2006/relationships/image" Target="../media/image4246.png"/><Relationship Id="rId36" Type="http://schemas.openxmlformats.org/officeDocument/2006/relationships/image" Target="../media/image4253.png"/><Relationship Id="rId10" Type="http://schemas.openxmlformats.org/officeDocument/2006/relationships/image" Target="../media/image4229.png"/><Relationship Id="rId19" Type="http://schemas.openxmlformats.org/officeDocument/2006/relationships/image" Target="../media/image4238.png"/><Relationship Id="rId31" Type="http://schemas.openxmlformats.org/officeDocument/2006/relationships/image" Target="../media/image4248.png"/><Relationship Id="rId4" Type="http://schemas.openxmlformats.org/officeDocument/2006/relationships/image" Target="../media/image4223.png"/><Relationship Id="rId9" Type="http://schemas.openxmlformats.org/officeDocument/2006/relationships/image" Target="../media/image4228.png"/><Relationship Id="rId14" Type="http://schemas.openxmlformats.org/officeDocument/2006/relationships/image" Target="../media/image4233.png"/><Relationship Id="rId22" Type="http://schemas.openxmlformats.org/officeDocument/2006/relationships/image" Target="../media/image4241.png"/><Relationship Id="rId27" Type="http://schemas.openxmlformats.org/officeDocument/2006/relationships/image" Target="../media/image4245.png"/><Relationship Id="rId30" Type="http://schemas.openxmlformats.org/officeDocument/2006/relationships/image" Target="../media/image3611.png"/><Relationship Id="rId35" Type="http://schemas.openxmlformats.org/officeDocument/2006/relationships/image" Target="../media/image4252.png"/><Relationship Id="rId8" Type="http://schemas.openxmlformats.org/officeDocument/2006/relationships/image" Target="../media/image4227.png"/><Relationship Id="rId3" Type="http://schemas.openxmlformats.org/officeDocument/2006/relationships/image" Target="../media/image4222.png"/><Relationship Id="rId12" Type="http://schemas.openxmlformats.org/officeDocument/2006/relationships/image" Target="../media/image4231.png"/><Relationship Id="rId17" Type="http://schemas.openxmlformats.org/officeDocument/2006/relationships/image" Target="../media/image4236.png"/><Relationship Id="rId25" Type="http://schemas.openxmlformats.org/officeDocument/2006/relationships/image" Target="../media/image2132.png"/><Relationship Id="rId33" Type="http://schemas.openxmlformats.org/officeDocument/2006/relationships/image" Target="../media/image4250.png"/><Relationship Id="rId38" Type="http://schemas.openxmlformats.org/officeDocument/2006/relationships/image" Target="../media/image4255.png"/></Relationships>
</file>

<file path=ppt/slides/_rels/slide7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82.png"/><Relationship Id="rId21" Type="http://schemas.openxmlformats.org/officeDocument/2006/relationships/image" Target="../media/image4277.png"/><Relationship Id="rId42" Type="http://schemas.openxmlformats.org/officeDocument/2006/relationships/image" Target="../media/image4295.png"/><Relationship Id="rId47" Type="http://schemas.openxmlformats.org/officeDocument/2006/relationships/image" Target="../media/image4299.png"/><Relationship Id="rId63" Type="http://schemas.openxmlformats.org/officeDocument/2006/relationships/image" Target="../media/image4313.png"/><Relationship Id="rId68" Type="http://schemas.openxmlformats.org/officeDocument/2006/relationships/image" Target="../media/image2310.png"/><Relationship Id="rId84" Type="http://schemas.openxmlformats.org/officeDocument/2006/relationships/image" Target="../media/image4327.png"/><Relationship Id="rId16" Type="http://schemas.openxmlformats.org/officeDocument/2006/relationships/image" Target="../media/image4274.png"/><Relationship Id="rId11" Type="http://schemas.openxmlformats.org/officeDocument/2006/relationships/image" Target="../media/image4269.png"/><Relationship Id="rId32" Type="http://schemas.openxmlformats.org/officeDocument/2006/relationships/image" Target="../media/image4287.png"/><Relationship Id="rId37" Type="http://schemas.openxmlformats.org/officeDocument/2006/relationships/image" Target="../media/image4292.png"/><Relationship Id="rId53" Type="http://schemas.openxmlformats.org/officeDocument/2006/relationships/image" Target="../media/image4304.png"/><Relationship Id="rId58" Type="http://schemas.openxmlformats.org/officeDocument/2006/relationships/image" Target="../media/image4308.png"/><Relationship Id="rId74" Type="http://schemas.openxmlformats.org/officeDocument/2006/relationships/image" Target="../media/image4321.png"/><Relationship Id="rId79" Type="http://schemas.openxmlformats.org/officeDocument/2006/relationships/image" Target="../media/image2292.png"/><Relationship Id="rId5" Type="http://schemas.openxmlformats.org/officeDocument/2006/relationships/image" Target="../media/image4263.png"/><Relationship Id="rId19" Type="http://schemas.openxmlformats.org/officeDocument/2006/relationships/image" Target="../media/image4275.png"/><Relationship Id="rId14" Type="http://schemas.openxmlformats.org/officeDocument/2006/relationships/image" Target="../media/image4272.png"/><Relationship Id="rId22" Type="http://schemas.openxmlformats.org/officeDocument/2006/relationships/image" Target="../media/image4278.png"/><Relationship Id="rId27" Type="http://schemas.openxmlformats.org/officeDocument/2006/relationships/image" Target="../media/image4283.png"/><Relationship Id="rId30" Type="http://schemas.openxmlformats.org/officeDocument/2006/relationships/image" Target="../media/image789.png"/><Relationship Id="rId35" Type="http://schemas.openxmlformats.org/officeDocument/2006/relationships/image" Target="../media/image4290.png"/><Relationship Id="rId43" Type="http://schemas.openxmlformats.org/officeDocument/2006/relationships/image" Target="../media/image3637.png"/><Relationship Id="rId48" Type="http://schemas.openxmlformats.org/officeDocument/2006/relationships/image" Target="../media/image4300.png"/><Relationship Id="rId56" Type="http://schemas.openxmlformats.org/officeDocument/2006/relationships/image" Target="../media/image4306.png"/><Relationship Id="rId64" Type="http://schemas.openxmlformats.org/officeDocument/2006/relationships/image" Target="../media/image4314.png"/><Relationship Id="rId69" Type="http://schemas.openxmlformats.org/officeDocument/2006/relationships/image" Target="../media/image4318.png"/><Relationship Id="rId77" Type="http://schemas.openxmlformats.org/officeDocument/2006/relationships/image" Target="../media/image4324.png"/><Relationship Id="rId8" Type="http://schemas.openxmlformats.org/officeDocument/2006/relationships/image" Target="../media/image4266.png"/><Relationship Id="rId51" Type="http://schemas.openxmlformats.org/officeDocument/2006/relationships/image" Target="../media/image4302.png"/><Relationship Id="rId72" Type="http://schemas.openxmlformats.org/officeDocument/2006/relationships/image" Target="../media/image2315.png"/><Relationship Id="rId80" Type="http://schemas.openxmlformats.org/officeDocument/2006/relationships/image" Target="../media/image4326.png"/><Relationship Id="rId85" Type="http://schemas.openxmlformats.org/officeDocument/2006/relationships/image" Target="../media/image4328.png"/><Relationship Id="rId3" Type="http://schemas.openxmlformats.org/officeDocument/2006/relationships/image" Target="../media/image4261.png"/><Relationship Id="rId12" Type="http://schemas.openxmlformats.org/officeDocument/2006/relationships/image" Target="../media/image4270.png"/><Relationship Id="rId17" Type="http://schemas.openxmlformats.org/officeDocument/2006/relationships/image" Target="../media/image2076.png"/><Relationship Id="rId25" Type="http://schemas.openxmlformats.org/officeDocument/2006/relationships/image" Target="../media/image4281.png"/><Relationship Id="rId33" Type="http://schemas.openxmlformats.org/officeDocument/2006/relationships/image" Target="../media/image4288.png"/><Relationship Id="rId38" Type="http://schemas.openxmlformats.org/officeDocument/2006/relationships/image" Target="../media/image2281.png"/><Relationship Id="rId46" Type="http://schemas.openxmlformats.org/officeDocument/2006/relationships/image" Target="../media/image4298.png"/><Relationship Id="rId59" Type="http://schemas.openxmlformats.org/officeDocument/2006/relationships/image" Target="../media/image4309.png"/><Relationship Id="rId67" Type="http://schemas.openxmlformats.org/officeDocument/2006/relationships/image" Target="../media/image4317.png"/><Relationship Id="rId20" Type="http://schemas.openxmlformats.org/officeDocument/2006/relationships/image" Target="../media/image4276.png"/><Relationship Id="rId41" Type="http://schemas.openxmlformats.org/officeDocument/2006/relationships/image" Target="../media/image739.png"/><Relationship Id="rId54" Type="http://schemas.openxmlformats.org/officeDocument/2006/relationships/image" Target="../media/image2731.png"/><Relationship Id="rId62" Type="http://schemas.openxmlformats.org/officeDocument/2006/relationships/image" Target="../media/image4312.png"/><Relationship Id="rId70" Type="http://schemas.openxmlformats.org/officeDocument/2006/relationships/image" Target="../media/image4319.png"/><Relationship Id="rId75" Type="http://schemas.openxmlformats.org/officeDocument/2006/relationships/image" Target="../media/image4322.png"/><Relationship Id="rId83" Type="http://schemas.openxmlformats.org/officeDocument/2006/relationships/image" Target="../media/image2296.png"/><Relationship Id="rId88" Type="http://schemas.openxmlformats.org/officeDocument/2006/relationships/image" Target="../media/image433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64.png"/><Relationship Id="rId15" Type="http://schemas.openxmlformats.org/officeDocument/2006/relationships/image" Target="../media/image4273.png"/><Relationship Id="rId23" Type="http://schemas.openxmlformats.org/officeDocument/2006/relationships/image" Target="../media/image4279.png"/><Relationship Id="rId28" Type="http://schemas.openxmlformats.org/officeDocument/2006/relationships/image" Target="../media/image4284.png"/><Relationship Id="rId36" Type="http://schemas.openxmlformats.org/officeDocument/2006/relationships/image" Target="../media/image4291.png"/><Relationship Id="rId49" Type="http://schemas.openxmlformats.org/officeDocument/2006/relationships/image" Target="../media/image4301.png"/><Relationship Id="rId57" Type="http://schemas.openxmlformats.org/officeDocument/2006/relationships/image" Target="../media/image4307.png"/><Relationship Id="rId10" Type="http://schemas.openxmlformats.org/officeDocument/2006/relationships/image" Target="../media/image4268.png"/><Relationship Id="rId31" Type="http://schemas.openxmlformats.org/officeDocument/2006/relationships/image" Target="../media/image4286.png"/><Relationship Id="rId44" Type="http://schemas.openxmlformats.org/officeDocument/2006/relationships/image" Target="../media/image4296.png"/><Relationship Id="rId52" Type="http://schemas.openxmlformats.org/officeDocument/2006/relationships/image" Target="../media/image4303.png"/><Relationship Id="rId60" Type="http://schemas.openxmlformats.org/officeDocument/2006/relationships/image" Target="../media/image4310.png"/><Relationship Id="rId65" Type="http://schemas.openxmlformats.org/officeDocument/2006/relationships/image" Target="../media/image4315.png"/><Relationship Id="rId73" Type="http://schemas.openxmlformats.org/officeDocument/2006/relationships/image" Target="../media/image2198.png"/><Relationship Id="rId78" Type="http://schemas.openxmlformats.org/officeDocument/2006/relationships/image" Target="../media/image4325.png"/><Relationship Id="rId81" Type="http://schemas.openxmlformats.org/officeDocument/2006/relationships/image" Target="../media/image2994.png"/><Relationship Id="rId86" Type="http://schemas.openxmlformats.org/officeDocument/2006/relationships/image" Target="../media/image4329.png"/><Relationship Id="rId4" Type="http://schemas.openxmlformats.org/officeDocument/2006/relationships/image" Target="../media/image4262.png"/><Relationship Id="rId9" Type="http://schemas.openxmlformats.org/officeDocument/2006/relationships/image" Target="../media/image4267.png"/><Relationship Id="rId13" Type="http://schemas.openxmlformats.org/officeDocument/2006/relationships/image" Target="../media/image4271.png"/><Relationship Id="rId18" Type="http://schemas.openxmlformats.org/officeDocument/2006/relationships/image" Target="../media/image2370.png"/><Relationship Id="rId39" Type="http://schemas.openxmlformats.org/officeDocument/2006/relationships/image" Target="../media/image4293.png"/><Relationship Id="rId34" Type="http://schemas.openxmlformats.org/officeDocument/2006/relationships/image" Target="../media/image4289.png"/><Relationship Id="rId50" Type="http://schemas.openxmlformats.org/officeDocument/2006/relationships/image" Target="../media/image770.png"/><Relationship Id="rId55" Type="http://schemas.openxmlformats.org/officeDocument/2006/relationships/image" Target="../media/image4305.png"/><Relationship Id="rId76" Type="http://schemas.openxmlformats.org/officeDocument/2006/relationships/image" Target="../media/image4323.png"/><Relationship Id="rId7" Type="http://schemas.openxmlformats.org/officeDocument/2006/relationships/image" Target="../media/image4265.png"/><Relationship Id="rId71" Type="http://schemas.openxmlformats.org/officeDocument/2006/relationships/image" Target="../media/image4320.png"/><Relationship Id="rId2" Type="http://schemas.openxmlformats.org/officeDocument/2006/relationships/image" Target="../media/image4260.png"/><Relationship Id="rId29" Type="http://schemas.openxmlformats.org/officeDocument/2006/relationships/image" Target="../media/image4285.png"/><Relationship Id="rId24" Type="http://schemas.openxmlformats.org/officeDocument/2006/relationships/image" Target="../media/image4280.png"/><Relationship Id="rId40" Type="http://schemas.openxmlformats.org/officeDocument/2006/relationships/image" Target="../media/image4294.png"/><Relationship Id="rId45" Type="http://schemas.openxmlformats.org/officeDocument/2006/relationships/image" Target="../media/image4297.png"/><Relationship Id="rId66" Type="http://schemas.openxmlformats.org/officeDocument/2006/relationships/image" Target="../media/image4316.png"/><Relationship Id="rId87" Type="http://schemas.openxmlformats.org/officeDocument/2006/relationships/image" Target="../media/image4330.png"/><Relationship Id="rId61" Type="http://schemas.openxmlformats.org/officeDocument/2006/relationships/image" Target="../media/image4311.png"/><Relationship Id="rId82" Type="http://schemas.openxmlformats.org/officeDocument/2006/relationships/image" Target="../media/image23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3.png"/><Relationship Id="rId2" Type="http://schemas.openxmlformats.org/officeDocument/2006/relationships/image" Target="../media/image433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34.png"/></Relationships>
</file>

<file path=ppt/slides/_rels/slide7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53.png"/><Relationship Id="rId21" Type="http://schemas.openxmlformats.org/officeDocument/2006/relationships/image" Target="../media/image2451.png"/><Relationship Id="rId42" Type="http://schemas.openxmlformats.org/officeDocument/2006/relationships/image" Target="../media/image4364.png"/><Relationship Id="rId47" Type="http://schemas.openxmlformats.org/officeDocument/2006/relationships/image" Target="../media/image4369.png"/><Relationship Id="rId63" Type="http://schemas.openxmlformats.org/officeDocument/2006/relationships/image" Target="../media/image4380.png"/><Relationship Id="rId68" Type="http://schemas.openxmlformats.org/officeDocument/2006/relationships/image" Target="../media/image4384.png"/><Relationship Id="rId84" Type="http://schemas.openxmlformats.org/officeDocument/2006/relationships/image" Target="../media/image2467.png"/><Relationship Id="rId89" Type="http://schemas.openxmlformats.org/officeDocument/2006/relationships/image" Target="../media/image1900.png"/><Relationship Id="rId16" Type="http://schemas.openxmlformats.org/officeDocument/2006/relationships/image" Target="../media/image4346.png"/><Relationship Id="rId107" Type="http://schemas.openxmlformats.org/officeDocument/2006/relationships/image" Target="../media/image4415.png"/><Relationship Id="rId11" Type="http://schemas.openxmlformats.org/officeDocument/2006/relationships/image" Target="../media/image4343.png"/><Relationship Id="rId32" Type="http://schemas.openxmlformats.org/officeDocument/2006/relationships/image" Target="../media/image4357.png"/><Relationship Id="rId37" Type="http://schemas.openxmlformats.org/officeDocument/2006/relationships/image" Target="../media/image4362.png"/><Relationship Id="rId53" Type="http://schemas.openxmlformats.org/officeDocument/2006/relationships/image" Target="../media/image4374.png"/><Relationship Id="rId58" Type="http://schemas.openxmlformats.org/officeDocument/2006/relationships/image" Target="../media/image4376.png"/><Relationship Id="rId74" Type="http://schemas.openxmlformats.org/officeDocument/2006/relationships/image" Target="../media/image4390.png"/><Relationship Id="rId79" Type="http://schemas.openxmlformats.org/officeDocument/2006/relationships/image" Target="../media/image4395.png"/><Relationship Id="rId102" Type="http://schemas.openxmlformats.org/officeDocument/2006/relationships/image" Target="../media/image4410.png"/><Relationship Id="rId5" Type="http://schemas.openxmlformats.org/officeDocument/2006/relationships/image" Target="../media/image4337.png"/><Relationship Id="rId90" Type="http://schemas.openxmlformats.org/officeDocument/2006/relationships/image" Target="../media/image4402.png"/><Relationship Id="rId95" Type="http://schemas.openxmlformats.org/officeDocument/2006/relationships/image" Target="../media/image1869.png"/><Relationship Id="rId22" Type="http://schemas.openxmlformats.org/officeDocument/2006/relationships/image" Target="../media/image4349.png"/><Relationship Id="rId27" Type="http://schemas.openxmlformats.org/officeDocument/2006/relationships/image" Target="../media/image4354.png"/><Relationship Id="rId43" Type="http://schemas.openxmlformats.org/officeDocument/2006/relationships/image" Target="../media/image4365.png"/><Relationship Id="rId48" Type="http://schemas.openxmlformats.org/officeDocument/2006/relationships/image" Target="../media/image4370.png"/><Relationship Id="rId64" Type="http://schemas.openxmlformats.org/officeDocument/2006/relationships/image" Target="../media/image4381.png"/><Relationship Id="rId69" Type="http://schemas.openxmlformats.org/officeDocument/2006/relationships/image" Target="../media/image4385.png"/><Relationship Id="rId80" Type="http://schemas.openxmlformats.org/officeDocument/2006/relationships/image" Target="../media/image4396.png"/><Relationship Id="rId85" Type="http://schemas.openxmlformats.org/officeDocument/2006/relationships/image" Target="../media/image4400.png"/><Relationship Id="rId12" Type="http://schemas.openxmlformats.org/officeDocument/2006/relationships/image" Target="../media/image4344.png"/><Relationship Id="rId17" Type="http://schemas.openxmlformats.org/officeDocument/2006/relationships/image" Target="../media/image4347.png"/><Relationship Id="rId33" Type="http://schemas.openxmlformats.org/officeDocument/2006/relationships/image" Target="../media/image4358.png"/><Relationship Id="rId38" Type="http://schemas.openxmlformats.org/officeDocument/2006/relationships/image" Target="../media/image2414.png"/><Relationship Id="rId59" Type="http://schemas.openxmlformats.org/officeDocument/2006/relationships/image" Target="../media/image2412.png"/><Relationship Id="rId103" Type="http://schemas.openxmlformats.org/officeDocument/2006/relationships/image" Target="../media/image4411.png"/><Relationship Id="rId108" Type="http://schemas.openxmlformats.org/officeDocument/2006/relationships/image" Target="../media/image3785.png"/><Relationship Id="rId54" Type="http://schemas.openxmlformats.org/officeDocument/2006/relationships/image" Target="../media/image3762.png"/><Relationship Id="rId70" Type="http://schemas.openxmlformats.org/officeDocument/2006/relationships/image" Target="../media/image4386.png"/><Relationship Id="rId75" Type="http://schemas.openxmlformats.org/officeDocument/2006/relationships/image" Target="../media/image4391.png"/><Relationship Id="rId91" Type="http://schemas.openxmlformats.org/officeDocument/2006/relationships/image" Target="../media/image2471.png"/><Relationship Id="rId96" Type="http://schemas.openxmlformats.org/officeDocument/2006/relationships/image" Target="../media/image440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38.png"/><Relationship Id="rId15" Type="http://schemas.openxmlformats.org/officeDocument/2006/relationships/image" Target="../media/image684.png"/><Relationship Id="rId23" Type="http://schemas.openxmlformats.org/officeDocument/2006/relationships/image" Target="../media/image4350.png"/><Relationship Id="rId28" Type="http://schemas.openxmlformats.org/officeDocument/2006/relationships/image" Target="../media/image4355.png"/><Relationship Id="rId36" Type="http://schemas.openxmlformats.org/officeDocument/2006/relationships/image" Target="../media/image4361.png"/><Relationship Id="rId49" Type="http://schemas.openxmlformats.org/officeDocument/2006/relationships/image" Target="../media/image4371.png"/><Relationship Id="rId57" Type="http://schemas.openxmlformats.org/officeDocument/2006/relationships/image" Target="../media/image4375.png"/><Relationship Id="rId106" Type="http://schemas.openxmlformats.org/officeDocument/2006/relationships/image" Target="../media/image4414.png"/><Relationship Id="rId10" Type="http://schemas.openxmlformats.org/officeDocument/2006/relationships/image" Target="../media/image4342.png"/><Relationship Id="rId31" Type="http://schemas.openxmlformats.org/officeDocument/2006/relationships/image" Target="../media/image3746.png"/><Relationship Id="rId44" Type="http://schemas.openxmlformats.org/officeDocument/2006/relationships/image" Target="../media/image4366.png"/><Relationship Id="rId52" Type="http://schemas.openxmlformats.org/officeDocument/2006/relationships/image" Target="../media/image4373.png"/><Relationship Id="rId60" Type="http://schemas.openxmlformats.org/officeDocument/2006/relationships/image" Target="../media/image4377.png"/><Relationship Id="rId65" Type="http://schemas.openxmlformats.org/officeDocument/2006/relationships/image" Target="../media/image3783.png"/><Relationship Id="rId73" Type="http://schemas.openxmlformats.org/officeDocument/2006/relationships/image" Target="../media/image4389.png"/><Relationship Id="rId78" Type="http://schemas.openxmlformats.org/officeDocument/2006/relationships/image" Target="../media/image4394.png"/><Relationship Id="rId81" Type="http://schemas.openxmlformats.org/officeDocument/2006/relationships/image" Target="../media/image4397.png"/><Relationship Id="rId86" Type="http://schemas.openxmlformats.org/officeDocument/2006/relationships/image" Target="../media/image2423.png"/><Relationship Id="rId94" Type="http://schemas.openxmlformats.org/officeDocument/2006/relationships/image" Target="../media/image4404.png"/><Relationship Id="rId99" Type="http://schemas.openxmlformats.org/officeDocument/2006/relationships/image" Target="../media/image4407.png"/><Relationship Id="rId101" Type="http://schemas.openxmlformats.org/officeDocument/2006/relationships/image" Target="../media/image4409.png"/><Relationship Id="rId4" Type="http://schemas.openxmlformats.org/officeDocument/2006/relationships/image" Target="../media/image4336.png"/><Relationship Id="rId9" Type="http://schemas.openxmlformats.org/officeDocument/2006/relationships/image" Target="../media/image4341.png"/><Relationship Id="rId13" Type="http://schemas.openxmlformats.org/officeDocument/2006/relationships/image" Target="../media/image4345.png"/><Relationship Id="rId18" Type="http://schemas.openxmlformats.org/officeDocument/2006/relationships/image" Target="../media/image2406.png"/><Relationship Id="rId39" Type="http://schemas.openxmlformats.org/officeDocument/2006/relationships/image" Target="../media/image4363.png"/><Relationship Id="rId109" Type="http://schemas.openxmlformats.org/officeDocument/2006/relationships/image" Target="../media/image4416.png"/><Relationship Id="rId34" Type="http://schemas.openxmlformats.org/officeDocument/2006/relationships/image" Target="../media/image4359.png"/><Relationship Id="rId50" Type="http://schemas.openxmlformats.org/officeDocument/2006/relationships/image" Target="../media/image3887.png"/><Relationship Id="rId55" Type="http://schemas.openxmlformats.org/officeDocument/2006/relationships/image" Target="../media/image3978.png"/><Relationship Id="rId76" Type="http://schemas.openxmlformats.org/officeDocument/2006/relationships/image" Target="../media/image4392.png"/><Relationship Id="rId97" Type="http://schemas.openxmlformats.org/officeDocument/2006/relationships/image" Target="../media/image4406.png"/><Relationship Id="rId104" Type="http://schemas.openxmlformats.org/officeDocument/2006/relationships/image" Target="../media/image4412.png"/><Relationship Id="rId7" Type="http://schemas.openxmlformats.org/officeDocument/2006/relationships/image" Target="../media/image4339.png"/><Relationship Id="rId71" Type="http://schemas.openxmlformats.org/officeDocument/2006/relationships/image" Target="../media/image4387.png"/><Relationship Id="rId92" Type="http://schemas.openxmlformats.org/officeDocument/2006/relationships/image" Target="../media/image4403.png"/><Relationship Id="rId2" Type="http://schemas.openxmlformats.org/officeDocument/2006/relationships/image" Target="../media/image4332.png"/><Relationship Id="rId29" Type="http://schemas.openxmlformats.org/officeDocument/2006/relationships/image" Target="../media/image2254.png"/><Relationship Id="rId24" Type="http://schemas.openxmlformats.org/officeDocument/2006/relationships/image" Target="../media/image4351.png"/><Relationship Id="rId40" Type="http://schemas.openxmlformats.org/officeDocument/2006/relationships/image" Target="../media/image3349.png"/><Relationship Id="rId45" Type="http://schemas.openxmlformats.org/officeDocument/2006/relationships/image" Target="../media/image4367.png"/><Relationship Id="rId66" Type="http://schemas.openxmlformats.org/officeDocument/2006/relationships/image" Target="../media/image4382.png"/><Relationship Id="rId87" Type="http://schemas.openxmlformats.org/officeDocument/2006/relationships/image" Target="../media/image4401.png"/><Relationship Id="rId61" Type="http://schemas.openxmlformats.org/officeDocument/2006/relationships/image" Target="../media/image4378.png"/><Relationship Id="rId82" Type="http://schemas.openxmlformats.org/officeDocument/2006/relationships/image" Target="../media/image4398.png"/><Relationship Id="rId19" Type="http://schemas.openxmlformats.org/officeDocument/2006/relationships/image" Target="../media/image4348.png"/><Relationship Id="rId14" Type="http://schemas.openxmlformats.org/officeDocument/2006/relationships/image" Target="../media/image3366.png"/><Relationship Id="rId30" Type="http://schemas.openxmlformats.org/officeDocument/2006/relationships/image" Target="../media/image4356.png"/><Relationship Id="rId35" Type="http://schemas.openxmlformats.org/officeDocument/2006/relationships/image" Target="../media/image4360.png"/><Relationship Id="rId56" Type="http://schemas.openxmlformats.org/officeDocument/2006/relationships/image" Target="../media/image1865.png"/><Relationship Id="rId77" Type="http://schemas.openxmlformats.org/officeDocument/2006/relationships/image" Target="../media/image4393.png"/><Relationship Id="rId100" Type="http://schemas.openxmlformats.org/officeDocument/2006/relationships/image" Target="../media/image4408.png"/><Relationship Id="rId105" Type="http://schemas.openxmlformats.org/officeDocument/2006/relationships/image" Target="../media/image4413.png"/><Relationship Id="rId8" Type="http://schemas.openxmlformats.org/officeDocument/2006/relationships/image" Target="../media/image4340.png"/><Relationship Id="rId51" Type="http://schemas.openxmlformats.org/officeDocument/2006/relationships/image" Target="../media/image4372.png"/><Relationship Id="rId72" Type="http://schemas.openxmlformats.org/officeDocument/2006/relationships/image" Target="../media/image4388.png"/><Relationship Id="rId93" Type="http://schemas.openxmlformats.org/officeDocument/2006/relationships/image" Target="../media/image1896.png"/><Relationship Id="rId98" Type="http://schemas.openxmlformats.org/officeDocument/2006/relationships/image" Target="../media/image3937.png"/><Relationship Id="rId3" Type="http://schemas.openxmlformats.org/officeDocument/2006/relationships/image" Target="../media/image4335.png"/><Relationship Id="rId25" Type="http://schemas.openxmlformats.org/officeDocument/2006/relationships/image" Target="../media/image4352.png"/><Relationship Id="rId46" Type="http://schemas.openxmlformats.org/officeDocument/2006/relationships/image" Target="../media/image4368.png"/><Relationship Id="rId67" Type="http://schemas.openxmlformats.org/officeDocument/2006/relationships/image" Target="../media/image4383.png"/><Relationship Id="rId20" Type="http://schemas.openxmlformats.org/officeDocument/2006/relationships/image" Target="../media/image2410.png"/><Relationship Id="rId41" Type="http://schemas.openxmlformats.org/officeDocument/2006/relationships/image" Target="../media/image2465.png"/><Relationship Id="rId62" Type="http://schemas.openxmlformats.org/officeDocument/2006/relationships/image" Target="../media/image4379.png"/><Relationship Id="rId83" Type="http://schemas.openxmlformats.org/officeDocument/2006/relationships/image" Target="../media/image4399.png"/><Relationship Id="rId88" Type="http://schemas.openxmlformats.org/officeDocument/2006/relationships/image" Target="../media/image1898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26.png"/><Relationship Id="rId18" Type="http://schemas.openxmlformats.org/officeDocument/2006/relationships/image" Target="../media/image4430.png"/><Relationship Id="rId26" Type="http://schemas.openxmlformats.org/officeDocument/2006/relationships/image" Target="../media/image4436.png"/><Relationship Id="rId39" Type="http://schemas.openxmlformats.org/officeDocument/2006/relationships/image" Target="../media/image4449.png"/><Relationship Id="rId21" Type="http://schemas.openxmlformats.org/officeDocument/2006/relationships/image" Target="../media/image1971.png"/><Relationship Id="rId34" Type="http://schemas.openxmlformats.org/officeDocument/2006/relationships/image" Target="../media/image4444.png"/><Relationship Id="rId42" Type="http://schemas.openxmlformats.org/officeDocument/2006/relationships/image" Target="../media/image4452.png"/><Relationship Id="rId7" Type="http://schemas.openxmlformats.org/officeDocument/2006/relationships/image" Target="../media/image4324.png"/><Relationship Id="rId2" Type="http://schemas.openxmlformats.org/officeDocument/2006/relationships/image" Target="../media/image4417.png"/><Relationship Id="rId16" Type="http://schemas.openxmlformats.org/officeDocument/2006/relationships/image" Target="../media/image4428.png"/><Relationship Id="rId20" Type="http://schemas.openxmlformats.org/officeDocument/2006/relationships/image" Target="../media/image4431.png"/><Relationship Id="rId29" Type="http://schemas.openxmlformats.org/officeDocument/2006/relationships/image" Target="../media/image4439.png"/><Relationship Id="rId41" Type="http://schemas.openxmlformats.org/officeDocument/2006/relationships/image" Target="../media/image445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21.png"/><Relationship Id="rId11" Type="http://schemas.openxmlformats.org/officeDocument/2006/relationships/image" Target="../media/image4424.png"/><Relationship Id="rId24" Type="http://schemas.openxmlformats.org/officeDocument/2006/relationships/image" Target="../media/image4434.png"/><Relationship Id="rId32" Type="http://schemas.openxmlformats.org/officeDocument/2006/relationships/image" Target="../media/image4442.png"/><Relationship Id="rId37" Type="http://schemas.openxmlformats.org/officeDocument/2006/relationships/image" Target="../media/image4447.png"/><Relationship Id="rId40" Type="http://schemas.openxmlformats.org/officeDocument/2006/relationships/image" Target="../media/image4450.png"/><Relationship Id="rId5" Type="http://schemas.openxmlformats.org/officeDocument/2006/relationships/image" Target="../media/image4420.png"/><Relationship Id="rId15" Type="http://schemas.openxmlformats.org/officeDocument/2006/relationships/image" Target="../media/image2302.png"/><Relationship Id="rId23" Type="http://schemas.openxmlformats.org/officeDocument/2006/relationships/image" Target="../media/image4433.png"/><Relationship Id="rId28" Type="http://schemas.openxmlformats.org/officeDocument/2006/relationships/image" Target="../media/image4438.png"/><Relationship Id="rId36" Type="http://schemas.openxmlformats.org/officeDocument/2006/relationships/image" Target="../media/image4446.png"/><Relationship Id="rId10" Type="http://schemas.openxmlformats.org/officeDocument/2006/relationships/image" Target="../media/image4176.png"/><Relationship Id="rId19" Type="http://schemas.openxmlformats.org/officeDocument/2006/relationships/image" Target="../media/image582.png"/><Relationship Id="rId31" Type="http://schemas.openxmlformats.org/officeDocument/2006/relationships/image" Target="../media/image4441.png"/><Relationship Id="rId44" Type="http://schemas.openxmlformats.org/officeDocument/2006/relationships/image" Target="../media/image4454.png"/><Relationship Id="rId4" Type="http://schemas.openxmlformats.org/officeDocument/2006/relationships/image" Target="../media/image4419.png"/><Relationship Id="rId9" Type="http://schemas.openxmlformats.org/officeDocument/2006/relationships/image" Target="../media/image4423.png"/><Relationship Id="rId14" Type="http://schemas.openxmlformats.org/officeDocument/2006/relationships/image" Target="../media/image4427.png"/><Relationship Id="rId22" Type="http://schemas.openxmlformats.org/officeDocument/2006/relationships/image" Target="../media/image4432.png"/><Relationship Id="rId27" Type="http://schemas.openxmlformats.org/officeDocument/2006/relationships/image" Target="../media/image4437.png"/><Relationship Id="rId30" Type="http://schemas.openxmlformats.org/officeDocument/2006/relationships/image" Target="../media/image4440.png"/><Relationship Id="rId35" Type="http://schemas.openxmlformats.org/officeDocument/2006/relationships/image" Target="../media/image4445.png"/><Relationship Id="rId43" Type="http://schemas.openxmlformats.org/officeDocument/2006/relationships/image" Target="../media/image4453.png"/><Relationship Id="rId8" Type="http://schemas.openxmlformats.org/officeDocument/2006/relationships/image" Target="../media/image4422.png"/><Relationship Id="rId3" Type="http://schemas.openxmlformats.org/officeDocument/2006/relationships/image" Target="../media/image4418.png"/><Relationship Id="rId12" Type="http://schemas.openxmlformats.org/officeDocument/2006/relationships/image" Target="../media/image4425.png"/><Relationship Id="rId17" Type="http://schemas.openxmlformats.org/officeDocument/2006/relationships/image" Target="../media/image4429.png"/><Relationship Id="rId25" Type="http://schemas.openxmlformats.org/officeDocument/2006/relationships/image" Target="../media/image4435.png"/><Relationship Id="rId33" Type="http://schemas.openxmlformats.org/officeDocument/2006/relationships/image" Target="../media/image4443.png"/><Relationship Id="rId38" Type="http://schemas.openxmlformats.org/officeDocument/2006/relationships/image" Target="../media/image4448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6.png"/><Relationship Id="rId21" Type="http://schemas.openxmlformats.org/officeDocument/2006/relationships/image" Target="../media/image361.png"/><Relationship Id="rId42" Type="http://schemas.openxmlformats.org/officeDocument/2006/relationships/image" Target="../media/image382.png"/><Relationship Id="rId47" Type="http://schemas.openxmlformats.org/officeDocument/2006/relationships/image" Target="../media/image387.png"/><Relationship Id="rId63" Type="http://schemas.openxmlformats.org/officeDocument/2006/relationships/image" Target="../media/image403.png"/><Relationship Id="rId68" Type="http://schemas.openxmlformats.org/officeDocument/2006/relationships/image" Target="../media/image408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6" Type="http://schemas.openxmlformats.org/officeDocument/2006/relationships/image" Target="../media/image356.png"/><Relationship Id="rId29" Type="http://schemas.openxmlformats.org/officeDocument/2006/relationships/image" Target="../media/image369.png"/><Relationship Id="rId11" Type="http://schemas.openxmlformats.org/officeDocument/2006/relationships/image" Target="../media/image351.png"/><Relationship Id="rId24" Type="http://schemas.openxmlformats.org/officeDocument/2006/relationships/image" Target="../media/image364.png"/><Relationship Id="rId32" Type="http://schemas.openxmlformats.org/officeDocument/2006/relationships/image" Target="../media/image372.png"/><Relationship Id="rId37" Type="http://schemas.openxmlformats.org/officeDocument/2006/relationships/image" Target="../media/image377.png"/><Relationship Id="rId40" Type="http://schemas.openxmlformats.org/officeDocument/2006/relationships/image" Target="../media/image380.png"/><Relationship Id="rId45" Type="http://schemas.openxmlformats.org/officeDocument/2006/relationships/image" Target="../media/image385.png"/><Relationship Id="rId53" Type="http://schemas.openxmlformats.org/officeDocument/2006/relationships/image" Target="../media/image393.png"/><Relationship Id="rId58" Type="http://schemas.openxmlformats.org/officeDocument/2006/relationships/image" Target="../media/image398.png"/><Relationship Id="rId66" Type="http://schemas.openxmlformats.org/officeDocument/2006/relationships/image" Target="../media/image406.png"/><Relationship Id="rId5" Type="http://schemas.openxmlformats.org/officeDocument/2006/relationships/image" Target="../media/image345.png"/><Relationship Id="rId61" Type="http://schemas.openxmlformats.org/officeDocument/2006/relationships/image" Target="../media/image401.png"/><Relationship Id="rId19" Type="http://schemas.openxmlformats.org/officeDocument/2006/relationships/image" Target="../media/image359.png"/><Relationship Id="rId14" Type="http://schemas.openxmlformats.org/officeDocument/2006/relationships/image" Target="../media/image354.png"/><Relationship Id="rId22" Type="http://schemas.openxmlformats.org/officeDocument/2006/relationships/image" Target="../media/image362.png"/><Relationship Id="rId27" Type="http://schemas.openxmlformats.org/officeDocument/2006/relationships/image" Target="../media/image367.png"/><Relationship Id="rId30" Type="http://schemas.openxmlformats.org/officeDocument/2006/relationships/image" Target="../media/image370.png"/><Relationship Id="rId35" Type="http://schemas.openxmlformats.org/officeDocument/2006/relationships/image" Target="../media/image375.png"/><Relationship Id="rId43" Type="http://schemas.openxmlformats.org/officeDocument/2006/relationships/image" Target="../media/image383.png"/><Relationship Id="rId48" Type="http://schemas.openxmlformats.org/officeDocument/2006/relationships/image" Target="../media/image388.png"/><Relationship Id="rId56" Type="http://schemas.openxmlformats.org/officeDocument/2006/relationships/image" Target="../media/image396.png"/><Relationship Id="rId64" Type="http://schemas.openxmlformats.org/officeDocument/2006/relationships/image" Target="../media/image404.png"/><Relationship Id="rId69" Type="http://schemas.openxmlformats.org/officeDocument/2006/relationships/image" Target="../media/image409.png"/><Relationship Id="rId8" Type="http://schemas.openxmlformats.org/officeDocument/2006/relationships/image" Target="../media/image348.png"/><Relationship Id="rId51" Type="http://schemas.openxmlformats.org/officeDocument/2006/relationships/image" Target="../media/image391.png"/><Relationship Id="rId3" Type="http://schemas.openxmlformats.org/officeDocument/2006/relationships/image" Target="../media/image343.png"/><Relationship Id="rId12" Type="http://schemas.openxmlformats.org/officeDocument/2006/relationships/image" Target="../media/image352.png"/><Relationship Id="rId17" Type="http://schemas.openxmlformats.org/officeDocument/2006/relationships/image" Target="../media/image357.png"/><Relationship Id="rId25" Type="http://schemas.openxmlformats.org/officeDocument/2006/relationships/image" Target="../media/image365.png"/><Relationship Id="rId33" Type="http://schemas.openxmlformats.org/officeDocument/2006/relationships/image" Target="../media/image373.png"/><Relationship Id="rId38" Type="http://schemas.openxmlformats.org/officeDocument/2006/relationships/image" Target="../media/image378.png"/><Relationship Id="rId46" Type="http://schemas.openxmlformats.org/officeDocument/2006/relationships/image" Target="../media/image386.png"/><Relationship Id="rId59" Type="http://schemas.openxmlformats.org/officeDocument/2006/relationships/image" Target="../media/image399.png"/><Relationship Id="rId67" Type="http://schemas.openxmlformats.org/officeDocument/2006/relationships/image" Target="../media/image407.png"/><Relationship Id="rId20" Type="http://schemas.openxmlformats.org/officeDocument/2006/relationships/image" Target="../media/image360.png"/><Relationship Id="rId41" Type="http://schemas.openxmlformats.org/officeDocument/2006/relationships/image" Target="../media/image381.png"/><Relationship Id="rId54" Type="http://schemas.openxmlformats.org/officeDocument/2006/relationships/image" Target="../media/image394.png"/><Relationship Id="rId62" Type="http://schemas.openxmlformats.org/officeDocument/2006/relationships/image" Target="../media/image40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6.png"/><Relationship Id="rId15" Type="http://schemas.openxmlformats.org/officeDocument/2006/relationships/image" Target="../media/image355.png"/><Relationship Id="rId23" Type="http://schemas.openxmlformats.org/officeDocument/2006/relationships/image" Target="../media/image363.png"/><Relationship Id="rId28" Type="http://schemas.openxmlformats.org/officeDocument/2006/relationships/image" Target="../media/image368.png"/><Relationship Id="rId36" Type="http://schemas.openxmlformats.org/officeDocument/2006/relationships/image" Target="../media/image376.png"/><Relationship Id="rId49" Type="http://schemas.openxmlformats.org/officeDocument/2006/relationships/image" Target="../media/image389.png"/><Relationship Id="rId57" Type="http://schemas.openxmlformats.org/officeDocument/2006/relationships/image" Target="../media/image397.png"/><Relationship Id="rId10" Type="http://schemas.openxmlformats.org/officeDocument/2006/relationships/image" Target="../media/image350.png"/><Relationship Id="rId31" Type="http://schemas.openxmlformats.org/officeDocument/2006/relationships/image" Target="../media/image371.png"/><Relationship Id="rId44" Type="http://schemas.openxmlformats.org/officeDocument/2006/relationships/image" Target="../media/image384.png"/><Relationship Id="rId52" Type="http://schemas.openxmlformats.org/officeDocument/2006/relationships/image" Target="../media/image392.png"/><Relationship Id="rId60" Type="http://schemas.openxmlformats.org/officeDocument/2006/relationships/image" Target="../media/image400.png"/><Relationship Id="rId65" Type="http://schemas.openxmlformats.org/officeDocument/2006/relationships/image" Target="../media/image405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3" Type="http://schemas.openxmlformats.org/officeDocument/2006/relationships/image" Target="../media/image353.png"/><Relationship Id="rId18" Type="http://schemas.openxmlformats.org/officeDocument/2006/relationships/image" Target="../media/image358.png"/><Relationship Id="rId39" Type="http://schemas.openxmlformats.org/officeDocument/2006/relationships/image" Target="../media/image379.png"/><Relationship Id="rId34" Type="http://schemas.openxmlformats.org/officeDocument/2006/relationships/image" Target="../media/image374.png"/><Relationship Id="rId50" Type="http://schemas.openxmlformats.org/officeDocument/2006/relationships/image" Target="../media/image390.png"/><Relationship Id="rId55" Type="http://schemas.openxmlformats.org/officeDocument/2006/relationships/image" Target="../media/image395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4.png"/><Relationship Id="rId18" Type="http://schemas.openxmlformats.org/officeDocument/2006/relationships/image" Target="../media/image4273.png"/><Relationship Id="rId26" Type="http://schemas.openxmlformats.org/officeDocument/2006/relationships/image" Target="../media/image4474.png"/><Relationship Id="rId39" Type="http://schemas.openxmlformats.org/officeDocument/2006/relationships/image" Target="../media/image4487.png"/><Relationship Id="rId21" Type="http://schemas.openxmlformats.org/officeDocument/2006/relationships/image" Target="../media/image2368.png"/><Relationship Id="rId34" Type="http://schemas.openxmlformats.org/officeDocument/2006/relationships/image" Target="../media/image4482.png"/><Relationship Id="rId42" Type="http://schemas.openxmlformats.org/officeDocument/2006/relationships/image" Target="../media/image4490.png"/><Relationship Id="rId7" Type="http://schemas.openxmlformats.org/officeDocument/2006/relationships/image" Target="../media/image2281.png"/><Relationship Id="rId2" Type="http://schemas.openxmlformats.org/officeDocument/2006/relationships/image" Target="../media/image4455.png"/><Relationship Id="rId16" Type="http://schemas.openxmlformats.org/officeDocument/2006/relationships/image" Target="../media/image4467.png"/><Relationship Id="rId20" Type="http://schemas.openxmlformats.org/officeDocument/2006/relationships/image" Target="../media/image4469.png"/><Relationship Id="rId29" Type="http://schemas.openxmlformats.org/officeDocument/2006/relationships/image" Target="../media/image4477.png"/><Relationship Id="rId41" Type="http://schemas.openxmlformats.org/officeDocument/2006/relationships/image" Target="../media/image448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459.png"/><Relationship Id="rId11" Type="http://schemas.openxmlformats.org/officeDocument/2006/relationships/image" Target="../media/image2283.png"/><Relationship Id="rId24" Type="http://schemas.openxmlformats.org/officeDocument/2006/relationships/image" Target="../media/image4472.png"/><Relationship Id="rId32" Type="http://schemas.openxmlformats.org/officeDocument/2006/relationships/image" Target="../media/image4480.png"/><Relationship Id="rId37" Type="http://schemas.openxmlformats.org/officeDocument/2006/relationships/image" Target="../media/image4485.png"/><Relationship Id="rId40" Type="http://schemas.openxmlformats.org/officeDocument/2006/relationships/image" Target="../media/image4488.png"/><Relationship Id="rId5" Type="http://schemas.openxmlformats.org/officeDocument/2006/relationships/image" Target="../media/image4458.png"/><Relationship Id="rId15" Type="http://schemas.openxmlformats.org/officeDocument/2006/relationships/image" Target="../media/image4466.png"/><Relationship Id="rId23" Type="http://schemas.openxmlformats.org/officeDocument/2006/relationships/image" Target="../media/image4471.png"/><Relationship Id="rId28" Type="http://schemas.openxmlformats.org/officeDocument/2006/relationships/image" Target="../media/image4476.png"/><Relationship Id="rId36" Type="http://schemas.openxmlformats.org/officeDocument/2006/relationships/image" Target="../media/image4484.png"/><Relationship Id="rId10" Type="http://schemas.openxmlformats.org/officeDocument/2006/relationships/image" Target="../media/image4462.png"/><Relationship Id="rId19" Type="http://schemas.openxmlformats.org/officeDocument/2006/relationships/image" Target="../media/image2907.png"/><Relationship Id="rId31" Type="http://schemas.openxmlformats.org/officeDocument/2006/relationships/image" Target="../media/image4479.png"/><Relationship Id="rId44" Type="http://schemas.openxmlformats.org/officeDocument/2006/relationships/image" Target="../media/image2076.png"/><Relationship Id="rId4" Type="http://schemas.openxmlformats.org/officeDocument/2006/relationships/image" Target="../media/image4457.png"/><Relationship Id="rId9" Type="http://schemas.openxmlformats.org/officeDocument/2006/relationships/image" Target="../media/image4461.png"/><Relationship Id="rId14" Type="http://schemas.openxmlformats.org/officeDocument/2006/relationships/image" Target="../media/image4465.png"/><Relationship Id="rId22" Type="http://schemas.openxmlformats.org/officeDocument/2006/relationships/image" Target="../media/image4470.png"/><Relationship Id="rId27" Type="http://schemas.openxmlformats.org/officeDocument/2006/relationships/image" Target="../media/image4475.png"/><Relationship Id="rId30" Type="http://schemas.openxmlformats.org/officeDocument/2006/relationships/image" Target="../media/image4478.png"/><Relationship Id="rId35" Type="http://schemas.openxmlformats.org/officeDocument/2006/relationships/image" Target="../media/image4483.png"/><Relationship Id="rId43" Type="http://schemas.openxmlformats.org/officeDocument/2006/relationships/image" Target="../media/image4491.png"/><Relationship Id="rId8" Type="http://schemas.openxmlformats.org/officeDocument/2006/relationships/image" Target="../media/image4460.png"/><Relationship Id="rId3" Type="http://schemas.openxmlformats.org/officeDocument/2006/relationships/image" Target="../media/image4456.png"/><Relationship Id="rId12" Type="http://schemas.openxmlformats.org/officeDocument/2006/relationships/image" Target="../media/image4463.png"/><Relationship Id="rId17" Type="http://schemas.openxmlformats.org/officeDocument/2006/relationships/image" Target="../media/image4468.png"/><Relationship Id="rId25" Type="http://schemas.openxmlformats.org/officeDocument/2006/relationships/image" Target="../media/image4473.png"/><Relationship Id="rId33" Type="http://schemas.openxmlformats.org/officeDocument/2006/relationships/image" Target="../media/image4481.png"/><Relationship Id="rId38" Type="http://schemas.openxmlformats.org/officeDocument/2006/relationships/image" Target="../media/image4486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9.png"/><Relationship Id="rId18" Type="http://schemas.openxmlformats.org/officeDocument/2006/relationships/image" Target="../media/image4502.png"/><Relationship Id="rId26" Type="http://schemas.openxmlformats.org/officeDocument/2006/relationships/image" Target="../media/image4506.png"/><Relationship Id="rId39" Type="http://schemas.openxmlformats.org/officeDocument/2006/relationships/image" Target="../media/image4519.png"/><Relationship Id="rId21" Type="http://schemas.openxmlformats.org/officeDocument/2006/relationships/image" Target="../media/image4504.png"/><Relationship Id="rId34" Type="http://schemas.openxmlformats.org/officeDocument/2006/relationships/image" Target="../media/image4514.png"/><Relationship Id="rId7" Type="http://schemas.openxmlformats.org/officeDocument/2006/relationships/image" Target="../media/image4496.png"/><Relationship Id="rId12" Type="http://schemas.openxmlformats.org/officeDocument/2006/relationships/image" Target="../media/image4498.png"/><Relationship Id="rId17" Type="http://schemas.openxmlformats.org/officeDocument/2006/relationships/image" Target="../media/image4501.png"/><Relationship Id="rId25" Type="http://schemas.openxmlformats.org/officeDocument/2006/relationships/image" Target="../media/image2458.png"/><Relationship Id="rId33" Type="http://schemas.openxmlformats.org/officeDocument/2006/relationships/image" Target="../media/image4513.png"/><Relationship Id="rId38" Type="http://schemas.openxmlformats.org/officeDocument/2006/relationships/image" Target="../media/image4518.png"/><Relationship Id="rId2" Type="http://schemas.openxmlformats.org/officeDocument/2006/relationships/image" Target="../media/image4492.png"/><Relationship Id="rId16" Type="http://schemas.openxmlformats.org/officeDocument/2006/relationships/image" Target="../media/image1896.png"/><Relationship Id="rId20" Type="http://schemas.openxmlformats.org/officeDocument/2006/relationships/image" Target="../media/image4503.png"/><Relationship Id="rId29" Type="http://schemas.openxmlformats.org/officeDocument/2006/relationships/image" Target="../media/image450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72.png"/><Relationship Id="rId11" Type="http://schemas.openxmlformats.org/officeDocument/2006/relationships/image" Target="../media/image1874.png"/><Relationship Id="rId24" Type="http://schemas.openxmlformats.org/officeDocument/2006/relationships/image" Target="../media/image1884.png"/><Relationship Id="rId32" Type="http://schemas.openxmlformats.org/officeDocument/2006/relationships/image" Target="../media/image4512.png"/><Relationship Id="rId37" Type="http://schemas.openxmlformats.org/officeDocument/2006/relationships/image" Target="../media/image4517.png"/><Relationship Id="rId5" Type="http://schemas.openxmlformats.org/officeDocument/2006/relationships/image" Target="../media/image4495.png"/><Relationship Id="rId15" Type="http://schemas.openxmlformats.org/officeDocument/2006/relationships/image" Target="../media/image4500.png"/><Relationship Id="rId23" Type="http://schemas.openxmlformats.org/officeDocument/2006/relationships/image" Target="../media/image1898.png"/><Relationship Id="rId28" Type="http://schemas.openxmlformats.org/officeDocument/2006/relationships/image" Target="../media/image4508.png"/><Relationship Id="rId36" Type="http://schemas.openxmlformats.org/officeDocument/2006/relationships/image" Target="../media/image4516.png"/><Relationship Id="rId10" Type="http://schemas.openxmlformats.org/officeDocument/2006/relationships/image" Target="../media/image1900.png"/><Relationship Id="rId19" Type="http://schemas.openxmlformats.org/officeDocument/2006/relationships/image" Target="../media/image2462.png"/><Relationship Id="rId31" Type="http://schemas.openxmlformats.org/officeDocument/2006/relationships/image" Target="../media/image4511.png"/><Relationship Id="rId4" Type="http://schemas.openxmlformats.org/officeDocument/2006/relationships/image" Target="../media/image4494.png"/><Relationship Id="rId9" Type="http://schemas.openxmlformats.org/officeDocument/2006/relationships/image" Target="../media/image3937.png"/><Relationship Id="rId14" Type="http://schemas.openxmlformats.org/officeDocument/2006/relationships/image" Target="../media/image4499.png"/><Relationship Id="rId22" Type="http://schemas.openxmlformats.org/officeDocument/2006/relationships/image" Target="../media/image4505.png"/><Relationship Id="rId27" Type="http://schemas.openxmlformats.org/officeDocument/2006/relationships/image" Target="../media/image4507.png"/><Relationship Id="rId30" Type="http://schemas.openxmlformats.org/officeDocument/2006/relationships/image" Target="../media/image4510.png"/><Relationship Id="rId35" Type="http://schemas.openxmlformats.org/officeDocument/2006/relationships/image" Target="../media/image4515.png"/><Relationship Id="rId8" Type="http://schemas.openxmlformats.org/officeDocument/2006/relationships/image" Target="../media/image4497.png"/><Relationship Id="rId3" Type="http://schemas.openxmlformats.org/officeDocument/2006/relationships/image" Target="../media/image4493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26.png"/><Relationship Id="rId18" Type="http://schemas.openxmlformats.org/officeDocument/2006/relationships/image" Target="../media/image4530.png"/><Relationship Id="rId26" Type="http://schemas.openxmlformats.org/officeDocument/2006/relationships/image" Target="../media/image4536.png"/><Relationship Id="rId39" Type="http://schemas.openxmlformats.org/officeDocument/2006/relationships/image" Target="../media/image2076.png"/><Relationship Id="rId21" Type="http://schemas.openxmlformats.org/officeDocument/2006/relationships/image" Target="../media/image4533.png"/><Relationship Id="rId34" Type="http://schemas.openxmlformats.org/officeDocument/2006/relationships/image" Target="../media/image4543.png"/><Relationship Id="rId7" Type="http://schemas.openxmlformats.org/officeDocument/2006/relationships/image" Target="../media/image4460.png"/><Relationship Id="rId12" Type="http://schemas.openxmlformats.org/officeDocument/2006/relationships/image" Target="../media/image4525.png"/><Relationship Id="rId17" Type="http://schemas.openxmlformats.org/officeDocument/2006/relationships/image" Target="../media/image2611.png"/><Relationship Id="rId25" Type="http://schemas.openxmlformats.org/officeDocument/2006/relationships/image" Target="../media/image4535.png"/><Relationship Id="rId33" Type="http://schemas.openxmlformats.org/officeDocument/2006/relationships/image" Target="../media/image4542.png"/><Relationship Id="rId38" Type="http://schemas.openxmlformats.org/officeDocument/2006/relationships/image" Target="../media/image4491.png"/><Relationship Id="rId2" Type="http://schemas.openxmlformats.org/officeDocument/2006/relationships/image" Target="../media/image4520.png"/><Relationship Id="rId16" Type="http://schemas.openxmlformats.org/officeDocument/2006/relationships/image" Target="../media/image4529.png"/><Relationship Id="rId20" Type="http://schemas.openxmlformats.org/officeDocument/2006/relationships/image" Target="../media/image4532.png"/><Relationship Id="rId29" Type="http://schemas.openxmlformats.org/officeDocument/2006/relationships/image" Target="../media/image453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81.png"/><Relationship Id="rId11" Type="http://schemas.openxmlformats.org/officeDocument/2006/relationships/image" Target="../media/image4524.png"/><Relationship Id="rId24" Type="http://schemas.openxmlformats.org/officeDocument/2006/relationships/image" Target="../media/image4534.png"/><Relationship Id="rId32" Type="http://schemas.openxmlformats.org/officeDocument/2006/relationships/image" Target="../media/image4541.png"/><Relationship Id="rId37" Type="http://schemas.openxmlformats.org/officeDocument/2006/relationships/image" Target="../media/image4490.png"/><Relationship Id="rId5" Type="http://schemas.openxmlformats.org/officeDocument/2006/relationships/image" Target="../media/image4459.png"/><Relationship Id="rId15" Type="http://schemas.openxmlformats.org/officeDocument/2006/relationships/image" Target="../media/image4528.png"/><Relationship Id="rId23" Type="http://schemas.openxmlformats.org/officeDocument/2006/relationships/image" Target="../media/image2359.png"/><Relationship Id="rId28" Type="http://schemas.openxmlformats.org/officeDocument/2006/relationships/image" Target="../media/image4537.png"/><Relationship Id="rId36" Type="http://schemas.openxmlformats.org/officeDocument/2006/relationships/image" Target="../media/image4545.png"/><Relationship Id="rId10" Type="http://schemas.openxmlformats.org/officeDocument/2006/relationships/image" Target="../media/image2283.png"/><Relationship Id="rId19" Type="http://schemas.openxmlformats.org/officeDocument/2006/relationships/image" Target="../media/image4531.png"/><Relationship Id="rId31" Type="http://schemas.openxmlformats.org/officeDocument/2006/relationships/image" Target="../media/image4540.png"/><Relationship Id="rId4" Type="http://schemas.openxmlformats.org/officeDocument/2006/relationships/image" Target="../media/image4458.png"/><Relationship Id="rId9" Type="http://schemas.openxmlformats.org/officeDocument/2006/relationships/image" Target="../media/image4523.png"/><Relationship Id="rId14" Type="http://schemas.openxmlformats.org/officeDocument/2006/relationships/image" Target="../media/image4527.png"/><Relationship Id="rId22" Type="http://schemas.openxmlformats.org/officeDocument/2006/relationships/image" Target="../media/image2959.png"/><Relationship Id="rId27" Type="http://schemas.openxmlformats.org/officeDocument/2006/relationships/image" Target="../media/image2361.png"/><Relationship Id="rId30" Type="http://schemas.openxmlformats.org/officeDocument/2006/relationships/image" Target="../media/image4539.png"/><Relationship Id="rId35" Type="http://schemas.openxmlformats.org/officeDocument/2006/relationships/image" Target="../media/image4544.png"/><Relationship Id="rId8" Type="http://schemas.openxmlformats.org/officeDocument/2006/relationships/image" Target="../media/image4522.png"/><Relationship Id="rId3" Type="http://schemas.openxmlformats.org/officeDocument/2006/relationships/image" Target="../media/image452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48.png"/><Relationship Id="rId21" Type="http://schemas.openxmlformats.org/officeDocument/2006/relationships/image" Target="../media/image4562.png"/><Relationship Id="rId42" Type="http://schemas.openxmlformats.org/officeDocument/2006/relationships/image" Target="../media/image4580.png"/><Relationship Id="rId63" Type="http://schemas.openxmlformats.org/officeDocument/2006/relationships/image" Target="../media/image4600.png"/><Relationship Id="rId84" Type="http://schemas.openxmlformats.org/officeDocument/2006/relationships/image" Target="../media/image4621.png"/><Relationship Id="rId16" Type="http://schemas.openxmlformats.org/officeDocument/2006/relationships/image" Target="../media/image4558.png"/><Relationship Id="rId107" Type="http://schemas.openxmlformats.org/officeDocument/2006/relationships/image" Target="../media/image4640.png"/><Relationship Id="rId11" Type="http://schemas.openxmlformats.org/officeDocument/2006/relationships/image" Target="../media/image4555.png"/><Relationship Id="rId32" Type="http://schemas.openxmlformats.org/officeDocument/2006/relationships/image" Target="../media/image4570.png"/><Relationship Id="rId37" Type="http://schemas.openxmlformats.org/officeDocument/2006/relationships/image" Target="../media/image4575.png"/><Relationship Id="rId53" Type="http://schemas.openxmlformats.org/officeDocument/2006/relationships/image" Target="../media/image3363.png"/><Relationship Id="rId58" Type="http://schemas.openxmlformats.org/officeDocument/2006/relationships/image" Target="../media/image4595.png"/><Relationship Id="rId74" Type="http://schemas.openxmlformats.org/officeDocument/2006/relationships/image" Target="../media/image4611.png"/><Relationship Id="rId79" Type="http://schemas.openxmlformats.org/officeDocument/2006/relationships/image" Target="../media/image4616.png"/><Relationship Id="rId102" Type="http://schemas.openxmlformats.org/officeDocument/2006/relationships/image" Target="../media/image4635.png"/><Relationship Id="rId123" Type="http://schemas.openxmlformats.org/officeDocument/2006/relationships/image" Target="../media/image4654.png"/><Relationship Id="rId128" Type="http://schemas.openxmlformats.org/officeDocument/2006/relationships/image" Target="../media/image4658.png"/><Relationship Id="rId5" Type="http://schemas.openxmlformats.org/officeDocument/2006/relationships/image" Target="../media/image4549.png"/><Relationship Id="rId90" Type="http://schemas.openxmlformats.org/officeDocument/2006/relationships/image" Target="../media/image4626.png"/><Relationship Id="rId95" Type="http://schemas.openxmlformats.org/officeDocument/2006/relationships/image" Target="../media/image3785.png"/><Relationship Id="rId22" Type="http://schemas.openxmlformats.org/officeDocument/2006/relationships/image" Target="../media/image4563.png"/><Relationship Id="rId27" Type="http://schemas.openxmlformats.org/officeDocument/2006/relationships/image" Target="../media/image4567.png"/><Relationship Id="rId43" Type="http://schemas.openxmlformats.org/officeDocument/2006/relationships/image" Target="../media/image4581.png"/><Relationship Id="rId48" Type="http://schemas.openxmlformats.org/officeDocument/2006/relationships/image" Target="../media/image4586.png"/><Relationship Id="rId64" Type="http://schemas.openxmlformats.org/officeDocument/2006/relationships/image" Target="../media/image4601.png"/><Relationship Id="rId69" Type="http://schemas.openxmlformats.org/officeDocument/2006/relationships/image" Target="../media/image4606.png"/><Relationship Id="rId113" Type="http://schemas.openxmlformats.org/officeDocument/2006/relationships/image" Target="../media/image4645.png"/><Relationship Id="rId118" Type="http://schemas.openxmlformats.org/officeDocument/2006/relationships/image" Target="../media/image4649.png"/><Relationship Id="rId134" Type="http://schemas.openxmlformats.org/officeDocument/2006/relationships/image" Target="../media/image4663.png"/><Relationship Id="rId80" Type="http://schemas.openxmlformats.org/officeDocument/2006/relationships/image" Target="../media/image4617.png"/><Relationship Id="rId85" Type="http://schemas.openxmlformats.org/officeDocument/2006/relationships/image" Target="../media/image4622.png"/><Relationship Id="rId12" Type="http://schemas.openxmlformats.org/officeDocument/2006/relationships/image" Target="../media/image4352.png"/><Relationship Id="rId17" Type="http://schemas.openxmlformats.org/officeDocument/2006/relationships/image" Target="../media/image4559.png"/><Relationship Id="rId33" Type="http://schemas.openxmlformats.org/officeDocument/2006/relationships/image" Target="../media/image4571.png"/><Relationship Id="rId38" Type="http://schemas.openxmlformats.org/officeDocument/2006/relationships/image" Target="../media/image4576.png"/><Relationship Id="rId59" Type="http://schemas.openxmlformats.org/officeDocument/2006/relationships/image" Target="../media/image4596.png"/><Relationship Id="rId103" Type="http://schemas.openxmlformats.org/officeDocument/2006/relationships/image" Target="../media/image4636.png"/><Relationship Id="rId108" Type="http://schemas.openxmlformats.org/officeDocument/2006/relationships/image" Target="../media/image4641.png"/><Relationship Id="rId124" Type="http://schemas.openxmlformats.org/officeDocument/2006/relationships/image" Target="../media/image4655.png"/><Relationship Id="rId129" Type="http://schemas.openxmlformats.org/officeDocument/2006/relationships/image" Target="../media/image4659.png"/><Relationship Id="rId54" Type="http://schemas.openxmlformats.org/officeDocument/2006/relationships/image" Target="../media/image4591.png"/><Relationship Id="rId70" Type="http://schemas.openxmlformats.org/officeDocument/2006/relationships/image" Target="../media/image4607.png"/><Relationship Id="rId75" Type="http://schemas.openxmlformats.org/officeDocument/2006/relationships/image" Target="../media/image4612.png"/><Relationship Id="rId91" Type="http://schemas.openxmlformats.org/officeDocument/2006/relationships/image" Target="../media/image4627.png"/><Relationship Id="rId96" Type="http://schemas.openxmlformats.org/officeDocument/2006/relationships/image" Target="../media/image462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50.png"/><Relationship Id="rId23" Type="http://schemas.openxmlformats.org/officeDocument/2006/relationships/image" Target="../media/image4564.png"/><Relationship Id="rId28" Type="http://schemas.openxmlformats.org/officeDocument/2006/relationships/image" Target="../media/image4568.png"/><Relationship Id="rId49" Type="http://schemas.openxmlformats.org/officeDocument/2006/relationships/image" Target="../media/image4587.png"/><Relationship Id="rId114" Type="http://schemas.openxmlformats.org/officeDocument/2006/relationships/image" Target="../media/image3790.png"/><Relationship Id="rId119" Type="http://schemas.openxmlformats.org/officeDocument/2006/relationships/image" Target="../media/image4650.png"/><Relationship Id="rId44" Type="http://schemas.openxmlformats.org/officeDocument/2006/relationships/image" Target="../media/image4582.png"/><Relationship Id="rId60" Type="http://schemas.openxmlformats.org/officeDocument/2006/relationships/image" Target="../media/image4597.png"/><Relationship Id="rId65" Type="http://schemas.openxmlformats.org/officeDocument/2006/relationships/image" Target="../media/image4602.png"/><Relationship Id="rId81" Type="http://schemas.openxmlformats.org/officeDocument/2006/relationships/image" Target="../media/image4618.png"/><Relationship Id="rId86" Type="http://schemas.openxmlformats.org/officeDocument/2006/relationships/image" Target="../media/image4623.png"/><Relationship Id="rId130" Type="http://schemas.openxmlformats.org/officeDocument/2006/relationships/image" Target="../media/image4413.png"/><Relationship Id="rId135" Type="http://schemas.openxmlformats.org/officeDocument/2006/relationships/image" Target="../media/image4664.png"/><Relationship Id="rId13" Type="http://schemas.openxmlformats.org/officeDocument/2006/relationships/image" Target="../media/image4556.png"/><Relationship Id="rId18" Type="http://schemas.openxmlformats.org/officeDocument/2006/relationships/image" Target="../media/image1896.png"/><Relationship Id="rId39" Type="http://schemas.openxmlformats.org/officeDocument/2006/relationships/image" Target="../media/image4577.png"/><Relationship Id="rId109" Type="http://schemas.openxmlformats.org/officeDocument/2006/relationships/image" Target="../media/image3783.png"/><Relationship Id="rId34" Type="http://schemas.openxmlformats.org/officeDocument/2006/relationships/image" Target="../media/image4572.png"/><Relationship Id="rId50" Type="http://schemas.openxmlformats.org/officeDocument/2006/relationships/image" Target="../media/image4588.png"/><Relationship Id="rId55" Type="http://schemas.openxmlformats.org/officeDocument/2006/relationships/image" Target="../media/image4592.png"/><Relationship Id="rId76" Type="http://schemas.openxmlformats.org/officeDocument/2006/relationships/image" Target="../media/image4613.png"/><Relationship Id="rId97" Type="http://schemas.openxmlformats.org/officeDocument/2006/relationships/image" Target="../media/image4630.png"/><Relationship Id="rId104" Type="http://schemas.openxmlformats.org/officeDocument/2006/relationships/image" Target="../media/image4637.png"/><Relationship Id="rId120" Type="http://schemas.openxmlformats.org/officeDocument/2006/relationships/image" Target="../media/image4651.png"/><Relationship Id="rId125" Type="http://schemas.openxmlformats.org/officeDocument/2006/relationships/image" Target="../media/image4656.png"/><Relationship Id="rId7" Type="http://schemas.openxmlformats.org/officeDocument/2006/relationships/image" Target="../media/image4551.png"/><Relationship Id="rId71" Type="http://schemas.openxmlformats.org/officeDocument/2006/relationships/image" Target="../media/image4608.png"/><Relationship Id="rId92" Type="http://schemas.openxmlformats.org/officeDocument/2006/relationships/image" Target="../media/image4398.png"/><Relationship Id="rId2" Type="http://schemas.openxmlformats.org/officeDocument/2006/relationships/image" Target="../media/image4546.png"/><Relationship Id="rId29" Type="http://schemas.openxmlformats.org/officeDocument/2006/relationships/image" Target="../media/image4569.png"/><Relationship Id="rId24" Type="http://schemas.openxmlformats.org/officeDocument/2006/relationships/image" Target="../media/image4565.png"/><Relationship Id="rId40" Type="http://schemas.openxmlformats.org/officeDocument/2006/relationships/image" Target="../media/image4578.png"/><Relationship Id="rId45" Type="http://schemas.openxmlformats.org/officeDocument/2006/relationships/image" Target="../media/image4583.png"/><Relationship Id="rId66" Type="http://schemas.openxmlformats.org/officeDocument/2006/relationships/image" Target="../media/image4603.png"/><Relationship Id="rId87" Type="http://schemas.openxmlformats.org/officeDocument/2006/relationships/image" Target="../media/image4624.png"/><Relationship Id="rId110" Type="http://schemas.openxmlformats.org/officeDocument/2006/relationships/image" Target="../media/image4642.png"/><Relationship Id="rId115" Type="http://schemas.openxmlformats.org/officeDocument/2006/relationships/image" Target="../media/image4646.png"/><Relationship Id="rId131" Type="http://schemas.openxmlformats.org/officeDocument/2006/relationships/image" Target="../media/image4660.png"/><Relationship Id="rId136" Type="http://schemas.openxmlformats.org/officeDocument/2006/relationships/image" Target="../media/image4665.png"/><Relationship Id="rId61" Type="http://schemas.openxmlformats.org/officeDocument/2006/relationships/image" Target="../media/image4598.png"/><Relationship Id="rId82" Type="http://schemas.openxmlformats.org/officeDocument/2006/relationships/image" Target="../media/image4619.png"/><Relationship Id="rId19" Type="http://schemas.openxmlformats.org/officeDocument/2006/relationships/image" Target="../media/image4560.png"/><Relationship Id="rId14" Type="http://schemas.openxmlformats.org/officeDocument/2006/relationships/image" Target="../media/image4557.png"/><Relationship Id="rId30" Type="http://schemas.openxmlformats.org/officeDocument/2006/relationships/image" Target="../media/image2478.png"/><Relationship Id="rId35" Type="http://schemas.openxmlformats.org/officeDocument/2006/relationships/image" Target="../media/image4573.png"/><Relationship Id="rId56" Type="http://schemas.openxmlformats.org/officeDocument/2006/relationships/image" Target="../media/image4593.png"/><Relationship Id="rId77" Type="http://schemas.openxmlformats.org/officeDocument/2006/relationships/image" Target="../media/image4614.png"/><Relationship Id="rId100" Type="http://schemas.openxmlformats.org/officeDocument/2006/relationships/image" Target="../media/image4633.png"/><Relationship Id="rId105" Type="http://schemas.openxmlformats.org/officeDocument/2006/relationships/image" Target="../media/image4638.png"/><Relationship Id="rId126" Type="http://schemas.openxmlformats.org/officeDocument/2006/relationships/image" Target="../media/image3963.png"/><Relationship Id="rId8" Type="http://schemas.openxmlformats.org/officeDocument/2006/relationships/image" Target="../media/image4552.png"/><Relationship Id="rId51" Type="http://schemas.openxmlformats.org/officeDocument/2006/relationships/image" Target="../media/image4589.png"/><Relationship Id="rId72" Type="http://schemas.openxmlformats.org/officeDocument/2006/relationships/image" Target="../media/image4609.png"/><Relationship Id="rId93" Type="http://schemas.openxmlformats.org/officeDocument/2006/relationships/image" Target="../media/image4396.png"/><Relationship Id="rId98" Type="http://schemas.openxmlformats.org/officeDocument/2006/relationships/image" Target="../media/image4631.png"/><Relationship Id="rId121" Type="http://schemas.openxmlformats.org/officeDocument/2006/relationships/image" Target="../media/image4652.png"/><Relationship Id="rId3" Type="http://schemas.openxmlformats.org/officeDocument/2006/relationships/image" Target="../media/image4547.png"/><Relationship Id="rId25" Type="http://schemas.openxmlformats.org/officeDocument/2006/relationships/image" Target="../media/image1874.png"/><Relationship Id="rId46" Type="http://schemas.openxmlformats.org/officeDocument/2006/relationships/image" Target="../media/image4584.png"/><Relationship Id="rId67" Type="http://schemas.openxmlformats.org/officeDocument/2006/relationships/image" Target="../media/image4604.png"/><Relationship Id="rId116" Type="http://schemas.openxmlformats.org/officeDocument/2006/relationships/image" Target="../media/image4647.png"/><Relationship Id="rId20" Type="http://schemas.openxmlformats.org/officeDocument/2006/relationships/image" Target="../media/image4561.png"/><Relationship Id="rId41" Type="http://schemas.openxmlformats.org/officeDocument/2006/relationships/image" Target="../media/image4579.png"/><Relationship Id="rId62" Type="http://schemas.openxmlformats.org/officeDocument/2006/relationships/image" Target="../media/image4599.png"/><Relationship Id="rId83" Type="http://schemas.openxmlformats.org/officeDocument/2006/relationships/image" Target="../media/image4620.png"/><Relationship Id="rId88" Type="http://schemas.openxmlformats.org/officeDocument/2006/relationships/image" Target="../media/image4388.png"/><Relationship Id="rId111" Type="http://schemas.openxmlformats.org/officeDocument/2006/relationships/image" Target="../media/image4643.png"/><Relationship Id="rId132" Type="http://schemas.openxmlformats.org/officeDocument/2006/relationships/image" Target="../media/image4661.png"/><Relationship Id="rId15" Type="http://schemas.openxmlformats.org/officeDocument/2006/relationships/image" Target="../media/image3746.png"/><Relationship Id="rId36" Type="http://schemas.openxmlformats.org/officeDocument/2006/relationships/image" Target="../media/image4574.png"/><Relationship Id="rId57" Type="http://schemas.openxmlformats.org/officeDocument/2006/relationships/image" Target="../media/image4594.png"/><Relationship Id="rId106" Type="http://schemas.openxmlformats.org/officeDocument/2006/relationships/image" Target="../media/image4639.png"/><Relationship Id="rId127" Type="http://schemas.openxmlformats.org/officeDocument/2006/relationships/image" Target="../media/image4657.png"/><Relationship Id="rId10" Type="http://schemas.openxmlformats.org/officeDocument/2006/relationships/image" Target="../media/image4554.png"/><Relationship Id="rId31" Type="http://schemas.openxmlformats.org/officeDocument/2006/relationships/image" Target="../media/image3366.png"/><Relationship Id="rId52" Type="http://schemas.openxmlformats.org/officeDocument/2006/relationships/image" Target="../media/image4590.png"/><Relationship Id="rId73" Type="http://schemas.openxmlformats.org/officeDocument/2006/relationships/image" Target="../media/image4610.png"/><Relationship Id="rId78" Type="http://schemas.openxmlformats.org/officeDocument/2006/relationships/image" Target="../media/image4615.png"/><Relationship Id="rId94" Type="http://schemas.openxmlformats.org/officeDocument/2006/relationships/image" Target="../media/image4628.png"/><Relationship Id="rId99" Type="http://schemas.openxmlformats.org/officeDocument/2006/relationships/image" Target="../media/image4632.png"/><Relationship Id="rId101" Type="http://schemas.openxmlformats.org/officeDocument/2006/relationships/image" Target="../media/image4634.png"/><Relationship Id="rId122" Type="http://schemas.openxmlformats.org/officeDocument/2006/relationships/image" Target="../media/image4653.png"/><Relationship Id="rId4" Type="http://schemas.openxmlformats.org/officeDocument/2006/relationships/image" Target="../media/image4548.png"/><Relationship Id="rId9" Type="http://schemas.openxmlformats.org/officeDocument/2006/relationships/image" Target="../media/image4553.png"/><Relationship Id="rId26" Type="http://schemas.openxmlformats.org/officeDocument/2006/relationships/image" Target="../media/image4566.png"/><Relationship Id="rId47" Type="http://schemas.openxmlformats.org/officeDocument/2006/relationships/image" Target="../media/image4585.png"/><Relationship Id="rId68" Type="http://schemas.openxmlformats.org/officeDocument/2006/relationships/image" Target="../media/image4605.png"/><Relationship Id="rId89" Type="http://schemas.openxmlformats.org/officeDocument/2006/relationships/image" Target="../media/image4625.png"/><Relationship Id="rId112" Type="http://schemas.openxmlformats.org/officeDocument/2006/relationships/image" Target="../media/image4644.png"/><Relationship Id="rId133" Type="http://schemas.openxmlformats.org/officeDocument/2006/relationships/image" Target="../media/image466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2.png"/><Relationship Id="rId13" Type="http://schemas.openxmlformats.org/officeDocument/2006/relationships/image" Target="../media/image4677.png"/><Relationship Id="rId18" Type="http://schemas.openxmlformats.org/officeDocument/2006/relationships/image" Target="../media/image4682.png"/><Relationship Id="rId3" Type="http://schemas.openxmlformats.org/officeDocument/2006/relationships/image" Target="../media/image4667.png"/><Relationship Id="rId21" Type="http://schemas.openxmlformats.org/officeDocument/2006/relationships/image" Target="../media/image4685.png"/><Relationship Id="rId7" Type="http://schemas.openxmlformats.org/officeDocument/2006/relationships/image" Target="../media/image4671.png"/><Relationship Id="rId12" Type="http://schemas.openxmlformats.org/officeDocument/2006/relationships/image" Target="../media/image4676.png"/><Relationship Id="rId17" Type="http://schemas.openxmlformats.org/officeDocument/2006/relationships/image" Target="../media/image4681.png"/><Relationship Id="rId2" Type="http://schemas.openxmlformats.org/officeDocument/2006/relationships/image" Target="../media/image4666.png"/><Relationship Id="rId16" Type="http://schemas.openxmlformats.org/officeDocument/2006/relationships/image" Target="../media/image4680.png"/><Relationship Id="rId20" Type="http://schemas.openxmlformats.org/officeDocument/2006/relationships/image" Target="../media/image46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70.png"/><Relationship Id="rId11" Type="http://schemas.openxmlformats.org/officeDocument/2006/relationships/image" Target="../media/image4675.png"/><Relationship Id="rId5" Type="http://schemas.openxmlformats.org/officeDocument/2006/relationships/image" Target="../media/image4669.png"/><Relationship Id="rId15" Type="http://schemas.openxmlformats.org/officeDocument/2006/relationships/image" Target="../media/image4679.png"/><Relationship Id="rId10" Type="http://schemas.openxmlformats.org/officeDocument/2006/relationships/image" Target="../media/image4674.png"/><Relationship Id="rId19" Type="http://schemas.openxmlformats.org/officeDocument/2006/relationships/image" Target="../media/image4683.png"/><Relationship Id="rId4" Type="http://schemas.openxmlformats.org/officeDocument/2006/relationships/image" Target="../media/image4668.png"/><Relationship Id="rId9" Type="http://schemas.openxmlformats.org/officeDocument/2006/relationships/image" Target="../media/image4673.png"/><Relationship Id="rId14" Type="http://schemas.openxmlformats.org/officeDocument/2006/relationships/image" Target="../media/image4678.png"/><Relationship Id="rId22" Type="http://schemas.openxmlformats.org/officeDocument/2006/relationships/image" Target="../media/image4686.pn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98.png"/><Relationship Id="rId18" Type="http://schemas.openxmlformats.org/officeDocument/2006/relationships/image" Target="../media/image4703.png"/><Relationship Id="rId26" Type="http://schemas.openxmlformats.org/officeDocument/2006/relationships/image" Target="../media/image4711.png"/><Relationship Id="rId39" Type="http://schemas.openxmlformats.org/officeDocument/2006/relationships/image" Target="../media/image4724.png"/><Relationship Id="rId21" Type="http://schemas.openxmlformats.org/officeDocument/2006/relationships/image" Target="../media/image4706.png"/><Relationship Id="rId34" Type="http://schemas.openxmlformats.org/officeDocument/2006/relationships/image" Target="../media/image4719.png"/><Relationship Id="rId42" Type="http://schemas.openxmlformats.org/officeDocument/2006/relationships/image" Target="../media/image4727.png"/><Relationship Id="rId7" Type="http://schemas.openxmlformats.org/officeDocument/2006/relationships/image" Target="../media/image4692.png"/><Relationship Id="rId2" Type="http://schemas.openxmlformats.org/officeDocument/2006/relationships/image" Target="../media/image4687.png"/><Relationship Id="rId16" Type="http://schemas.openxmlformats.org/officeDocument/2006/relationships/image" Target="../media/image4701.png"/><Relationship Id="rId20" Type="http://schemas.openxmlformats.org/officeDocument/2006/relationships/image" Target="../media/image4705.png"/><Relationship Id="rId29" Type="http://schemas.openxmlformats.org/officeDocument/2006/relationships/image" Target="../media/image4714.png"/><Relationship Id="rId41" Type="http://schemas.openxmlformats.org/officeDocument/2006/relationships/image" Target="../media/image47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91.png"/><Relationship Id="rId11" Type="http://schemas.openxmlformats.org/officeDocument/2006/relationships/image" Target="../media/image4696.png"/><Relationship Id="rId24" Type="http://schemas.openxmlformats.org/officeDocument/2006/relationships/image" Target="../media/image4709.png"/><Relationship Id="rId32" Type="http://schemas.openxmlformats.org/officeDocument/2006/relationships/image" Target="../media/image4717.png"/><Relationship Id="rId37" Type="http://schemas.openxmlformats.org/officeDocument/2006/relationships/image" Target="../media/image4722.png"/><Relationship Id="rId40" Type="http://schemas.openxmlformats.org/officeDocument/2006/relationships/image" Target="../media/image4725.png"/><Relationship Id="rId5" Type="http://schemas.openxmlformats.org/officeDocument/2006/relationships/image" Target="../media/image4690.png"/><Relationship Id="rId15" Type="http://schemas.openxmlformats.org/officeDocument/2006/relationships/image" Target="../media/image4700.png"/><Relationship Id="rId23" Type="http://schemas.openxmlformats.org/officeDocument/2006/relationships/image" Target="../media/image4708.png"/><Relationship Id="rId28" Type="http://schemas.openxmlformats.org/officeDocument/2006/relationships/image" Target="../media/image4713.png"/><Relationship Id="rId36" Type="http://schemas.openxmlformats.org/officeDocument/2006/relationships/image" Target="../media/image4721.png"/><Relationship Id="rId10" Type="http://schemas.openxmlformats.org/officeDocument/2006/relationships/image" Target="../media/image4695.png"/><Relationship Id="rId19" Type="http://schemas.openxmlformats.org/officeDocument/2006/relationships/image" Target="../media/image4704.png"/><Relationship Id="rId31" Type="http://schemas.openxmlformats.org/officeDocument/2006/relationships/image" Target="../media/image4716.png"/><Relationship Id="rId4" Type="http://schemas.openxmlformats.org/officeDocument/2006/relationships/image" Target="../media/image4689.png"/><Relationship Id="rId9" Type="http://schemas.openxmlformats.org/officeDocument/2006/relationships/image" Target="../media/image4694.png"/><Relationship Id="rId14" Type="http://schemas.openxmlformats.org/officeDocument/2006/relationships/image" Target="../media/image4699.png"/><Relationship Id="rId22" Type="http://schemas.openxmlformats.org/officeDocument/2006/relationships/image" Target="../media/image4707.png"/><Relationship Id="rId27" Type="http://schemas.openxmlformats.org/officeDocument/2006/relationships/image" Target="../media/image4712.png"/><Relationship Id="rId30" Type="http://schemas.openxmlformats.org/officeDocument/2006/relationships/image" Target="../media/image4715.png"/><Relationship Id="rId35" Type="http://schemas.openxmlformats.org/officeDocument/2006/relationships/image" Target="../media/image4720.png"/><Relationship Id="rId8" Type="http://schemas.openxmlformats.org/officeDocument/2006/relationships/image" Target="../media/image4693.png"/><Relationship Id="rId3" Type="http://schemas.openxmlformats.org/officeDocument/2006/relationships/image" Target="../media/image4688.png"/><Relationship Id="rId12" Type="http://schemas.openxmlformats.org/officeDocument/2006/relationships/image" Target="../media/image4697.png"/><Relationship Id="rId17" Type="http://schemas.openxmlformats.org/officeDocument/2006/relationships/image" Target="../media/image4702.png"/><Relationship Id="rId25" Type="http://schemas.openxmlformats.org/officeDocument/2006/relationships/image" Target="../media/image4710.png"/><Relationship Id="rId33" Type="http://schemas.openxmlformats.org/officeDocument/2006/relationships/image" Target="../media/image4718.png"/><Relationship Id="rId38" Type="http://schemas.openxmlformats.org/officeDocument/2006/relationships/image" Target="../media/image472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4.png"/><Relationship Id="rId13" Type="http://schemas.openxmlformats.org/officeDocument/2006/relationships/image" Target="../media/image4739.png"/><Relationship Id="rId18" Type="http://schemas.openxmlformats.org/officeDocument/2006/relationships/image" Target="../media/image4744.png"/><Relationship Id="rId3" Type="http://schemas.openxmlformats.org/officeDocument/2006/relationships/image" Target="../media/image4729.png"/><Relationship Id="rId7" Type="http://schemas.openxmlformats.org/officeDocument/2006/relationships/image" Target="../media/image4733.png"/><Relationship Id="rId12" Type="http://schemas.openxmlformats.org/officeDocument/2006/relationships/image" Target="../media/image4738.png"/><Relationship Id="rId17" Type="http://schemas.openxmlformats.org/officeDocument/2006/relationships/image" Target="../media/image4743.png"/><Relationship Id="rId2" Type="http://schemas.openxmlformats.org/officeDocument/2006/relationships/image" Target="../media/image4728.png"/><Relationship Id="rId16" Type="http://schemas.openxmlformats.org/officeDocument/2006/relationships/image" Target="../media/image474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32.png"/><Relationship Id="rId11" Type="http://schemas.openxmlformats.org/officeDocument/2006/relationships/image" Target="../media/image4737.png"/><Relationship Id="rId5" Type="http://schemas.openxmlformats.org/officeDocument/2006/relationships/image" Target="../media/image4731.png"/><Relationship Id="rId15" Type="http://schemas.openxmlformats.org/officeDocument/2006/relationships/image" Target="../media/image4741.png"/><Relationship Id="rId10" Type="http://schemas.openxmlformats.org/officeDocument/2006/relationships/image" Target="../media/image4736.png"/><Relationship Id="rId4" Type="http://schemas.openxmlformats.org/officeDocument/2006/relationships/image" Target="../media/image4730.png"/><Relationship Id="rId9" Type="http://schemas.openxmlformats.org/officeDocument/2006/relationships/image" Target="../media/image4735.png"/><Relationship Id="rId14" Type="http://schemas.openxmlformats.org/officeDocument/2006/relationships/image" Target="../media/image474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7.png"/><Relationship Id="rId13" Type="http://schemas.openxmlformats.org/officeDocument/2006/relationships/image" Target="../media/image4752.png"/><Relationship Id="rId18" Type="http://schemas.openxmlformats.org/officeDocument/2006/relationships/image" Target="../media/image4757.png"/><Relationship Id="rId3" Type="http://schemas.openxmlformats.org/officeDocument/2006/relationships/image" Target="../media/image4729.png"/><Relationship Id="rId7" Type="http://schemas.openxmlformats.org/officeDocument/2006/relationships/image" Target="../media/image4733.png"/><Relationship Id="rId12" Type="http://schemas.openxmlformats.org/officeDocument/2006/relationships/image" Target="../media/image4751.png"/><Relationship Id="rId17" Type="http://schemas.openxmlformats.org/officeDocument/2006/relationships/image" Target="../media/image4756.png"/><Relationship Id="rId2" Type="http://schemas.openxmlformats.org/officeDocument/2006/relationships/image" Target="../media/image4745.png"/><Relationship Id="rId16" Type="http://schemas.openxmlformats.org/officeDocument/2006/relationships/image" Target="../media/image4755.png"/><Relationship Id="rId20" Type="http://schemas.openxmlformats.org/officeDocument/2006/relationships/image" Target="../media/image475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32.png"/><Relationship Id="rId11" Type="http://schemas.openxmlformats.org/officeDocument/2006/relationships/image" Target="../media/image4750.png"/><Relationship Id="rId5" Type="http://schemas.openxmlformats.org/officeDocument/2006/relationships/image" Target="../media/image4731.png"/><Relationship Id="rId15" Type="http://schemas.openxmlformats.org/officeDocument/2006/relationships/image" Target="../media/image4754.png"/><Relationship Id="rId10" Type="http://schemas.openxmlformats.org/officeDocument/2006/relationships/image" Target="../media/image4749.png"/><Relationship Id="rId19" Type="http://schemas.openxmlformats.org/officeDocument/2006/relationships/image" Target="../media/image4758.png"/><Relationship Id="rId4" Type="http://schemas.openxmlformats.org/officeDocument/2006/relationships/image" Target="../media/image4746.png"/><Relationship Id="rId9" Type="http://schemas.openxmlformats.org/officeDocument/2006/relationships/image" Target="../media/image4748.png"/><Relationship Id="rId14" Type="http://schemas.openxmlformats.org/officeDocument/2006/relationships/image" Target="../media/image4753.png"/></Relationships>
</file>

<file path=ppt/slides/_rels/slide8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16.png"/><Relationship Id="rId21" Type="http://schemas.openxmlformats.org/officeDocument/2006/relationships/image" Target="../media/image1892.png"/><Relationship Id="rId42" Type="http://schemas.openxmlformats.org/officeDocument/2006/relationships/image" Target="../media/image4788.png"/><Relationship Id="rId47" Type="http://schemas.openxmlformats.org/officeDocument/2006/relationships/image" Target="../media/image2250.png"/><Relationship Id="rId63" Type="http://schemas.openxmlformats.org/officeDocument/2006/relationships/image" Target="../media/image4801.png"/><Relationship Id="rId68" Type="http://schemas.openxmlformats.org/officeDocument/2006/relationships/image" Target="../media/image4805.png"/><Relationship Id="rId84" Type="http://schemas.openxmlformats.org/officeDocument/2006/relationships/image" Target="../media/image4818.png"/><Relationship Id="rId89" Type="http://schemas.openxmlformats.org/officeDocument/2006/relationships/image" Target="../media/image2467.png"/><Relationship Id="rId112" Type="http://schemas.openxmlformats.org/officeDocument/2006/relationships/image" Target="../media/image4839.png"/><Relationship Id="rId16" Type="http://schemas.openxmlformats.org/officeDocument/2006/relationships/image" Target="../media/image4774.png"/><Relationship Id="rId107" Type="http://schemas.openxmlformats.org/officeDocument/2006/relationships/image" Target="../media/image4834.png"/><Relationship Id="rId11" Type="http://schemas.openxmlformats.org/officeDocument/2006/relationships/image" Target="../media/image4769.png"/><Relationship Id="rId32" Type="http://schemas.openxmlformats.org/officeDocument/2006/relationships/image" Target="../media/image4781.png"/><Relationship Id="rId37" Type="http://schemas.openxmlformats.org/officeDocument/2006/relationships/image" Target="../media/image1876.png"/><Relationship Id="rId53" Type="http://schemas.openxmlformats.org/officeDocument/2006/relationships/image" Target="../media/image3998.png"/><Relationship Id="rId58" Type="http://schemas.openxmlformats.org/officeDocument/2006/relationships/image" Target="../media/image4796.png"/><Relationship Id="rId74" Type="http://schemas.openxmlformats.org/officeDocument/2006/relationships/image" Target="../media/image4810.png"/><Relationship Id="rId79" Type="http://schemas.openxmlformats.org/officeDocument/2006/relationships/image" Target="../media/image4815.png"/><Relationship Id="rId102" Type="http://schemas.openxmlformats.org/officeDocument/2006/relationships/image" Target="../media/image4830.png"/><Relationship Id="rId123" Type="http://schemas.openxmlformats.org/officeDocument/2006/relationships/image" Target="../media/image4846.png"/><Relationship Id="rId128" Type="http://schemas.openxmlformats.org/officeDocument/2006/relationships/image" Target="../media/image3786.png"/><Relationship Id="rId5" Type="http://schemas.openxmlformats.org/officeDocument/2006/relationships/image" Target="../media/image4763.png"/><Relationship Id="rId90" Type="http://schemas.openxmlformats.org/officeDocument/2006/relationships/image" Target="../media/image4821.png"/><Relationship Id="rId95" Type="http://schemas.openxmlformats.org/officeDocument/2006/relationships/image" Target="../media/image4825.png"/><Relationship Id="rId22" Type="http://schemas.openxmlformats.org/officeDocument/2006/relationships/image" Target="../media/image4775.png"/><Relationship Id="rId27" Type="http://schemas.openxmlformats.org/officeDocument/2006/relationships/image" Target="../media/image4777.png"/><Relationship Id="rId43" Type="http://schemas.openxmlformats.org/officeDocument/2006/relationships/image" Target="../media/image1772.png"/><Relationship Id="rId48" Type="http://schemas.openxmlformats.org/officeDocument/2006/relationships/image" Target="../media/image4790.png"/><Relationship Id="rId64" Type="http://schemas.openxmlformats.org/officeDocument/2006/relationships/image" Target="../media/image2454.png"/><Relationship Id="rId69" Type="http://schemas.openxmlformats.org/officeDocument/2006/relationships/image" Target="../media/image4806.png"/><Relationship Id="rId113" Type="http://schemas.openxmlformats.org/officeDocument/2006/relationships/image" Target="../media/image4840.png"/><Relationship Id="rId118" Type="http://schemas.openxmlformats.org/officeDocument/2006/relationships/image" Target="../media/image4842.png"/><Relationship Id="rId80" Type="http://schemas.openxmlformats.org/officeDocument/2006/relationships/image" Target="../media/image4816.png"/><Relationship Id="rId85" Type="http://schemas.openxmlformats.org/officeDocument/2006/relationships/image" Target="../media/image1885.png"/><Relationship Id="rId12" Type="http://schemas.openxmlformats.org/officeDocument/2006/relationships/image" Target="../media/image4770.png"/><Relationship Id="rId17" Type="http://schemas.openxmlformats.org/officeDocument/2006/relationships/image" Target="../media/image3355.png"/><Relationship Id="rId33" Type="http://schemas.openxmlformats.org/officeDocument/2006/relationships/image" Target="../media/image1874.png"/><Relationship Id="rId38" Type="http://schemas.openxmlformats.org/officeDocument/2006/relationships/image" Target="../media/image4785.png"/><Relationship Id="rId59" Type="http://schemas.openxmlformats.org/officeDocument/2006/relationships/image" Target="../media/image4797.png"/><Relationship Id="rId103" Type="http://schemas.openxmlformats.org/officeDocument/2006/relationships/image" Target="../media/image2079.png"/><Relationship Id="rId108" Type="http://schemas.openxmlformats.org/officeDocument/2006/relationships/image" Target="../media/image4835.png"/><Relationship Id="rId124" Type="http://schemas.openxmlformats.org/officeDocument/2006/relationships/image" Target="../media/image4847.png"/><Relationship Id="rId129" Type="http://schemas.openxmlformats.org/officeDocument/2006/relationships/image" Target="../media/image4851.png"/><Relationship Id="rId54" Type="http://schemas.openxmlformats.org/officeDocument/2006/relationships/image" Target="../media/image4792.png"/><Relationship Id="rId70" Type="http://schemas.openxmlformats.org/officeDocument/2006/relationships/image" Target="../media/image4807.png"/><Relationship Id="rId75" Type="http://schemas.openxmlformats.org/officeDocument/2006/relationships/image" Target="../media/image4811.png"/><Relationship Id="rId91" Type="http://schemas.openxmlformats.org/officeDocument/2006/relationships/image" Target="../media/image4822.png"/><Relationship Id="rId96" Type="http://schemas.openxmlformats.org/officeDocument/2006/relationships/image" Target="../media/image48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64.png"/><Relationship Id="rId23" Type="http://schemas.openxmlformats.org/officeDocument/2006/relationships/image" Target="../media/image4776.png"/><Relationship Id="rId28" Type="http://schemas.openxmlformats.org/officeDocument/2006/relationships/image" Target="../media/image4778.png"/><Relationship Id="rId49" Type="http://schemas.openxmlformats.org/officeDocument/2006/relationships/image" Target="../media/image3366.png"/><Relationship Id="rId114" Type="http://schemas.openxmlformats.org/officeDocument/2006/relationships/image" Target="../media/image4841.png"/><Relationship Id="rId119" Type="http://schemas.openxmlformats.org/officeDocument/2006/relationships/image" Target="../media/image4843.png"/><Relationship Id="rId44" Type="http://schemas.openxmlformats.org/officeDocument/2006/relationships/image" Target="../media/image4789.png"/><Relationship Id="rId60" Type="http://schemas.openxmlformats.org/officeDocument/2006/relationships/image" Target="../media/image4798.png"/><Relationship Id="rId65" Type="http://schemas.openxmlformats.org/officeDocument/2006/relationships/image" Target="../media/image4802.png"/><Relationship Id="rId81" Type="http://schemas.openxmlformats.org/officeDocument/2006/relationships/image" Target="../media/image3869.png"/><Relationship Id="rId86" Type="http://schemas.openxmlformats.org/officeDocument/2006/relationships/image" Target="../media/image4819.png"/><Relationship Id="rId130" Type="http://schemas.openxmlformats.org/officeDocument/2006/relationships/image" Target="../media/image4852.png"/><Relationship Id="rId13" Type="http://schemas.openxmlformats.org/officeDocument/2006/relationships/image" Target="../media/image4771.png"/><Relationship Id="rId18" Type="http://schemas.openxmlformats.org/officeDocument/2006/relationships/image" Target="../media/image2451.png"/><Relationship Id="rId39" Type="http://schemas.openxmlformats.org/officeDocument/2006/relationships/image" Target="../media/image4786.png"/><Relationship Id="rId109" Type="http://schemas.openxmlformats.org/officeDocument/2006/relationships/image" Target="../media/image4836.png"/><Relationship Id="rId34" Type="http://schemas.openxmlformats.org/officeDocument/2006/relationships/image" Target="../media/image4782.png"/><Relationship Id="rId50" Type="http://schemas.openxmlformats.org/officeDocument/2006/relationships/image" Target="../media/image4415.png"/><Relationship Id="rId55" Type="http://schemas.openxmlformats.org/officeDocument/2006/relationships/image" Target="../media/image4793.png"/><Relationship Id="rId76" Type="http://schemas.openxmlformats.org/officeDocument/2006/relationships/image" Target="../media/image4812.png"/><Relationship Id="rId97" Type="http://schemas.openxmlformats.org/officeDocument/2006/relationships/image" Target="../media/image4827.png"/><Relationship Id="rId104" Type="http://schemas.openxmlformats.org/officeDocument/2006/relationships/image" Target="../media/image4831.png"/><Relationship Id="rId120" Type="http://schemas.openxmlformats.org/officeDocument/2006/relationships/image" Target="../media/image4844.png"/><Relationship Id="rId125" Type="http://schemas.openxmlformats.org/officeDocument/2006/relationships/image" Target="../media/image4848.png"/><Relationship Id="rId7" Type="http://schemas.openxmlformats.org/officeDocument/2006/relationships/image" Target="../media/image4765.png"/><Relationship Id="rId71" Type="http://schemas.openxmlformats.org/officeDocument/2006/relationships/image" Target="../media/image4808.png"/><Relationship Id="rId92" Type="http://schemas.openxmlformats.org/officeDocument/2006/relationships/image" Target="../media/image2471.png"/><Relationship Id="rId2" Type="http://schemas.openxmlformats.org/officeDocument/2006/relationships/image" Target="../media/image4760.png"/><Relationship Id="rId29" Type="http://schemas.openxmlformats.org/officeDocument/2006/relationships/image" Target="../media/image4779.png"/><Relationship Id="rId24" Type="http://schemas.openxmlformats.org/officeDocument/2006/relationships/image" Target="../media/image1869.png"/><Relationship Id="rId40" Type="http://schemas.openxmlformats.org/officeDocument/2006/relationships/image" Target="../media/image2226.png"/><Relationship Id="rId45" Type="http://schemas.openxmlformats.org/officeDocument/2006/relationships/image" Target="../media/image1896.png"/><Relationship Id="rId66" Type="http://schemas.openxmlformats.org/officeDocument/2006/relationships/image" Target="../media/image4803.png"/><Relationship Id="rId87" Type="http://schemas.openxmlformats.org/officeDocument/2006/relationships/image" Target="../media/image2407.png"/><Relationship Id="rId110" Type="http://schemas.openxmlformats.org/officeDocument/2006/relationships/image" Target="../media/image4837.png"/><Relationship Id="rId115" Type="http://schemas.openxmlformats.org/officeDocument/2006/relationships/image" Target="../media/image3414.png"/><Relationship Id="rId61" Type="http://schemas.openxmlformats.org/officeDocument/2006/relationships/image" Target="../media/image4799.png"/><Relationship Id="rId82" Type="http://schemas.openxmlformats.org/officeDocument/2006/relationships/image" Target="../media/image4817.png"/><Relationship Id="rId19" Type="http://schemas.openxmlformats.org/officeDocument/2006/relationships/image" Target="../media/image4505.png"/><Relationship Id="rId14" Type="http://schemas.openxmlformats.org/officeDocument/2006/relationships/image" Target="../media/image4772.png"/><Relationship Id="rId30" Type="http://schemas.openxmlformats.org/officeDocument/2006/relationships/image" Target="../media/image4780.png"/><Relationship Id="rId35" Type="http://schemas.openxmlformats.org/officeDocument/2006/relationships/image" Target="../media/image4783.png"/><Relationship Id="rId56" Type="http://schemas.openxmlformats.org/officeDocument/2006/relationships/image" Target="../media/image4794.png"/><Relationship Id="rId77" Type="http://schemas.openxmlformats.org/officeDocument/2006/relationships/image" Target="../media/image4813.png"/><Relationship Id="rId100" Type="http://schemas.openxmlformats.org/officeDocument/2006/relationships/image" Target="../media/image4828.png"/><Relationship Id="rId105" Type="http://schemas.openxmlformats.org/officeDocument/2006/relationships/image" Target="../media/image4832.png"/><Relationship Id="rId126" Type="http://schemas.openxmlformats.org/officeDocument/2006/relationships/image" Target="../media/image4849.png"/><Relationship Id="rId8" Type="http://schemas.openxmlformats.org/officeDocument/2006/relationships/image" Target="../media/image4766.png"/><Relationship Id="rId51" Type="http://schemas.openxmlformats.org/officeDocument/2006/relationships/image" Target="../media/image4791.png"/><Relationship Id="rId72" Type="http://schemas.openxmlformats.org/officeDocument/2006/relationships/image" Target="../media/image3340.png"/><Relationship Id="rId93" Type="http://schemas.openxmlformats.org/officeDocument/2006/relationships/image" Target="../media/image4823.png"/><Relationship Id="rId98" Type="http://schemas.openxmlformats.org/officeDocument/2006/relationships/image" Target="../media/image1935.png"/><Relationship Id="rId121" Type="http://schemas.openxmlformats.org/officeDocument/2006/relationships/image" Target="../media/image4845.png"/><Relationship Id="rId3" Type="http://schemas.openxmlformats.org/officeDocument/2006/relationships/image" Target="../media/image4761.png"/><Relationship Id="rId25" Type="http://schemas.openxmlformats.org/officeDocument/2006/relationships/image" Target="../media/image4389.png"/><Relationship Id="rId46" Type="http://schemas.openxmlformats.org/officeDocument/2006/relationships/image" Target="../media/image4399.png"/><Relationship Id="rId67" Type="http://schemas.openxmlformats.org/officeDocument/2006/relationships/image" Target="../media/image4804.png"/><Relationship Id="rId116" Type="http://schemas.openxmlformats.org/officeDocument/2006/relationships/image" Target="../media/image3415.png"/><Relationship Id="rId20" Type="http://schemas.openxmlformats.org/officeDocument/2006/relationships/image" Target="../media/image3937.png"/><Relationship Id="rId41" Type="http://schemas.openxmlformats.org/officeDocument/2006/relationships/image" Target="../media/image4787.png"/><Relationship Id="rId62" Type="http://schemas.openxmlformats.org/officeDocument/2006/relationships/image" Target="../media/image4800.png"/><Relationship Id="rId83" Type="http://schemas.openxmlformats.org/officeDocument/2006/relationships/image" Target="../media/image2238.png"/><Relationship Id="rId88" Type="http://schemas.openxmlformats.org/officeDocument/2006/relationships/image" Target="../media/image4820.png"/><Relationship Id="rId111" Type="http://schemas.openxmlformats.org/officeDocument/2006/relationships/image" Target="../media/image4838.png"/><Relationship Id="rId15" Type="http://schemas.openxmlformats.org/officeDocument/2006/relationships/image" Target="../media/image4773.png"/><Relationship Id="rId36" Type="http://schemas.openxmlformats.org/officeDocument/2006/relationships/image" Target="../media/image4784.png"/><Relationship Id="rId57" Type="http://schemas.openxmlformats.org/officeDocument/2006/relationships/image" Target="../media/image4795.png"/><Relationship Id="rId106" Type="http://schemas.openxmlformats.org/officeDocument/2006/relationships/image" Target="../media/image4833.png"/><Relationship Id="rId127" Type="http://schemas.openxmlformats.org/officeDocument/2006/relationships/image" Target="../media/image4850.png"/><Relationship Id="rId10" Type="http://schemas.openxmlformats.org/officeDocument/2006/relationships/image" Target="../media/image4768.png"/><Relationship Id="rId31" Type="http://schemas.openxmlformats.org/officeDocument/2006/relationships/image" Target="../media/image1898.png"/><Relationship Id="rId52" Type="http://schemas.openxmlformats.org/officeDocument/2006/relationships/image" Target="../media/image3995.png"/><Relationship Id="rId73" Type="http://schemas.openxmlformats.org/officeDocument/2006/relationships/image" Target="../media/image4809.png"/><Relationship Id="rId78" Type="http://schemas.openxmlformats.org/officeDocument/2006/relationships/image" Target="../media/image4814.png"/><Relationship Id="rId94" Type="http://schemas.openxmlformats.org/officeDocument/2006/relationships/image" Target="../media/image4824.png"/><Relationship Id="rId99" Type="http://schemas.openxmlformats.org/officeDocument/2006/relationships/image" Target="../media/image3379.png"/><Relationship Id="rId101" Type="http://schemas.openxmlformats.org/officeDocument/2006/relationships/image" Target="../media/image4829.png"/><Relationship Id="rId122" Type="http://schemas.openxmlformats.org/officeDocument/2006/relationships/image" Target="../media/image2126.png"/><Relationship Id="rId4" Type="http://schemas.openxmlformats.org/officeDocument/2006/relationships/image" Target="../media/image4762.png"/><Relationship Id="rId9" Type="http://schemas.openxmlformats.org/officeDocument/2006/relationships/image" Target="../media/image4767.png"/><Relationship Id="rId26" Type="http://schemas.openxmlformats.org/officeDocument/2006/relationships/image" Target="../media/image18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13" Type="http://schemas.openxmlformats.org/officeDocument/2006/relationships/image" Target="../media/image420.png"/><Relationship Id="rId18" Type="http://schemas.openxmlformats.org/officeDocument/2006/relationships/image" Target="../media/image425.png"/><Relationship Id="rId26" Type="http://schemas.openxmlformats.org/officeDocument/2006/relationships/image" Target="../media/image433.png"/><Relationship Id="rId3" Type="http://schemas.openxmlformats.org/officeDocument/2006/relationships/image" Target="../media/image410.png"/><Relationship Id="rId21" Type="http://schemas.openxmlformats.org/officeDocument/2006/relationships/image" Target="../media/image428.png"/><Relationship Id="rId7" Type="http://schemas.openxmlformats.org/officeDocument/2006/relationships/image" Target="../media/image414.png"/><Relationship Id="rId12" Type="http://schemas.openxmlformats.org/officeDocument/2006/relationships/image" Target="../media/image419.png"/><Relationship Id="rId17" Type="http://schemas.openxmlformats.org/officeDocument/2006/relationships/image" Target="../media/image424.png"/><Relationship Id="rId25" Type="http://schemas.openxmlformats.org/officeDocument/2006/relationships/image" Target="../media/image432.png"/><Relationship Id="rId2" Type="http://schemas.openxmlformats.org/officeDocument/2006/relationships/image" Target="../media/image342.png"/><Relationship Id="rId16" Type="http://schemas.openxmlformats.org/officeDocument/2006/relationships/image" Target="../media/image423.png"/><Relationship Id="rId20" Type="http://schemas.openxmlformats.org/officeDocument/2006/relationships/image" Target="../media/image427.png"/><Relationship Id="rId29" Type="http://schemas.openxmlformats.org/officeDocument/2006/relationships/image" Target="../media/image4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3.png"/><Relationship Id="rId11" Type="http://schemas.openxmlformats.org/officeDocument/2006/relationships/image" Target="../media/image418.png"/><Relationship Id="rId24" Type="http://schemas.openxmlformats.org/officeDocument/2006/relationships/image" Target="../media/image431.png"/><Relationship Id="rId5" Type="http://schemas.openxmlformats.org/officeDocument/2006/relationships/image" Target="../media/image412.png"/><Relationship Id="rId15" Type="http://schemas.openxmlformats.org/officeDocument/2006/relationships/image" Target="../media/image422.png"/><Relationship Id="rId23" Type="http://schemas.openxmlformats.org/officeDocument/2006/relationships/image" Target="../media/image430.png"/><Relationship Id="rId28" Type="http://schemas.openxmlformats.org/officeDocument/2006/relationships/image" Target="../media/image435.png"/><Relationship Id="rId10" Type="http://schemas.openxmlformats.org/officeDocument/2006/relationships/image" Target="../media/image417.png"/><Relationship Id="rId19" Type="http://schemas.openxmlformats.org/officeDocument/2006/relationships/image" Target="../media/image426.png"/><Relationship Id="rId4" Type="http://schemas.openxmlformats.org/officeDocument/2006/relationships/image" Target="../media/image411.png"/><Relationship Id="rId9" Type="http://schemas.openxmlformats.org/officeDocument/2006/relationships/image" Target="../media/image416.png"/><Relationship Id="rId14" Type="http://schemas.openxmlformats.org/officeDocument/2006/relationships/image" Target="../media/image421.png"/><Relationship Id="rId22" Type="http://schemas.openxmlformats.org/officeDocument/2006/relationships/image" Target="../media/image429.png"/><Relationship Id="rId27" Type="http://schemas.openxmlformats.org/officeDocument/2006/relationships/image" Target="../media/image434.png"/><Relationship Id="rId30" Type="http://schemas.openxmlformats.org/officeDocument/2006/relationships/image" Target="../media/image437.png"/></Relationships>
</file>

<file path=ppt/slides/_rels/slide9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70.png"/><Relationship Id="rId21" Type="http://schemas.openxmlformats.org/officeDocument/2006/relationships/image" Target="../media/image3858.png"/><Relationship Id="rId42" Type="http://schemas.openxmlformats.org/officeDocument/2006/relationships/image" Target="../media/image4882.png"/><Relationship Id="rId47" Type="http://schemas.openxmlformats.org/officeDocument/2006/relationships/image" Target="../media/image4887.png"/><Relationship Id="rId63" Type="http://schemas.openxmlformats.org/officeDocument/2006/relationships/image" Target="../media/image4903.png"/><Relationship Id="rId68" Type="http://schemas.openxmlformats.org/officeDocument/2006/relationships/image" Target="../media/image4908.png"/><Relationship Id="rId16" Type="http://schemas.openxmlformats.org/officeDocument/2006/relationships/image" Target="../media/image4864.png"/><Relationship Id="rId11" Type="http://schemas.openxmlformats.org/officeDocument/2006/relationships/image" Target="../media/image4860.png"/><Relationship Id="rId24" Type="http://schemas.openxmlformats.org/officeDocument/2006/relationships/image" Target="../media/image2207.png"/><Relationship Id="rId32" Type="http://schemas.openxmlformats.org/officeDocument/2006/relationships/image" Target="../media/image4874.png"/><Relationship Id="rId37" Type="http://schemas.openxmlformats.org/officeDocument/2006/relationships/image" Target="../media/image4877.png"/><Relationship Id="rId40" Type="http://schemas.openxmlformats.org/officeDocument/2006/relationships/image" Target="../media/image4880.png"/><Relationship Id="rId45" Type="http://schemas.openxmlformats.org/officeDocument/2006/relationships/image" Target="../media/image4885.png"/><Relationship Id="rId53" Type="http://schemas.openxmlformats.org/officeDocument/2006/relationships/image" Target="../media/image4893.png"/><Relationship Id="rId58" Type="http://schemas.openxmlformats.org/officeDocument/2006/relationships/image" Target="../media/image4898.png"/><Relationship Id="rId66" Type="http://schemas.openxmlformats.org/officeDocument/2006/relationships/image" Target="../media/image4906.png"/><Relationship Id="rId74" Type="http://schemas.openxmlformats.org/officeDocument/2006/relationships/image" Target="../media/image4914.png"/><Relationship Id="rId79" Type="http://schemas.openxmlformats.org/officeDocument/2006/relationships/image" Target="../media/image4918.png"/><Relationship Id="rId5" Type="http://schemas.openxmlformats.org/officeDocument/2006/relationships/image" Target="../media/image4856.png"/><Relationship Id="rId61" Type="http://schemas.openxmlformats.org/officeDocument/2006/relationships/image" Target="../media/image4901.png"/><Relationship Id="rId19" Type="http://schemas.openxmlformats.org/officeDocument/2006/relationships/image" Target="../media/image4866.png"/><Relationship Id="rId14" Type="http://schemas.openxmlformats.org/officeDocument/2006/relationships/image" Target="../media/image4862.png"/><Relationship Id="rId22" Type="http://schemas.openxmlformats.org/officeDocument/2006/relationships/image" Target="../media/image4867.png"/><Relationship Id="rId27" Type="http://schemas.openxmlformats.org/officeDocument/2006/relationships/image" Target="../media/image4871.png"/><Relationship Id="rId30" Type="http://schemas.openxmlformats.org/officeDocument/2006/relationships/image" Target="../media/image3809.png"/><Relationship Id="rId35" Type="http://schemas.openxmlformats.org/officeDocument/2006/relationships/image" Target="../media/image3771.png"/><Relationship Id="rId43" Type="http://schemas.openxmlformats.org/officeDocument/2006/relationships/image" Target="../media/image4883.png"/><Relationship Id="rId48" Type="http://schemas.openxmlformats.org/officeDocument/2006/relationships/image" Target="../media/image4888.png"/><Relationship Id="rId56" Type="http://schemas.openxmlformats.org/officeDocument/2006/relationships/image" Target="../media/image4896.png"/><Relationship Id="rId64" Type="http://schemas.openxmlformats.org/officeDocument/2006/relationships/image" Target="../media/image4904.png"/><Relationship Id="rId69" Type="http://schemas.openxmlformats.org/officeDocument/2006/relationships/image" Target="../media/image4909.png"/><Relationship Id="rId77" Type="http://schemas.openxmlformats.org/officeDocument/2006/relationships/image" Target="../media/image2211.png"/><Relationship Id="rId8" Type="http://schemas.openxmlformats.org/officeDocument/2006/relationships/image" Target="../media/image4858.png"/><Relationship Id="rId51" Type="http://schemas.openxmlformats.org/officeDocument/2006/relationships/image" Target="../media/image4891.png"/><Relationship Id="rId72" Type="http://schemas.openxmlformats.org/officeDocument/2006/relationships/image" Target="../media/image4912.png"/><Relationship Id="rId3" Type="http://schemas.openxmlformats.org/officeDocument/2006/relationships/image" Target="../media/image4854.png"/><Relationship Id="rId12" Type="http://schemas.openxmlformats.org/officeDocument/2006/relationships/image" Target="../media/image3855.png"/><Relationship Id="rId17" Type="http://schemas.openxmlformats.org/officeDocument/2006/relationships/image" Target="../media/image4865.png"/><Relationship Id="rId25" Type="http://schemas.openxmlformats.org/officeDocument/2006/relationships/image" Target="../media/image4869.png"/><Relationship Id="rId33" Type="http://schemas.openxmlformats.org/officeDocument/2006/relationships/image" Target="../media/image4875.png"/><Relationship Id="rId38" Type="http://schemas.openxmlformats.org/officeDocument/2006/relationships/image" Target="../media/image4878.png"/><Relationship Id="rId46" Type="http://schemas.openxmlformats.org/officeDocument/2006/relationships/image" Target="../media/image4886.png"/><Relationship Id="rId59" Type="http://schemas.openxmlformats.org/officeDocument/2006/relationships/image" Target="../media/image4899.png"/><Relationship Id="rId67" Type="http://schemas.openxmlformats.org/officeDocument/2006/relationships/image" Target="../media/image4907.png"/><Relationship Id="rId20" Type="http://schemas.openxmlformats.org/officeDocument/2006/relationships/image" Target="../media/image3725.png"/><Relationship Id="rId41" Type="http://schemas.openxmlformats.org/officeDocument/2006/relationships/image" Target="../media/image4881.png"/><Relationship Id="rId54" Type="http://schemas.openxmlformats.org/officeDocument/2006/relationships/image" Target="../media/image4894.png"/><Relationship Id="rId62" Type="http://schemas.openxmlformats.org/officeDocument/2006/relationships/image" Target="../media/image4902.png"/><Relationship Id="rId70" Type="http://schemas.openxmlformats.org/officeDocument/2006/relationships/image" Target="../media/image4910.png"/><Relationship Id="rId75" Type="http://schemas.openxmlformats.org/officeDocument/2006/relationships/image" Target="../media/image49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57.png"/><Relationship Id="rId15" Type="http://schemas.openxmlformats.org/officeDocument/2006/relationships/image" Target="../media/image4863.png"/><Relationship Id="rId23" Type="http://schemas.openxmlformats.org/officeDocument/2006/relationships/image" Target="../media/image4868.png"/><Relationship Id="rId28" Type="http://schemas.openxmlformats.org/officeDocument/2006/relationships/image" Target="../media/image3816.png"/><Relationship Id="rId36" Type="http://schemas.openxmlformats.org/officeDocument/2006/relationships/image" Target="../media/image3721.png"/><Relationship Id="rId49" Type="http://schemas.openxmlformats.org/officeDocument/2006/relationships/image" Target="../media/image4889.png"/><Relationship Id="rId57" Type="http://schemas.openxmlformats.org/officeDocument/2006/relationships/image" Target="../media/image4897.png"/><Relationship Id="rId10" Type="http://schemas.openxmlformats.org/officeDocument/2006/relationships/image" Target="../media/image4859.png"/><Relationship Id="rId31" Type="http://schemas.openxmlformats.org/officeDocument/2006/relationships/image" Target="../media/image4873.png"/><Relationship Id="rId44" Type="http://schemas.openxmlformats.org/officeDocument/2006/relationships/image" Target="../media/image4884.png"/><Relationship Id="rId52" Type="http://schemas.openxmlformats.org/officeDocument/2006/relationships/image" Target="../media/image4892.png"/><Relationship Id="rId60" Type="http://schemas.openxmlformats.org/officeDocument/2006/relationships/image" Target="../media/image4900.png"/><Relationship Id="rId65" Type="http://schemas.openxmlformats.org/officeDocument/2006/relationships/image" Target="../media/image4905.png"/><Relationship Id="rId73" Type="http://schemas.openxmlformats.org/officeDocument/2006/relationships/image" Target="../media/image4913.png"/><Relationship Id="rId78" Type="http://schemas.openxmlformats.org/officeDocument/2006/relationships/image" Target="../media/image4917.png"/><Relationship Id="rId4" Type="http://schemas.openxmlformats.org/officeDocument/2006/relationships/image" Target="../media/image4855.png"/><Relationship Id="rId9" Type="http://schemas.openxmlformats.org/officeDocument/2006/relationships/image" Target="../media/image2213.png"/><Relationship Id="rId13" Type="http://schemas.openxmlformats.org/officeDocument/2006/relationships/image" Target="../media/image4861.png"/><Relationship Id="rId18" Type="http://schemas.openxmlformats.org/officeDocument/2006/relationships/image" Target="../media/image3823.png"/><Relationship Id="rId39" Type="http://schemas.openxmlformats.org/officeDocument/2006/relationships/image" Target="../media/image4879.png"/><Relationship Id="rId34" Type="http://schemas.openxmlformats.org/officeDocument/2006/relationships/image" Target="../media/image4876.png"/><Relationship Id="rId50" Type="http://schemas.openxmlformats.org/officeDocument/2006/relationships/image" Target="../media/image4890.png"/><Relationship Id="rId55" Type="http://schemas.openxmlformats.org/officeDocument/2006/relationships/image" Target="../media/image4895.png"/><Relationship Id="rId76" Type="http://schemas.openxmlformats.org/officeDocument/2006/relationships/image" Target="../media/image4916.png"/><Relationship Id="rId7" Type="http://schemas.openxmlformats.org/officeDocument/2006/relationships/image" Target="../media/image261.png"/><Relationship Id="rId71" Type="http://schemas.openxmlformats.org/officeDocument/2006/relationships/image" Target="../media/image4911.png"/><Relationship Id="rId2" Type="http://schemas.openxmlformats.org/officeDocument/2006/relationships/image" Target="../media/image4853.png"/><Relationship Id="rId29" Type="http://schemas.openxmlformats.org/officeDocument/2006/relationships/image" Target="../media/image4872.png"/></Relationships>
</file>

<file path=ppt/slides/_rels/slide9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31.png"/><Relationship Id="rId117" Type="http://schemas.openxmlformats.org/officeDocument/2006/relationships/image" Target="../media/image5008.png"/><Relationship Id="rId21" Type="http://schemas.openxmlformats.org/officeDocument/2006/relationships/image" Target="../media/image4932.png"/><Relationship Id="rId42" Type="http://schemas.openxmlformats.org/officeDocument/2006/relationships/image" Target="../media/image2135.png"/><Relationship Id="rId47" Type="http://schemas.openxmlformats.org/officeDocument/2006/relationships/image" Target="../media/image4948.png"/><Relationship Id="rId63" Type="http://schemas.openxmlformats.org/officeDocument/2006/relationships/image" Target="../media/image2141.png"/><Relationship Id="rId68" Type="http://schemas.openxmlformats.org/officeDocument/2006/relationships/image" Target="../media/image4964.png"/><Relationship Id="rId84" Type="http://schemas.openxmlformats.org/officeDocument/2006/relationships/image" Target="../media/image4977.png"/><Relationship Id="rId89" Type="http://schemas.openxmlformats.org/officeDocument/2006/relationships/image" Target="../media/image4981.png"/><Relationship Id="rId112" Type="http://schemas.openxmlformats.org/officeDocument/2006/relationships/image" Target="../media/image5003.png"/><Relationship Id="rId16" Type="http://schemas.openxmlformats.org/officeDocument/2006/relationships/image" Target="../media/image4928.png"/><Relationship Id="rId107" Type="http://schemas.openxmlformats.org/officeDocument/2006/relationships/image" Target="../media/image4998.png"/><Relationship Id="rId11" Type="http://schemas.openxmlformats.org/officeDocument/2006/relationships/image" Target="../media/image2765.png"/><Relationship Id="rId32" Type="http://schemas.openxmlformats.org/officeDocument/2006/relationships/image" Target="../media/image2343.png"/><Relationship Id="rId37" Type="http://schemas.openxmlformats.org/officeDocument/2006/relationships/image" Target="../media/image4941.png"/><Relationship Id="rId53" Type="http://schemas.openxmlformats.org/officeDocument/2006/relationships/image" Target="../media/image2666.png"/><Relationship Id="rId58" Type="http://schemas.openxmlformats.org/officeDocument/2006/relationships/image" Target="../media/image4956.png"/><Relationship Id="rId74" Type="http://schemas.openxmlformats.org/officeDocument/2006/relationships/image" Target="../media/image4968.png"/><Relationship Id="rId79" Type="http://schemas.openxmlformats.org/officeDocument/2006/relationships/image" Target="../media/image4973.png"/><Relationship Id="rId102" Type="http://schemas.openxmlformats.org/officeDocument/2006/relationships/image" Target="../media/image4993.png"/><Relationship Id="rId123" Type="http://schemas.openxmlformats.org/officeDocument/2006/relationships/image" Target="../media/image5014.png"/><Relationship Id="rId128" Type="http://schemas.openxmlformats.org/officeDocument/2006/relationships/image" Target="../media/image4416.png"/><Relationship Id="rId5" Type="http://schemas.openxmlformats.org/officeDocument/2006/relationships/image" Target="../media/image4921.png"/><Relationship Id="rId90" Type="http://schemas.openxmlformats.org/officeDocument/2006/relationships/image" Target="../media/image2828.png"/><Relationship Id="rId95" Type="http://schemas.openxmlformats.org/officeDocument/2006/relationships/image" Target="../media/image4986.png"/><Relationship Id="rId22" Type="http://schemas.openxmlformats.org/officeDocument/2006/relationships/image" Target="../media/image3502.png"/><Relationship Id="rId27" Type="http://schemas.openxmlformats.org/officeDocument/2006/relationships/image" Target="../media/image4934.png"/><Relationship Id="rId43" Type="http://schemas.openxmlformats.org/officeDocument/2006/relationships/image" Target="../media/image4944.png"/><Relationship Id="rId48" Type="http://schemas.openxmlformats.org/officeDocument/2006/relationships/image" Target="../media/image4949.png"/><Relationship Id="rId64" Type="http://schemas.openxmlformats.org/officeDocument/2006/relationships/image" Target="../media/image4960.png"/><Relationship Id="rId69" Type="http://schemas.openxmlformats.org/officeDocument/2006/relationships/image" Target="../media/image3657.png"/><Relationship Id="rId113" Type="http://schemas.openxmlformats.org/officeDocument/2006/relationships/image" Target="../media/image5004.png"/><Relationship Id="rId118" Type="http://schemas.openxmlformats.org/officeDocument/2006/relationships/image" Target="../media/image5009.png"/><Relationship Id="rId80" Type="http://schemas.openxmlformats.org/officeDocument/2006/relationships/image" Target="../media/image4974.png"/><Relationship Id="rId85" Type="http://schemas.openxmlformats.org/officeDocument/2006/relationships/image" Target="../media/image4978.png"/><Relationship Id="rId12" Type="http://schemas.openxmlformats.org/officeDocument/2006/relationships/image" Target="../media/image3538.png"/><Relationship Id="rId17" Type="http://schemas.openxmlformats.org/officeDocument/2006/relationships/image" Target="../media/image4929.png"/><Relationship Id="rId33" Type="http://schemas.openxmlformats.org/officeDocument/2006/relationships/image" Target="../media/image4938.png"/><Relationship Id="rId38" Type="http://schemas.openxmlformats.org/officeDocument/2006/relationships/image" Target="../media/image2335.png"/><Relationship Id="rId59" Type="http://schemas.openxmlformats.org/officeDocument/2006/relationships/image" Target="../media/image4957.png"/><Relationship Id="rId103" Type="http://schemas.openxmlformats.org/officeDocument/2006/relationships/image" Target="../media/image4994.png"/><Relationship Id="rId108" Type="http://schemas.openxmlformats.org/officeDocument/2006/relationships/image" Target="../media/image4999.png"/><Relationship Id="rId124" Type="http://schemas.openxmlformats.org/officeDocument/2006/relationships/image" Target="../media/image5015.png"/><Relationship Id="rId54" Type="http://schemas.openxmlformats.org/officeDocument/2006/relationships/image" Target="../media/image4954.png"/><Relationship Id="rId70" Type="http://schemas.openxmlformats.org/officeDocument/2006/relationships/image" Target="../media/image4965.png"/><Relationship Id="rId75" Type="http://schemas.openxmlformats.org/officeDocument/2006/relationships/image" Target="../media/image4969.png"/><Relationship Id="rId91" Type="http://schemas.openxmlformats.org/officeDocument/2006/relationships/image" Target="../media/image4982.png"/><Relationship Id="rId96" Type="http://schemas.openxmlformats.org/officeDocument/2006/relationships/image" Target="../media/image498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22.png"/><Relationship Id="rId23" Type="http://schemas.openxmlformats.org/officeDocument/2006/relationships/image" Target="../media/image3472.png"/><Relationship Id="rId28" Type="http://schemas.openxmlformats.org/officeDocument/2006/relationships/image" Target="../media/image3487.png"/><Relationship Id="rId49" Type="http://schemas.openxmlformats.org/officeDocument/2006/relationships/image" Target="../media/image4950.png"/><Relationship Id="rId114" Type="http://schemas.openxmlformats.org/officeDocument/2006/relationships/image" Target="../media/image5005.png"/><Relationship Id="rId119" Type="http://schemas.openxmlformats.org/officeDocument/2006/relationships/image" Target="../media/image5010.png"/><Relationship Id="rId44" Type="http://schemas.openxmlformats.org/officeDocument/2006/relationships/image" Target="../media/image4945.png"/><Relationship Id="rId60" Type="http://schemas.openxmlformats.org/officeDocument/2006/relationships/image" Target="../media/image4958.png"/><Relationship Id="rId65" Type="http://schemas.openxmlformats.org/officeDocument/2006/relationships/image" Target="../media/image4961.png"/><Relationship Id="rId81" Type="http://schemas.openxmlformats.org/officeDocument/2006/relationships/image" Target="../media/image4975.png"/><Relationship Id="rId86" Type="http://schemas.openxmlformats.org/officeDocument/2006/relationships/image" Target="../media/image4979.png"/><Relationship Id="rId13" Type="http://schemas.openxmlformats.org/officeDocument/2006/relationships/image" Target="../media/image4925.png"/><Relationship Id="rId18" Type="http://schemas.openxmlformats.org/officeDocument/2006/relationships/image" Target="../media/image2692.png"/><Relationship Id="rId39" Type="http://schemas.openxmlformats.org/officeDocument/2006/relationships/image" Target="../media/image4942.png"/><Relationship Id="rId109" Type="http://schemas.openxmlformats.org/officeDocument/2006/relationships/image" Target="../media/image5000.png"/><Relationship Id="rId34" Type="http://schemas.openxmlformats.org/officeDocument/2006/relationships/image" Target="../media/image4939.png"/><Relationship Id="rId50" Type="http://schemas.openxmlformats.org/officeDocument/2006/relationships/image" Target="../media/image4951.png"/><Relationship Id="rId55" Type="http://schemas.openxmlformats.org/officeDocument/2006/relationships/image" Target="../media/image2138.png"/><Relationship Id="rId76" Type="http://schemas.openxmlformats.org/officeDocument/2006/relationships/image" Target="../media/image4970.png"/><Relationship Id="rId97" Type="http://schemas.openxmlformats.org/officeDocument/2006/relationships/image" Target="../media/image4988.png"/><Relationship Id="rId104" Type="http://schemas.openxmlformats.org/officeDocument/2006/relationships/image" Target="../media/image4995.png"/><Relationship Id="rId120" Type="http://schemas.openxmlformats.org/officeDocument/2006/relationships/image" Target="../media/image5011.png"/><Relationship Id="rId125" Type="http://schemas.openxmlformats.org/officeDocument/2006/relationships/image" Target="../media/image3230.png"/><Relationship Id="rId7" Type="http://schemas.openxmlformats.org/officeDocument/2006/relationships/image" Target="../media/image4923.png"/><Relationship Id="rId71" Type="http://schemas.openxmlformats.org/officeDocument/2006/relationships/image" Target="../media/image1971.png"/><Relationship Id="rId92" Type="http://schemas.openxmlformats.org/officeDocument/2006/relationships/image" Target="../media/image4983.png"/><Relationship Id="rId2" Type="http://schemas.openxmlformats.org/officeDocument/2006/relationships/image" Target="../media/image4919.png"/><Relationship Id="rId29" Type="http://schemas.openxmlformats.org/officeDocument/2006/relationships/image" Target="../media/image4935.png"/><Relationship Id="rId24" Type="http://schemas.openxmlformats.org/officeDocument/2006/relationships/image" Target="../media/image2331.png"/><Relationship Id="rId40" Type="http://schemas.openxmlformats.org/officeDocument/2006/relationships/image" Target="../media/image4943.png"/><Relationship Id="rId45" Type="http://schemas.openxmlformats.org/officeDocument/2006/relationships/image" Target="../media/image4946.png"/><Relationship Id="rId66" Type="http://schemas.openxmlformats.org/officeDocument/2006/relationships/image" Target="../media/image4962.png"/><Relationship Id="rId87" Type="http://schemas.openxmlformats.org/officeDocument/2006/relationships/image" Target="../media/image4980.png"/><Relationship Id="rId110" Type="http://schemas.openxmlformats.org/officeDocument/2006/relationships/image" Target="../media/image5001.png"/><Relationship Id="rId115" Type="http://schemas.openxmlformats.org/officeDocument/2006/relationships/image" Target="../media/image5006.png"/><Relationship Id="rId61" Type="http://schemas.openxmlformats.org/officeDocument/2006/relationships/image" Target="../media/image2862.png"/><Relationship Id="rId82" Type="http://schemas.openxmlformats.org/officeDocument/2006/relationships/image" Target="../media/image2310.png"/><Relationship Id="rId19" Type="http://schemas.openxmlformats.org/officeDocument/2006/relationships/image" Target="../media/image4930.png"/><Relationship Id="rId14" Type="http://schemas.openxmlformats.org/officeDocument/2006/relationships/image" Target="../media/image4926.png"/><Relationship Id="rId30" Type="http://schemas.openxmlformats.org/officeDocument/2006/relationships/image" Target="../media/image4936.png"/><Relationship Id="rId35" Type="http://schemas.openxmlformats.org/officeDocument/2006/relationships/image" Target="../media/image4940.png"/><Relationship Id="rId56" Type="http://schemas.openxmlformats.org/officeDocument/2006/relationships/image" Target="../media/image4955.png"/><Relationship Id="rId77" Type="http://schemas.openxmlformats.org/officeDocument/2006/relationships/image" Target="../media/image4971.png"/><Relationship Id="rId100" Type="http://schemas.openxmlformats.org/officeDocument/2006/relationships/image" Target="../media/image4991.png"/><Relationship Id="rId105" Type="http://schemas.openxmlformats.org/officeDocument/2006/relationships/image" Target="../media/image4996.png"/><Relationship Id="rId126" Type="http://schemas.openxmlformats.org/officeDocument/2006/relationships/image" Target="../media/image5016.png"/><Relationship Id="rId8" Type="http://schemas.openxmlformats.org/officeDocument/2006/relationships/image" Target="../media/image4924.png"/><Relationship Id="rId51" Type="http://schemas.openxmlformats.org/officeDocument/2006/relationships/image" Target="../media/image4952.png"/><Relationship Id="rId72" Type="http://schemas.openxmlformats.org/officeDocument/2006/relationships/image" Target="../media/image4966.png"/><Relationship Id="rId93" Type="http://schemas.openxmlformats.org/officeDocument/2006/relationships/image" Target="../media/image4984.png"/><Relationship Id="rId98" Type="http://schemas.openxmlformats.org/officeDocument/2006/relationships/image" Target="../media/image4989.png"/><Relationship Id="rId121" Type="http://schemas.openxmlformats.org/officeDocument/2006/relationships/image" Target="../media/image5012.png"/><Relationship Id="rId3" Type="http://schemas.openxmlformats.org/officeDocument/2006/relationships/image" Target="../media/image4920.png"/><Relationship Id="rId25" Type="http://schemas.openxmlformats.org/officeDocument/2006/relationships/image" Target="../media/image4933.png"/><Relationship Id="rId46" Type="http://schemas.openxmlformats.org/officeDocument/2006/relationships/image" Target="../media/image4947.png"/><Relationship Id="rId67" Type="http://schemas.openxmlformats.org/officeDocument/2006/relationships/image" Target="../media/image4963.png"/><Relationship Id="rId116" Type="http://schemas.openxmlformats.org/officeDocument/2006/relationships/image" Target="../media/image5007.png"/><Relationship Id="rId20" Type="http://schemas.openxmlformats.org/officeDocument/2006/relationships/image" Target="../media/image4931.png"/><Relationship Id="rId41" Type="http://schemas.openxmlformats.org/officeDocument/2006/relationships/image" Target="../media/image3483.png"/><Relationship Id="rId62" Type="http://schemas.openxmlformats.org/officeDocument/2006/relationships/image" Target="../media/image4959.png"/><Relationship Id="rId83" Type="http://schemas.openxmlformats.org/officeDocument/2006/relationships/image" Target="../media/image4976.png"/><Relationship Id="rId88" Type="http://schemas.openxmlformats.org/officeDocument/2006/relationships/image" Target="../media/image2786.png"/><Relationship Id="rId111" Type="http://schemas.openxmlformats.org/officeDocument/2006/relationships/image" Target="../media/image5002.png"/><Relationship Id="rId15" Type="http://schemas.openxmlformats.org/officeDocument/2006/relationships/image" Target="../media/image4927.png"/><Relationship Id="rId36" Type="http://schemas.openxmlformats.org/officeDocument/2006/relationships/image" Target="../media/image3204.png"/><Relationship Id="rId57" Type="http://schemas.openxmlformats.org/officeDocument/2006/relationships/image" Target="../media/image2693.png"/><Relationship Id="rId106" Type="http://schemas.openxmlformats.org/officeDocument/2006/relationships/image" Target="../media/image4997.png"/><Relationship Id="rId127" Type="http://schemas.openxmlformats.org/officeDocument/2006/relationships/image" Target="../media/image5017.png"/><Relationship Id="rId10" Type="http://schemas.openxmlformats.org/officeDocument/2006/relationships/image" Target="../media/image2860.png"/><Relationship Id="rId31" Type="http://schemas.openxmlformats.org/officeDocument/2006/relationships/image" Target="../media/image4937.png"/><Relationship Id="rId52" Type="http://schemas.openxmlformats.org/officeDocument/2006/relationships/image" Target="../media/image4953.png"/><Relationship Id="rId73" Type="http://schemas.openxmlformats.org/officeDocument/2006/relationships/image" Target="../media/image4967.png"/><Relationship Id="rId78" Type="http://schemas.openxmlformats.org/officeDocument/2006/relationships/image" Target="../media/image4972.png"/><Relationship Id="rId94" Type="http://schemas.openxmlformats.org/officeDocument/2006/relationships/image" Target="../media/image4985.png"/><Relationship Id="rId99" Type="http://schemas.openxmlformats.org/officeDocument/2006/relationships/image" Target="../media/image4990.png"/><Relationship Id="rId101" Type="http://schemas.openxmlformats.org/officeDocument/2006/relationships/image" Target="../media/image4992.png"/><Relationship Id="rId122" Type="http://schemas.openxmlformats.org/officeDocument/2006/relationships/image" Target="../media/image5013.png"/><Relationship Id="rId4" Type="http://schemas.openxmlformats.org/officeDocument/2006/relationships/image" Target="../media/image582.png"/><Relationship Id="rId9" Type="http://schemas.openxmlformats.org/officeDocument/2006/relationships/image" Target="../media/image3490.pn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53.png"/><Relationship Id="rId18" Type="http://schemas.openxmlformats.org/officeDocument/2006/relationships/image" Target="../media/image5028.png"/><Relationship Id="rId26" Type="http://schemas.openxmlformats.org/officeDocument/2006/relationships/image" Target="../media/image5035.png"/><Relationship Id="rId39" Type="http://schemas.openxmlformats.org/officeDocument/2006/relationships/image" Target="../media/image3431.png"/><Relationship Id="rId21" Type="http://schemas.openxmlformats.org/officeDocument/2006/relationships/image" Target="../media/image5031.png"/><Relationship Id="rId34" Type="http://schemas.openxmlformats.org/officeDocument/2006/relationships/image" Target="../media/image5041.png"/><Relationship Id="rId42" Type="http://schemas.openxmlformats.org/officeDocument/2006/relationships/image" Target="../media/image5048.png"/><Relationship Id="rId47" Type="http://schemas.openxmlformats.org/officeDocument/2006/relationships/image" Target="../media/image5051.png"/><Relationship Id="rId50" Type="http://schemas.openxmlformats.org/officeDocument/2006/relationships/image" Target="../media/image5053.png"/><Relationship Id="rId55" Type="http://schemas.openxmlformats.org/officeDocument/2006/relationships/image" Target="../media/image2250.png"/><Relationship Id="rId7" Type="http://schemas.openxmlformats.org/officeDocument/2006/relationships/image" Target="../media/image5022.png"/><Relationship Id="rId2" Type="http://schemas.openxmlformats.org/officeDocument/2006/relationships/image" Target="../media/image5018.png"/><Relationship Id="rId16" Type="http://schemas.openxmlformats.org/officeDocument/2006/relationships/image" Target="../media/image3370.png"/><Relationship Id="rId29" Type="http://schemas.openxmlformats.org/officeDocument/2006/relationships/image" Target="../media/image3379.png"/><Relationship Id="rId11" Type="http://schemas.openxmlformats.org/officeDocument/2006/relationships/image" Target="../media/image5025.png"/><Relationship Id="rId24" Type="http://schemas.openxmlformats.org/officeDocument/2006/relationships/image" Target="../media/image5033.png"/><Relationship Id="rId32" Type="http://schemas.openxmlformats.org/officeDocument/2006/relationships/image" Target="../media/image5040.png"/><Relationship Id="rId37" Type="http://schemas.openxmlformats.org/officeDocument/2006/relationships/image" Target="../media/image5044.png"/><Relationship Id="rId40" Type="http://schemas.openxmlformats.org/officeDocument/2006/relationships/image" Target="../media/image5046.png"/><Relationship Id="rId45" Type="http://schemas.openxmlformats.org/officeDocument/2006/relationships/image" Target="../media/image5049.png"/><Relationship Id="rId53" Type="http://schemas.openxmlformats.org/officeDocument/2006/relationships/image" Target="../media/image2440.png"/><Relationship Id="rId58" Type="http://schemas.openxmlformats.org/officeDocument/2006/relationships/image" Target="../media/image3736.png"/><Relationship Id="rId5" Type="http://schemas.openxmlformats.org/officeDocument/2006/relationships/image" Target="../media/image1772.png"/><Relationship Id="rId19" Type="http://schemas.openxmlformats.org/officeDocument/2006/relationships/image" Target="../media/image5029.png"/><Relationship Id="rId4" Type="http://schemas.openxmlformats.org/officeDocument/2006/relationships/image" Target="../media/image5020.png"/><Relationship Id="rId9" Type="http://schemas.openxmlformats.org/officeDocument/2006/relationships/image" Target="../media/image5024.png"/><Relationship Id="rId14" Type="http://schemas.openxmlformats.org/officeDocument/2006/relationships/image" Target="../media/image3366.png"/><Relationship Id="rId22" Type="http://schemas.openxmlformats.org/officeDocument/2006/relationships/image" Target="../media/image2126.png"/><Relationship Id="rId27" Type="http://schemas.openxmlformats.org/officeDocument/2006/relationships/image" Target="../media/image5036.png"/><Relationship Id="rId30" Type="http://schemas.openxmlformats.org/officeDocument/2006/relationships/image" Target="../media/image5038.png"/><Relationship Id="rId35" Type="http://schemas.openxmlformats.org/officeDocument/2006/relationships/image" Target="../media/image5042.png"/><Relationship Id="rId43" Type="http://schemas.openxmlformats.org/officeDocument/2006/relationships/image" Target="../media/image3416.png"/><Relationship Id="rId48" Type="http://schemas.openxmlformats.org/officeDocument/2006/relationships/image" Target="../media/image2088.png"/><Relationship Id="rId56" Type="http://schemas.openxmlformats.org/officeDocument/2006/relationships/image" Target="../media/image5056.png"/><Relationship Id="rId8" Type="http://schemas.openxmlformats.org/officeDocument/2006/relationships/image" Target="../media/image5023.png"/><Relationship Id="rId51" Type="http://schemas.openxmlformats.org/officeDocument/2006/relationships/image" Target="../media/image5054.png"/><Relationship Id="rId3" Type="http://schemas.openxmlformats.org/officeDocument/2006/relationships/image" Target="../media/image5019.png"/><Relationship Id="rId12" Type="http://schemas.openxmlformats.org/officeDocument/2006/relationships/image" Target="../media/image5026.png"/><Relationship Id="rId17" Type="http://schemas.openxmlformats.org/officeDocument/2006/relationships/image" Target="../media/image5027.png"/><Relationship Id="rId25" Type="http://schemas.openxmlformats.org/officeDocument/2006/relationships/image" Target="../media/image5034.png"/><Relationship Id="rId33" Type="http://schemas.openxmlformats.org/officeDocument/2006/relationships/image" Target="../media/image3372.png"/><Relationship Id="rId38" Type="http://schemas.openxmlformats.org/officeDocument/2006/relationships/image" Target="../media/image5045.png"/><Relationship Id="rId46" Type="http://schemas.openxmlformats.org/officeDocument/2006/relationships/image" Target="../media/image5050.png"/><Relationship Id="rId20" Type="http://schemas.openxmlformats.org/officeDocument/2006/relationships/image" Target="../media/image5030.png"/><Relationship Id="rId41" Type="http://schemas.openxmlformats.org/officeDocument/2006/relationships/image" Target="../media/image5047.png"/><Relationship Id="rId54" Type="http://schemas.openxmlformats.org/officeDocument/2006/relationships/image" Target="../media/image505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21.png"/><Relationship Id="rId15" Type="http://schemas.openxmlformats.org/officeDocument/2006/relationships/image" Target="../media/image1935.png"/><Relationship Id="rId23" Type="http://schemas.openxmlformats.org/officeDocument/2006/relationships/image" Target="../media/image5032.png"/><Relationship Id="rId28" Type="http://schemas.openxmlformats.org/officeDocument/2006/relationships/image" Target="../media/image5037.png"/><Relationship Id="rId36" Type="http://schemas.openxmlformats.org/officeDocument/2006/relationships/image" Target="../media/image5043.png"/><Relationship Id="rId49" Type="http://schemas.openxmlformats.org/officeDocument/2006/relationships/image" Target="../media/image5052.png"/><Relationship Id="rId57" Type="http://schemas.openxmlformats.org/officeDocument/2006/relationships/image" Target="../media/image5057.png"/><Relationship Id="rId10" Type="http://schemas.openxmlformats.org/officeDocument/2006/relationships/image" Target="../media/image1874.png"/><Relationship Id="rId31" Type="http://schemas.openxmlformats.org/officeDocument/2006/relationships/image" Target="../media/image5039.png"/><Relationship Id="rId44" Type="http://schemas.openxmlformats.org/officeDocument/2006/relationships/image" Target="../media/image3422.png"/><Relationship Id="rId52" Type="http://schemas.openxmlformats.org/officeDocument/2006/relationships/image" Target="../media/image4818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67.png"/><Relationship Id="rId18" Type="http://schemas.openxmlformats.org/officeDocument/2006/relationships/image" Target="../media/image5071.png"/><Relationship Id="rId26" Type="http://schemas.openxmlformats.org/officeDocument/2006/relationships/image" Target="../media/image5079.png"/><Relationship Id="rId39" Type="http://schemas.openxmlformats.org/officeDocument/2006/relationships/image" Target="../media/image5092.png"/><Relationship Id="rId21" Type="http://schemas.openxmlformats.org/officeDocument/2006/relationships/image" Target="../media/image5074.png"/><Relationship Id="rId34" Type="http://schemas.openxmlformats.org/officeDocument/2006/relationships/image" Target="../media/image5087.png"/><Relationship Id="rId42" Type="http://schemas.openxmlformats.org/officeDocument/2006/relationships/image" Target="../media/image5095.png"/><Relationship Id="rId7" Type="http://schemas.openxmlformats.org/officeDocument/2006/relationships/image" Target="../media/image2611.png"/><Relationship Id="rId2" Type="http://schemas.openxmlformats.org/officeDocument/2006/relationships/image" Target="../media/image5058.png"/><Relationship Id="rId16" Type="http://schemas.openxmlformats.org/officeDocument/2006/relationships/image" Target="../media/image5069.png"/><Relationship Id="rId20" Type="http://schemas.openxmlformats.org/officeDocument/2006/relationships/image" Target="../media/image5073.png"/><Relationship Id="rId29" Type="http://schemas.openxmlformats.org/officeDocument/2006/relationships/image" Target="../media/image5082.png"/><Relationship Id="rId41" Type="http://schemas.openxmlformats.org/officeDocument/2006/relationships/image" Target="../media/image509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61.png"/><Relationship Id="rId11" Type="http://schemas.openxmlformats.org/officeDocument/2006/relationships/image" Target="../media/image5065.png"/><Relationship Id="rId24" Type="http://schemas.openxmlformats.org/officeDocument/2006/relationships/image" Target="../media/image5077.png"/><Relationship Id="rId32" Type="http://schemas.openxmlformats.org/officeDocument/2006/relationships/image" Target="../media/image5085.png"/><Relationship Id="rId37" Type="http://schemas.openxmlformats.org/officeDocument/2006/relationships/image" Target="../media/image5090.png"/><Relationship Id="rId40" Type="http://schemas.openxmlformats.org/officeDocument/2006/relationships/image" Target="../media/image5093.png"/><Relationship Id="rId5" Type="http://schemas.openxmlformats.org/officeDocument/2006/relationships/image" Target="../media/image5060.png"/><Relationship Id="rId15" Type="http://schemas.openxmlformats.org/officeDocument/2006/relationships/image" Target="../media/image2281.png"/><Relationship Id="rId23" Type="http://schemas.openxmlformats.org/officeDocument/2006/relationships/image" Target="../media/image5076.png"/><Relationship Id="rId28" Type="http://schemas.openxmlformats.org/officeDocument/2006/relationships/image" Target="../media/image5081.png"/><Relationship Id="rId36" Type="http://schemas.openxmlformats.org/officeDocument/2006/relationships/image" Target="../media/image5089.png"/><Relationship Id="rId10" Type="http://schemas.openxmlformats.org/officeDocument/2006/relationships/image" Target="../media/image5064.png"/><Relationship Id="rId19" Type="http://schemas.openxmlformats.org/officeDocument/2006/relationships/image" Target="../media/image5072.png"/><Relationship Id="rId31" Type="http://schemas.openxmlformats.org/officeDocument/2006/relationships/image" Target="../media/image5084.png"/><Relationship Id="rId4" Type="http://schemas.openxmlformats.org/officeDocument/2006/relationships/image" Target="../media/image3546.png"/><Relationship Id="rId9" Type="http://schemas.openxmlformats.org/officeDocument/2006/relationships/image" Target="../media/image5063.png"/><Relationship Id="rId14" Type="http://schemas.openxmlformats.org/officeDocument/2006/relationships/image" Target="../media/image5068.png"/><Relationship Id="rId22" Type="http://schemas.openxmlformats.org/officeDocument/2006/relationships/image" Target="../media/image5075.png"/><Relationship Id="rId27" Type="http://schemas.openxmlformats.org/officeDocument/2006/relationships/image" Target="../media/image5080.png"/><Relationship Id="rId30" Type="http://schemas.openxmlformats.org/officeDocument/2006/relationships/image" Target="../media/image5083.png"/><Relationship Id="rId35" Type="http://schemas.openxmlformats.org/officeDocument/2006/relationships/image" Target="../media/image5088.png"/><Relationship Id="rId43" Type="http://schemas.openxmlformats.org/officeDocument/2006/relationships/image" Target="../media/image5096.png"/><Relationship Id="rId8" Type="http://schemas.openxmlformats.org/officeDocument/2006/relationships/image" Target="../media/image5062.png"/><Relationship Id="rId3" Type="http://schemas.openxmlformats.org/officeDocument/2006/relationships/image" Target="../media/image5059.png"/><Relationship Id="rId12" Type="http://schemas.openxmlformats.org/officeDocument/2006/relationships/image" Target="../media/image5066.png"/><Relationship Id="rId17" Type="http://schemas.openxmlformats.org/officeDocument/2006/relationships/image" Target="../media/image5070.png"/><Relationship Id="rId25" Type="http://schemas.openxmlformats.org/officeDocument/2006/relationships/image" Target="../media/image5078.png"/><Relationship Id="rId33" Type="http://schemas.openxmlformats.org/officeDocument/2006/relationships/image" Target="../media/image5086.png"/><Relationship Id="rId38" Type="http://schemas.openxmlformats.org/officeDocument/2006/relationships/image" Target="../media/image5091.png"/></Relationships>
</file>

<file path=ppt/slides/_rels/slide9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16.png"/><Relationship Id="rId117" Type="http://schemas.openxmlformats.org/officeDocument/2006/relationships/image" Target="../media/image5193.png"/><Relationship Id="rId21" Type="http://schemas.openxmlformats.org/officeDocument/2006/relationships/image" Target="../media/image5113.png"/><Relationship Id="rId42" Type="http://schemas.openxmlformats.org/officeDocument/2006/relationships/image" Target="../media/image5126.png"/><Relationship Id="rId47" Type="http://schemas.openxmlformats.org/officeDocument/2006/relationships/image" Target="../media/image5130.png"/><Relationship Id="rId63" Type="http://schemas.openxmlformats.org/officeDocument/2006/relationships/image" Target="../media/image5145.png"/><Relationship Id="rId68" Type="http://schemas.openxmlformats.org/officeDocument/2006/relationships/image" Target="../media/image2786.png"/><Relationship Id="rId84" Type="http://schemas.openxmlformats.org/officeDocument/2006/relationships/image" Target="../media/image5164.png"/><Relationship Id="rId89" Type="http://schemas.openxmlformats.org/officeDocument/2006/relationships/image" Target="../media/image5169.png"/><Relationship Id="rId112" Type="http://schemas.openxmlformats.org/officeDocument/2006/relationships/image" Target="../media/image5188.png"/><Relationship Id="rId16" Type="http://schemas.openxmlformats.org/officeDocument/2006/relationships/image" Target="../media/image5109.png"/><Relationship Id="rId107" Type="http://schemas.openxmlformats.org/officeDocument/2006/relationships/image" Target="../media/image5184.png"/><Relationship Id="rId11" Type="http://schemas.openxmlformats.org/officeDocument/2006/relationships/image" Target="../media/image5105.png"/><Relationship Id="rId32" Type="http://schemas.openxmlformats.org/officeDocument/2006/relationships/image" Target="../media/image5118.png"/><Relationship Id="rId37" Type="http://schemas.openxmlformats.org/officeDocument/2006/relationships/image" Target="../media/image5122.png"/><Relationship Id="rId53" Type="http://schemas.openxmlformats.org/officeDocument/2006/relationships/image" Target="../media/image5136.png"/><Relationship Id="rId58" Type="http://schemas.openxmlformats.org/officeDocument/2006/relationships/image" Target="../media/image5141.png"/><Relationship Id="rId74" Type="http://schemas.openxmlformats.org/officeDocument/2006/relationships/image" Target="../media/image5154.png"/><Relationship Id="rId79" Type="http://schemas.openxmlformats.org/officeDocument/2006/relationships/image" Target="../media/image5159.png"/><Relationship Id="rId102" Type="http://schemas.openxmlformats.org/officeDocument/2006/relationships/image" Target="../media/image5180.png"/><Relationship Id="rId5" Type="http://schemas.openxmlformats.org/officeDocument/2006/relationships/image" Target="../media/image2644.png"/><Relationship Id="rId90" Type="http://schemas.openxmlformats.org/officeDocument/2006/relationships/image" Target="../media/image5170.png"/><Relationship Id="rId95" Type="http://schemas.openxmlformats.org/officeDocument/2006/relationships/image" Target="../media/image5174.png"/><Relationship Id="rId22" Type="http://schemas.openxmlformats.org/officeDocument/2006/relationships/image" Target="../media/image5114.png"/><Relationship Id="rId27" Type="http://schemas.openxmlformats.org/officeDocument/2006/relationships/image" Target="../media/image2860.png"/><Relationship Id="rId43" Type="http://schemas.openxmlformats.org/officeDocument/2006/relationships/image" Target="../media/image5127.png"/><Relationship Id="rId48" Type="http://schemas.openxmlformats.org/officeDocument/2006/relationships/image" Target="../media/image5131.png"/><Relationship Id="rId64" Type="http://schemas.openxmlformats.org/officeDocument/2006/relationships/image" Target="../media/image5146.png"/><Relationship Id="rId69" Type="http://schemas.openxmlformats.org/officeDocument/2006/relationships/image" Target="../media/image5150.png"/><Relationship Id="rId113" Type="http://schemas.openxmlformats.org/officeDocument/2006/relationships/image" Target="../media/image5189.png"/><Relationship Id="rId118" Type="http://schemas.openxmlformats.org/officeDocument/2006/relationships/image" Target="../media/image5194.png"/><Relationship Id="rId80" Type="http://schemas.openxmlformats.org/officeDocument/2006/relationships/image" Target="../media/image5160.png"/><Relationship Id="rId85" Type="http://schemas.openxmlformats.org/officeDocument/2006/relationships/image" Target="../media/image5165.png"/><Relationship Id="rId12" Type="http://schemas.openxmlformats.org/officeDocument/2006/relationships/image" Target="../media/image5106.png"/><Relationship Id="rId17" Type="http://schemas.openxmlformats.org/officeDocument/2006/relationships/image" Target="../media/image2731.png"/><Relationship Id="rId33" Type="http://schemas.openxmlformats.org/officeDocument/2006/relationships/image" Target="../media/image5119.png"/><Relationship Id="rId38" Type="http://schemas.openxmlformats.org/officeDocument/2006/relationships/image" Target="../media/image5123.png"/><Relationship Id="rId59" Type="http://schemas.openxmlformats.org/officeDocument/2006/relationships/image" Target="../media/image5142.png"/><Relationship Id="rId103" Type="http://schemas.openxmlformats.org/officeDocument/2006/relationships/image" Target="../media/image5181.png"/><Relationship Id="rId108" Type="http://schemas.openxmlformats.org/officeDocument/2006/relationships/image" Target="../media/image5185.png"/><Relationship Id="rId54" Type="http://schemas.openxmlformats.org/officeDocument/2006/relationships/image" Target="../media/image5137.png"/><Relationship Id="rId70" Type="http://schemas.openxmlformats.org/officeDocument/2006/relationships/image" Target="../media/image5151.png"/><Relationship Id="rId75" Type="http://schemas.openxmlformats.org/officeDocument/2006/relationships/image" Target="../media/image5155.png"/><Relationship Id="rId91" Type="http://schemas.openxmlformats.org/officeDocument/2006/relationships/image" Target="../media/image5171.png"/><Relationship Id="rId96" Type="http://schemas.openxmlformats.org/officeDocument/2006/relationships/image" Target="../media/image517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100.png"/><Relationship Id="rId23" Type="http://schemas.openxmlformats.org/officeDocument/2006/relationships/image" Target="../media/image5115.png"/><Relationship Id="rId28" Type="http://schemas.openxmlformats.org/officeDocument/2006/relationships/image" Target="../media/image2765.png"/><Relationship Id="rId49" Type="http://schemas.openxmlformats.org/officeDocument/2006/relationships/image" Target="../media/image5132.png"/><Relationship Id="rId114" Type="http://schemas.openxmlformats.org/officeDocument/2006/relationships/image" Target="../media/image5190.png"/><Relationship Id="rId119" Type="http://schemas.openxmlformats.org/officeDocument/2006/relationships/image" Target="../media/image5195.png"/><Relationship Id="rId10" Type="http://schemas.openxmlformats.org/officeDocument/2006/relationships/image" Target="../media/image5104.png"/><Relationship Id="rId31" Type="http://schemas.openxmlformats.org/officeDocument/2006/relationships/image" Target="../media/image5117.png"/><Relationship Id="rId44" Type="http://schemas.openxmlformats.org/officeDocument/2006/relationships/image" Target="../media/image5128.png"/><Relationship Id="rId52" Type="http://schemas.openxmlformats.org/officeDocument/2006/relationships/image" Target="../media/image5135.png"/><Relationship Id="rId60" Type="http://schemas.openxmlformats.org/officeDocument/2006/relationships/image" Target="../media/image4986.png"/><Relationship Id="rId65" Type="http://schemas.openxmlformats.org/officeDocument/2006/relationships/image" Target="../media/image5147.png"/><Relationship Id="rId73" Type="http://schemas.openxmlformats.org/officeDocument/2006/relationships/image" Target="../media/image5153.png"/><Relationship Id="rId78" Type="http://schemas.openxmlformats.org/officeDocument/2006/relationships/image" Target="../media/image5158.png"/><Relationship Id="rId81" Type="http://schemas.openxmlformats.org/officeDocument/2006/relationships/image" Target="../media/image5161.png"/><Relationship Id="rId86" Type="http://schemas.openxmlformats.org/officeDocument/2006/relationships/image" Target="../media/image5166.png"/><Relationship Id="rId94" Type="http://schemas.openxmlformats.org/officeDocument/2006/relationships/image" Target="../media/image2202.png"/><Relationship Id="rId99" Type="http://schemas.openxmlformats.org/officeDocument/2006/relationships/image" Target="../media/image5177.png"/><Relationship Id="rId101" Type="http://schemas.openxmlformats.org/officeDocument/2006/relationships/image" Target="../media/image5179.png"/><Relationship Id="rId4" Type="http://schemas.openxmlformats.org/officeDocument/2006/relationships/image" Target="../media/image5099.png"/><Relationship Id="rId9" Type="http://schemas.openxmlformats.org/officeDocument/2006/relationships/image" Target="../media/image5103.png"/><Relationship Id="rId13" Type="http://schemas.openxmlformats.org/officeDocument/2006/relationships/image" Target="../media/image5107.png"/><Relationship Id="rId18" Type="http://schemas.openxmlformats.org/officeDocument/2006/relationships/image" Target="../media/image5110.png"/><Relationship Id="rId39" Type="http://schemas.openxmlformats.org/officeDocument/2006/relationships/image" Target="../media/image5124.png"/><Relationship Id="rId109" Type="http://schemas.openxmlformats.org/officeDocument/2006/relationships/image" Target="../media/image2200.png"/><Relationship Id="rId34" Type="http://schemas.openxmlformats.org/officeDocument/2006/relationships/image" Target="../media/image5120.png"/><Relationship Id="rId50" Type="http://schemas.openxmlformats.org/officeDocument/2006/relationships/image" Target="../media/image5133.png"/><Relationship Id="rId55" Type="http://schemas.openxmlformats.org/officeDocument/2006/relationships/image" Target="../media/image5138.png"/><Relationship Id="rId76" Type="http://schemas.openxmlformats.org/officeDocument/2006/relationships/image" Target="../media/image5156.png"/><Relationship Id="rId97" Type="http://schemas.openxmlformats.org/officeDocument/2006/relationships/image" Target="../media/image5176.png"/><Relationship Id="rId104" Type="http://schemas.openxmlformats.org/officeDocument/2006/relationships/image" Target="../media/image3232.png"/><Relationship Id="rId7" Type="http://schemas.openxmlformats.org/officeDocument/2006/relationships/image" Target="../media/image5101.png"/><Relationship Id="rId71" Type="http://schemas.openxmlformats.org/officeDocument/2006/relationships/image" Target="../media/image5152.png"/><Relationship Id="rId92" Type="http://schemas.openxmlformats.org/officeDocument/2006/relationships/image" Target="../media/image5172.png"/><Relationship Id="rId2" Type="http://schemas.openxmlformats.org/officeDocument/2006/relationships/image" Target="../media/image5097.png"/><Relationship Id="rId29" Type="http://schemas.openxmlformats.org/officeDocument/2006/relationships/image" Target="../media/image1971.png"/><Relationship Id="rId24" Type="http://schemas.openxmlformats.org/officeDocument/2006/relationships/image" Target="../media/image2769.png"/><Relationship Id="rId40" Type="http://schemas.openxmlformats.org/officeDocument/2006/relationships/image" Target="../media/image2195.png"/><Relationship Id="rId45" Type="http://schemas.openxmlformats.org/officeDocument/2006/relationships/image" Target="../media/image5129.png"/><Relationship Id="rId66" Type="http://schemas.openxmlformats.org/officeDocument/2006/relationships/image" Target="../media/image5148.png"/><Relationship Id="rId87" Type="http://schemas.openxmlformats.org/officeDocument/2006/relationships/image" Target="../media/image5167.png"/><Relationship Id="rId110" Type="http://schemas.openxmlformats.org/officeDocument/2006/relationships/image" Target="../media/image5186.png"/><Relationship Id="rId115" Type="http://schemas.openxmlformats.org/officeDocument/2006/relationships/image" Target="../media/image5191.png"/><Relationship Id="rId61" Type="http://schemas.openxmlformats.org/officeDocument/2006/relationships/image" Target="../media/image5143.png"/><Relationship Id="rId82" Type="http://schemas.openxmlformats.org/officeDocument/2006/relationships/image" Target="../media/image5162.png"/><Relationship Id="rId19" Type="http://schemas.openxmlformats.org/officeDocument/2006/relationships/image" Target="../media/image5111.png"/><Relationship Id="rId14" Type="http://schemas.openxmlformats.org/officeDocument/2006/relationships/image" Target="../media/image582.png"/><Relationship Id="rId30" Type="http://schemas.openxmlformats.org/officeDocument/2006/relationships/image" Target="../media/image2310.png"/><Relationship Id="rId35" Type="http://schemas.openxmlformats.org/officeDocument/2006/relationships/image" Target="../media/image2779.png"/><Relationship Id="rId56" Type="http://schemas.openxmlformats.org/officeDocument/2006/relationships/image" Target="../media/image5139.png"/><Relationship Id="rId77" Type="http://schemas.openxmlformats.org/officeDocument/2006/relationships/image" Target="../media/image5157.png"/><Relationship Id="rId100" Type="http://schemas.openxmlformats.org/officeDocument/2006/relationships/image" Target="../media/image5178.png"/><Relationship Id="rId105" Type="http://schemas.openxmlformats.org/officeDocument/2006/relationships/image" Target="../media/image5182.png"/><Relationship Id="rId8" Type="http://schemas.openxmlformats.org/officeDocument/2006/relationships/image" Target="../media/image5102.png"/><Relationship Id="rId51" Type="http://schemas.openxmlformats.org/officeDocument/2006/relationships/image" Target="../media/image5134.png"/><Relationship Id="rId72" Type="http://schemas.openxmlformats.org/officeDocument/2006/relationships/image" Target="../media/image2832.png"/><Relationship Id="rId93" Type="http://schemas.openxmlformats.org/officeDocument/2006/relationships/image" Target="../media/image5173.png"/><Relationship Id="rId98" Type="http://schemas.openxmlformats.org/officeDocument/2006/relationships/image" Target="../media/image2163.png"/><Relationship Id="rId3" Type="http://schemas.openxmlformats.org/officeDocument/2006/relationships/image" Target="../media/image5098.png"/><Relationship Id="rId25" Type="http://schemas.openxmlformats.org/officeDocument/2006/relationships/image" Target="../media/image4201.png"/><Relationship Id="rId46" Type="http://schemas.openxmlformats.org/officeDocument/2006/relationships/image" Target="../media/image5002.png"/><Relationship Id="rId67" Type="http://schemas.openxmlformats.org/officeDocument/2006/relationships/image" Target="../media/image5149.png"/><Relationship Id="rId116" Type="http://schemas.openxmlformats.org/officeDocument/2006/relationships/image" Target="../media/image5192.png"/><Relationship Id="rId20" Type="http://schemas.openxmlformats.org/officeDocument/2006/relationships/image" Target="../media/image5112.png"/><Relationship Id="rId41" Type="http://schemas.openxmlformats.org/officeDocument/2006/relationships/image" Target="../media/image5125.png"/><Relationship Id="rId62" Type="http://schemas.openxmlformats.org/officeDocument/2006/relationships/image" Target="../media/image5144.png"/><Relationship Id="rId83" Type="http://schemas.openxmlformats.org/officeDocument/2006/relationships/image" Target="../media/image5163.png"/><Relationship Id="rId88" Type="http://schemas.openxmlformats.org/officeDocument/2006/relationships/image" Target="../media/image5168.png"/><Relationship Id="rId111" Type="http://schemas.openxmlformats.org/officeDocument/2006/relationships/image" Target="../media/image5187.png"/><Relationship Id="rId15" Type="http://schemas.openxmlformats.org/officeDocument/2006/relationships/image" Target="../media/image5108.png"/><Relationship Id="rId36" Type="http://schemas.openxmlformats.org/officeDocument/2006/relationships/image" Target="../media/image5121.png"/><Relationship Id="rId57" Type="http://schemas.openxmlformats.org/officeDocument/2006/relationships/image" Target="../media/image5140.png"/><Relationship Id="rId106" Type="http://schemas.openxmlformats.org/officeDocument/2006/relationships/image" Target="../media/image518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2.png"/><Relationship Id="rId13" Type="http://schemas.openxmlformats.org/officeDocument/2006/relationships/image" Target="../media/image5206.png"/><Relationship Id="rId3" Type="http://schemas.openxmlformats.org/officeDocument/2006/relationships/image" Target="../media/image5197.png"/><Relationship Id="rId7" Type="http://schemas.openxmlformats.org/officeDocument/2006/relationships/image" Target="../media/image5201.png"/><Relationship Id="rId12" Type="http://schemas.openxmlformats.org/officeDocument/2006/relationships/image" Target="../media/image5205.png"/><Relationship Id="rId2" Type="http://schemas.openxmlformats.org/officeDocument/2006/relationships/image" Target="../media/image519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200.png"/><Relationship Id="rId11" Type="http://schemas.openxmlformats.org/officeDocument/2006/relationships/image" Target="../media/image5204.png"/><Relationship Id="rId5" Type="http://schemas.openxmlformats.org/officeDocument/2006/relationships/image" Target="../media/image5199.png"/><Relationship Id="rId15" Type="http://schemas.openxmlformats.org/officeDocument/2006/relationships/image" Target="../media/image5208.png"/><Relationship Id="rId10" Type="http://schemas.openxmlformats.org/officeDocument/2006/relationships/image" Target="../media/image3659.png"/><Relationship Id="rId4" Type="http://schemas.openxmlformats.org/officeDocument/2006/relationships/image" Target="../media/image5198.png"/><Relationship Id="rId9" Type="http://schemas.openxmlformats.org/officeDocument/2006/relationships/image" Target="../media/image5203.png"/><Relationship Id="rId14" Type="http://schemas.openxmlformats.org/officeDocument/2006/relationships/image" Target="../media/image5207.png"/></Relationships>
</file>

<file path=ppt/slides/_rels/slide9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32.png"/><Relationship Id="rId21" Type="http://schemas.openxmlformats.org/officeDocument/2006/relationships/image" Target="../media/image5227.png"/><Relationship Id="rId34" Type="http://schemas.openxmlformats.org/officeDocument/2006/relationships/image" Target="../media/image5240.png"/><Relationship Id="rId42" Type="http://schemas.openxmlformats.org/officeDocument/2006/relationships/image" Target="../media/image5248.png"/><Relationship Id="rId47" Type="http://schemas.openxmlformats.org/officeDocument/2006/relationships/image" Target="../media/image5253.png"/><Relationship Id="rId50" Type="http://schemas.openxmlformats.org/officeDocument/2006/relationships/image" Target="../media/image5256.png"/><Relationship Id="rId55" Type="http://schemas.openxmlformats.org/officeDocument/2006/relationships/image" Target="../media/image5261.png"/><Relationship Id="rId63" Type="http://schemas.openxmlformats.org/officeDocument/2006/relationships/image" Target="../media/image5269.png"/><Relationship Id="rId7" Type="http://schemas.openxmlformats.org/officeDocument/2006/relationships/image" Target="../media/image5214.png"/><Relationship Id="rId2" Type="http://schemas.openxmlformats.org/officeDocument/2006/relationships/image" Target="../media/image5209.png"/><Relationship Id="rId16" Type="http://schemas.openxmlformats.org/officeDocument/2006/relationships/image" Target="../media/image5222.png"/><Relationship Id="rId29" Type="http://schemas.openxmlformats.org/officeDocument/2006/relationships/image" Target="../media/image5235.png"/><Relationship Id="rId11" Type="http://schemas.openxmlformats.org/officeDocument/2006/relationships/image" Target="../media/image5217.png"/><Relationship Id="rId24" Type="http://schemas.openxmlformats.org/officeDocument/2006/relationships/image" Target="../media/image5230.png"/><Relationship Id="rId32" Type="http://schemas.openxmlformats.org/officeDocument/2006/relationships/image" Target="../media/image5238.png"/><Relationship Id="rId37" Type="http://schemas.openxmlformats.org/officeDocument/2006/relationships/image" Target="../media/image5243.png"/><Relationship Id="rId40" Type="http://schemas.openxmlformats.org/officeDocument/2006/relationships/image" Target="../media/image5246.png"/><Relationship Id="rId45" Type="http://schemas.openxmlformats.org/officeDocument/2006/relationships/image" Target="../media/image5251.png"/><Relationship Id="rId53" Type="http://schemas.openxmlformats.org/officeDocument/2006/relationships/image" Target="../media/image5259.png"/><Relationship Id="rId58" Type="http://schemas.openxmlformats.org/officeDocument/2006/relationships/image" Target="../media/image5264.png"/><Relationship Id="rId66" Type="http://schemas.openxmlformats.org/officeDocument/2006/relationships/image" Target="../media/image4416.png"/><Relationship Id="rId5" Type="http://schemas.openxmlformats.org/officeDocument/2006/relationships/image" Target="../media/image5212.png"/><Relationship Id="rId61" Type="http://schemas.openxmlformats.org/officeDocument/2006/relationships/image" Target="../media/image5267.png"/><Relationship Id="rId19" Type="http://schemas.openxmlformats.org/officeDocument/2006/relationships/image" Target="../media/image5225.png"/><Relationship Id="rId14" Type="http://schemas.openxmlformats.org/officeDocument/2006/relationships/image" Target="../media/image5220.png"/><Relationship Id="rId22" Type="http://schemas.openxmlformats.org/officeDocument/2006/relationships/image" Target="../media/image5228.png"/><Relationship Id="rId27" Type="http://schemas.openxmlformats.org/officeDocument/2006/relationships/image" Target="../media/image5233.png"/><Relationship Id="rId30" Type="http://schemas.openxmlformats.org/officeDocument/2006/relationships/image" Target="../media/image5236.png"/><Relationship Id="rId35" Type="http://schemas.openxmlformats.org/officeDocument/2006/relationships/image" Target="../media/image5241.png"/><Relationship Id="rId43" Type="http://schemas.openxmlformats.org/officeDocument/2006/relationships/image" Target="../media/image5249.png"/><Relationship Id="rId48" Type="http://schemas.openxmlformats.org/officeDocument/2006/relationships/image" Target="../media/image5254.png"/><Relationship Id="rId56" Type="http://schemas.openxmlformats.org/officeDocument/2006/relationships/image" Target="../media/image5262.png"/><Relationship Id="rId64" Type="http://schemas.openxmlformats.org/officeDocument/2006/relationships/image" Target="../media/image5270.png"/><Relationship Id="rId8" Type="http://schemas.openxmlformats.org/officeDocument/2006/relationships/image" Target="../media/image5215.png"/><Relationship Id="rId51" Type="http://schemas.openxmlformats.org/officeDocument/2006/relationships/image" Target="../media/image5257.png"/><Relationship Id="rId3" Type="http://schemas.openxmlformats.org/officeDocument/2006/relationships/image" Target="../media/image5210.png"/><Relationship Id="rId12" Type="http://schemas.openxmlformats.org/officeDocument/2006/relationships/image" Target="../media/image5218.png"/><Relationship Id="rId17" Type="http://schemas.openxmlformats.org/officeDocument/2006/relationships/image" Target="../media/image5223.png"/><Relationship Id="rId25" Type="http://schemas.openxmlformats.org/officeDocument/2006/relationships/image" Target="../media/image5231.png"/><Relationship Id="rId33" Type="http://schemas.openxmlformats.org/officeDocument/2006/relationships/image" Target="../media/image5239.png"/><Relationship Id="rId38" Type="http://schemas.openxmlformats.org/officeDocument/2006/relationships/image" Target="../media/image5244.png"/><Relationship Id="rId46" Type="http://schemas.openxmlformats.org/officeDocument/2006/relationships/image" Target="../media/image5252.png"/><Relationship Id="rId59" Type="http://schemas.openxmlformats.org/officeDocument/2006/relationships/image" Target="../media/image5265.png"/><Relationship Id="rId20" Type="http://schemas.openxmlformats.org/officeDocument/2006/relationships/image" Target="../media/image5226.png"/><Relationship Id="rId41" Type="http://schemas.openxmlformats.org/officeDocument/2006/relationships/image" Target="../media/image5247.png"/><Relationship Id="rId54" Type="http://schemas.openxmlformats.org/officeDocument/2006/relationships/image" Target="../media/image5260.png"/><Relationship Id="rId62" Type="http://schemas.openxmlformats.org/officeDocument/2006/relationships/image" Target="../media/image526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213.png"/><Relationship Id="rId15" Type="http://schemas.openxmlformats.org/officeDocument/2006/relationships/image" Target="../media/image5221.png"/><Relationship Id="rId23" Type="http://schemas.openxmlformats.org/officeDocument/2006/relationships/image" Target="../media/image5229.png"/><Relationship Id="rId28" Type="http://schemas.openxmlformats.org/officeDocument/2006/relationships/image" Target="../media/image5234.png"/><Relationship Id="rId36" Type="http://schemas.openxmlformats.org/officeDocument/2006/relationships/image" Target="../media/image5242.png"/><Relationship Id="rId49" Type="http://schemas.openxmlformats.org/officeDocument/2006/relationships/image" Target="../media/image5255.png"/><Relationship Id="rId57" Type="http://schemas.openxmlformats.org/officeDocument/2006/relationships/image" Target="../media/image5263.png"/><Relationship Id="rId10" Type="http://schemas.openxmlformats.org/officeDocument/2006/relationships/image" Target="../media/image5216.png"/><Relationship Id="rId31" Type="http://schemas.openxmlformats.org/officeDocument/2006/relationships/image" Target="../media/image5237.png"/><Relationship Id="rId44" Type="http://schemas.openxmlformats.org/officeDocument/2006/relationships/image" Target="../media/image5250.png"/><Relationship Id="rId52" Type="http://schemas.openxmlformats.org/officeDocument/2006/relationships/image" Target="../media/image5258.png"/><Relationship Id="rId60" Type="http://schemas.openxmlformats.org/officeDocument/2006/relationships/image" Target="../media/image5266.png"/><Relationship Id="rId65" Type="http://schemas.openxmlformats.org/officeDocument/2006/relationships/image" Target="../media/image5271.png"/><Relationship Id="rId4" Type="http://schemas.openxmlformats.org/officeDocument/2006/relationships/image" Target="../media/image5211.png"/><Relationship Id="rId9" Type="http://schemas.openxmlformats.org/officeDocument/2006/relationships/image" Target="../media/image3230.png"/><Relationship Id="rId13" Type="http://schemas.openxmlformats.org/officeDocument/2006/relationships/image" Target="../media/image5219.png"/><Relationship Id="rId18" Type="http://schemas.openxmlformats.org/officeDocument/2006/relationships/image" Target="../media/image5224.png"/><Relationship Id="rId39" Type="http://schemas.openxmlformats.org/officeDocument/2006/relationships/image" Target="../media/image524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7.png"/><Relationship Id="rId13" Type="http://schemas.openxmlformats.org/officeDocument/2006/relationships/image" Target="../media/image5282.png"/><Relationship Id="rId18" Type="http://schemas.openxmlformats.org/officeDocument/2006/relationships/image" Target="../media/image5286.png"/><Relationship Id="rId26" Type="http://schemas.openxmlformats.org/officeDocument/2006/relationships/image" Target="../media/image5292.png"/><Relationship Id="rId3" Type="http://schemas.openxmlformats.org/officeDocument/2006/relationships/image" Target="../media/image5273.png"/><Relationship Id="rId21" Type="http://schemas.openxmlformats.org/officeDocument/2006/relationships/image" Target="../media/image5288.png"/><Relationship Id="rId7" Type="http://schemas.openxmlformats.org/officeDocument/2006/relationships/image" Target="../media/image5276.png"/><Relationship Id="rId12" Type="http://schemas.openxmlformats.org/officeDocument/2006/relationships/image" Target="../media/image5281.png"/><Relationship Id="rId17" Type="http://schemas.openxmlformats.org/officeDocument/2006/relationships/image" Target="../media/image5285.png"/><Relationship Id="rId25" Type="http://schemas.openxmlformats.org/officeDocument/2006/relationships/image" Target="../media/image5291.png"/><Relationship Id="rId2" Type="http://schemas.openxmlformats.org/officeDocument/2006/relationships/image" Target="../media/image5272.png"/><Relationship Id="rId16" Type="http://schemas.openxmlformats.org/officeDocument/2006/relationships/image" Target="../media/image5284.png"/><Relationship Id="rId20" Type="http://schemas.openxmlformats.org/officeDocument/2006/relationships/image" Target="../media/image177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275.png"/><Relationship Id="rId11" Type="http://schemas.openxmlformats.org/officeDocument/2006/relationships/image" Target="../media/image5280.png"/><Relationship Id="rId24" Type="http://schemas.openxmlformats.org/officeDocument/2006/relationships/image" Target="../media/image5290.png"/><Relationship Id="rId5" Type="http://schemas.openxmlformats.org/officeDocument/2006/relationships/image" Target="../media/image1801.png"/><Relationship Id="rId15" Type="http://schemas.openxmlformats.org/officeDocument/2006/relationships/image" Target="../media/image4740.png"/><Relationship Id="rId23" Type="http://schemas.openxmlformats.org/officeDocument/2006/relationships/image" Target="../media/image5289.png"/><Relationship Id="rId28" Type="http://schemas.openxmlformats.org/officeDocument/2006/relationships/image" Target="../media/image5294.png"/><Relationship Id="rId10" Type="http://schemas.openxmlformats.org/officeDocument/2006/relationships/image" Target="../media/image5279.png"/><Relationship Id="rId19" Type="http://schemas.openxmlformats.org/officeDocument/2006/relationships/image" Target="../media/image5287.png"/><Relationship Id="rId4" Type="http://schemas.openxmlformats.org/officeDocument/2006/relationships/image" Target="../media/image5274.png"/><Relationship Id="rId9" Type="http://schemas.openxmlformats.org/officeDocument/2006/relationships/image" Target="../media/image5278.png"/><Relationship Id="rId14" Type="http://schemas.openxmlformats.org/officeDocument/2006/relationships/image" Target="../media/image5283.png"/><Relationship Id="rId22" Type="http://schemas.openxmlformats.org/officeDocument/2006/relationships/image" Target="../media/image3366.png"/><Relationship Id="rId27" Type="http://schemas.openxmlformats.org/officeDocument/2006/relationships/image" Target="../media/image5293.png"/></Relationships>
</file>

<file path=ppt/slides/_rels/slide9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16.png"/><Relationship Id="rId21" Type="http://schemas.openxmlformats.org/officeDocument/2006/relationships/image" Target="../media/image5311.png"/><Relationship Id="rId42" Type="http://schemas.openxmlformats.org/officeDocument/2006/relationships/image" Target="../media/image2663.png"/><Relationship Id="rId47" Type="http://schemas.openxmlformats.org/officeDocument/2006/relationships/image" Target="../media/image1971.png"/><Relationship Id="rId63" Type="http://schemas.openxmlformats.org/officeDocument/2006/relationships/image" Target="../media/image5341.png"/><Relationship Id="rId68" Type="http://schemas.openxmlformats.org/officeDocument/2006/relationships/image" Target="../media/image5346.png"/><Relationship Id="rId84" Type="http://schemas.openxmlformats.org/officeDocument/2006/relationships/image" Target="../media/image5362.png"/><Relationship Id="rId89" Type="http://schemas.openxmlformats.org/officeDocument/2006/relationships/image" Target="../media/image5367.png"/><Relationship Id="rId16" Type="http://schemas.openxmlformats.org/officeDocument/2006/relationships/image" Target="../media/image5307.png"/><Relationship Id="rId11" Type="http://schemas.openxmlformats.org/officeDocument/2006/relationships/image" Target="../media/image4289.png"/><Relationship Id="rId32" Type="http://schemas.openxmlformats.org/officeDocument/2006/relationships/image" Target="../media/image5322.png"/><Relationship Id="rId37" Type="http://schemas.openxmlformats.org/officeDocument/2006/relationships/image" Target="../media/image2637.png"/><Relationship Id="rId53" Type="http://schemas.openxmlformats.org/officeDocument/2006/relationships/image" Target="../media/image5333.png"/><Relationship Id="rId58" Type="http://schemas.openxmlformats.org/officeDocument/2006/relationships/image" Target="../media/image4453.png"/><Relationship Id="rId74" Type="http://schemas.openxmlformats.org/officeDocument/2006/relationships/image" Target="../media/image5352.png"/><Relationship Id="rId79" Type="http://schemas.openxmlformats.org/officeDocument/2006/relationships/image" Target="../media/image5357.png"/><Relationship Id="rId5" Type="http://schemas.openxmlformats.org/officeDocument/2006/relationships/image" Target="../media/image4324.png"/><Relationship Id="rId90" Type="http://schemas.openxmlformats.org/officeDocument/2006/relationships/image" Target="../media/image4416.png"/><Relationship Id="rId14" Type="http://schemas.openxmlformats.org/officeDocument/2006/relationships/image" Target="../media/image5305.png"/><Relationship Id="rId22" Type="http://schemas.openxmlformats.org/officeDocument/2006/relationships/image" Target="../media/image5312.png"/><Relationship Id="rId27" Type="http://schemas.openxmlformats.org/officeDocument/2006/relationships/image" Target="../media/image5317.png"/><Relationship Id="rId30" Type="http://schemas.openxmlformats.org/officeDocument/2006/relationships/image" Target="../media/image5320.png"/><Relationship Id="rId35" Type="http://schemas.openxmlformats.org/officeDocument/2006/relationships/image" Target="../media/image2678.png"/><Relationship Id="rId43" Type="http://schemas.openxmlformats.org/officeDocument/2006/relationships/image" Target="../media/image5326.png"/><Relationship Id="rId48" Type="http://schemas.openxmlformats.org/officeDocument/2006/relationships/image" Target="../media/image5328.png"/><Relationship Id="rId56" Type="http://schemas.openxmlformats.org/officeDocument/2006/relationships/image" Target="../media/image5336.png"/><Relationship Id="rId64" Type="http://schemas.openxmlformats.org/officeDocument/2006/relationships/image" Target="../media/image5342.png"/><Relationship Id="rId69" Type="http://schemas.openxmlformats.org/officeDocument/2006/relationships/image" Target="../media/image5347.png"/><Relationship Id="rId77" Type="http://schemas.openxmlformats.org/officeDocument/2006/relationships/image" Target="../media/image5355.png"/><Relationship Id="rId8" Type="http://schemas.openxmlformats.org/officeDocument/2006/relationships/image" Target="../media/image5300.png"/><Relationship Id="rId51" Type="http://schemas.openxmlformats.org/officeDocument/2006/relationships/image" Target="../media/image5331.png"/><Relationship Id="rId72" Type="http://schemas.openxmlformats.org/officeDocument/2006/relationships/image" Target="../media/image5350.png"/><Relationship Id="rId80" Type="http://schemas.openxmlformats.org/officeDocument/2006/relationships/image" Target="../media/image5358.png"/><Relationship Id="rId85" Type="http://schemas.openxmlformats.org/officeDocument/2006/relationships/image" Target="../media/image5363.png"/><Relationship Id="rId3" Type="http://schemas.openxmlformats.org/officeDocument/2006/relationships/image" Target="../media/image5296.png"/><Relationship Id="rId12" Type="http://schemas.openxmlformats.org/officeDocument/2006/relationships/image" Target="../media/image5303.png"/><Relationship Id="rId17" Type="http://schemas.openxmlformats.org/officeDocument/2006/relationships/image" Target="../media/image2292.png"/><Relationship Id="rId25" Type="http://schemas.openxmlformats.org/officeDocument/2006/relationships/image" Target="../media/image5315.png"/><Relationship Id="rId33" Type="http://schemas.openxmlformats.org/officeDocument/2006/relationships/image" Target="../media/image5323.png"/><Relationship Id="rId38" Type="http://schemas.openxmlformats.org/officeDocument/2006/relationships/image" Target="../media/image2659.png"/><Relationship Id="rId46" Type="http://schemas.openxmlformats.org/officeDocument/2006/relationships/image" Target="../media/image5327.png"/><Relationship Id="rId59" Type="http://schemas.openxmlformats.org/officeDocument/2006/relationships/image" Target="../media/image5337.png"/><Relationship Id="rId67" Type="http://schemas.openxmlformats.org/officeDocument/2006/relationships/image" Target="../media/image5345.png"/><Relationship Id="rId20" Type="http://schemas.openxmlformats.org/officeDocument/2006/relationships/image" Target="../media/image5310.png"/><Relationship Id="rId41" Type="http://schemas.openxmlformats.org/officeDocument/2006/relationships/image" Target="../media/image3611.png"/><Relationship Id="rId54" Type="http://schemas.openxmlformats.org/officeDocument/2006/relationships/image" Target="../media/image5334.png"/><Relationship Id="rId62" Type="http://schemas.openxmlformats.org/officeDocument/2006/relationships/image" Target="../media/image5340.png"/><Relationship Id="rId70" Type="http://schemas.openxmlformats.org/officeDocument/2006/relationships/image" Target="../media/image5348.png"/><Relationship Id="rId75" Type="http://schemas.openxmlformats.org/officeDocument/2006/relationships/image" Target="../media/image5353.png"/><Relationship Id="rId83" Type="http://schemas.openxmlformats.org/officeDocument/2006/relationships/image" Target="../media/image5361.png"/><Relationship Id="rId88" Type="http://schemas.openxmlformats.org/officeDocument/2006/relationships/image" Target="../media/image536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298.png"/><Relationship Id="rId15" Type="http://schemas.openxmlformats.org/officeDocument/2006/relationships/image" Target="../media/image5306.png"/><Relationship Id="rId23" Type="http://schemas.openxmlformats.org/officeDocument/2006/relationships/image" Target="../media/image5313.png"/><Relationship Id="rId28" Type="http://schemas.openxmlformats.org/officeDocument/2006/relationships/image" Target="../media/image5318.png"/><Relationship Id="rId36" Type="http://schemas.openxmlformats.org/officeDocument/2006/relationships/image" Target="../media/image5324.png"/><Relationship Id="rId49" Type="http://schemas.openxmlformats.org/officeDocument/2006/relationships/image" Target="../media/image5329.png"/><Relationship Id="rId57" Type="http://schemas.openxmlformats.org/officeDocument/2006/relationships/image" Target="../media/image5000.png"/><Relationship Id="rId10" Type="http://schemas.openxmlformats.org/officeDocument/2006/relationships/image" Target="../media/image5302.png"/><Relationship Id="rId31" Type="http://schemas.openxmlformats.org/officeDocument/2006/relationships/image" Target="../media/image5321.png"/><Relationship Id="rId44" Type="http://schemas.openxmlformats.org/officeDocument/2006/relationships/image" Target="../media/image5116.png"/><Relationship Id="rId52" Type="http://schemas.openxmlformats.org/officeDocument/2006/relationships/image" Target="../media/image5332.png"/><Relationship Id="rId60" Type="http://schemas.openxmlformats.org/officeDocument/2006/relationships/image" Target="../media/image5338.png"/><Relationship Id="rId65" Type="http://schemas.openxmlformats.org/officeDocument/2006/relationships/image" Target="../media/image5343.png"/><Relationship Id="rId73" Type="http://schemas.openxmlformats.org/officeDocument/2006/relationships/image" Target="../media/image5351.png"/><Relationship Id="rId78" Type="http://schemas.openxmlformats.org/officeDocument/2006/relationships/image" Target="../media/image5356.png"/><Relationship Id="rId81" Type="http://schemas.openxmlformats.org/officeDocument/2006/relationships/image" Target="../media/image5359.png"/><Relationship Id="rId86" Type="http://schemas.openxmlformats.org/officeDocument/2006/relationships/image" Target="../media/image5364.png"/><Relationship Id="rId4" Type="http://schemas.openxmlformats.org/officeDocument/2006/relationships/image" Target="../media/image5297.png"/><Relationship Id="rId9" Type="http://schemas.openxmlformats.org/officeDocument/2006/relationships/image" Target="../media/image5301.png"/><Relationship Id="rId13" Type="http://schemas.openxmlformats.org/officeDocument/2006/relationships/image" Target="../media/image5304.png"/><Relationship Id="rId18" Type="http://schemas.openxmlformats.org/officeDocument/2006/relationships/image" Target="../media/image5308.png"/><Relationship Id="rId39" Type="http://schemas.openxmlformats.org/officeDocument/2006/relationships/image" Target="../media/image1931.png"/><Relationship Id="rId34" Type="http://schemas.openxmlformats.org/officeDocument/2006/relationships/image" Target="../media/image3472.png"/><Relationship Id="rId50" Type="http://schemas.openxmlformats.org/officeDocument/2006/relationships/image" Target="../media/image5330.png"/><Relationship Id="rId55" Type="http://schemas.openxmlformats.org/officeDocument/2006/relationships/image" Target="../media/image5335.png"/><Relationship Id="rId76" Type="http://schemas.openxmlformats.org/officeDocument/2006/relationships/image" Target="../media/image5354.png"/><Relationship Id="rId7" Type="http://schemas.openxmlformats.org/officeDocument/2006/relationships/image" Target="../media/image5299.png"/><Relationship Id="rId71" Type="http://schemas.openxmlformats.org/officeDocument/2006/relationships/image" Target="../media/image5349.png"/><Relationship Id="rId2" Type="http://schemas.openxmlformats.org/officeDocument/2006/relationships/image" Target="../media/image5295.png"/><Relationship Id="rId29" Type="http://schemas.openxmlformats.org/officeDocument/2006/relationships/image" Target="../media/image5319.png"/><Relationship Id="rId24" Type="http://schemas.openxmlformats.org/officeDocument/2006/relationships/image" Target="../media/image5314.png"/><Relationship Id="rId40" Type="http://schemas.openxmlformats.org/officeDocument/2006/relationships/image" Target="../media/image5325.png"/><Relationship Id="rId45" Type="http://schemas.openxmlformats.org/officeDocument/2006/relationships/image" Target="../media/image582.png"/><Relationship Id="rId66" Type="http://schemas.openxmlformats.org/officeDocument/2006/relationships/image" Target="../media/image5344.png"/><Relationship Id="rId87" Type="http://schemas.openxmlformats.org/officeDocument/2006/relationships/image" Target="../media/image5365.png"/><Relationship Id="rId61" Type="http://schemas.openxmlformats.org/officeDocument/2006/relationships/image" Target="../media/image5339.png"/><Relationship Id="rId82" Type="http://schemas.openxmlformats.org/officeDocument/2006/relationships/image" Target="../media/image5360.png"/><Relationship Id="rId19" Type="http://schemas.openxmlformats.org/officeDocument/2006/relationships/image" Target="../media/image530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0.png"/><Relationship Id="rId13" Type="http://schemas.openxmlformats.org/officeDocument/2006/relationships/image" Target="../media/image5378.png"/><Relationship Id="rId18" Type="http://schemas.openxmlformats.org/officeDocument/2006/relationships/image" Target="../media/image5382.png"/><Relationship Id="rId26" Type="http://schemas.openxmlformats.org/officeDocument/2006/relationships/image" Target="../media/image5387.png"/><Relationship Id="rId3" Type="http://schemas.openxmlformats.org/officeDocument/2006/relationships/image" Target="../media/image5369.png"/><Relationship Id="rId21" Type="http://schemas.openxmlformats.org/officeDocument/2006/relationships/image" Target="../media/image5383.png"/><Relationship Id="rId7" Type="http://schemas.openxmlformats.org/officeDocument/2006/relationships/image" Target="../media/image5373.png"/><Relationship Id="rId12" Type="http://schemas.openxmlformats.org/officeDocument/2006/relationships/image" Target="../media/image5377.png"/><Relationship Id="rId17" Type="http://schemas.openxmlformats.org/officeDocument/2006/relationships/image" Target="../media/image5381.png"/><Relationship Id="rId25" Type="http://schemas.openxmlformats.org/officeDocument/2006/relationships/image" Target="../media/image5386.png"/><Relationship Id="rId2" Type="http://schemas.openxmlformats.org/officeDocument/2006/relationships/image" Target="../media/image5368.png"/><Relationship Id="rId16" Type="http://schemas.openxmlformats.org/officeDocument/2006/relationships/image" Target="../media/image5380.png"/><Relationship Id="rId20" Type="http://schemas.openxmlformats.org/officeDocument/2006/relationships/image" Target="../media/image768.png"/><Relationship Id="rId29" Type="http://schemas.openxmlformats.org/officeDocument/2006/relationships/image" Target="../media/image41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72.png"/><Relationship Id="rId11" Type="http://schemas.openxmlformats.org/officeDocument/2006/relationships/image" Target="../media/image5376.png"/><Relationship Id="rId24" Type="http://schemas.openxmlformats.org/officeDocument/2006/relationships/image" Target="../media/image5300.png"/><Relationship Id="rId5" Type="http://schemas.openxmlformats.org/officeDocument/2006/relationships/image" Target="../media/image5371.png"/><Relationship Id="rId15" Type="http://schemas.openxmlformats.org/officeDocument/2006/relationships/image" Target="../media/image3586.png"/><Relationship Id="rId23" Type="http://schemas.openxmlformats.org/officeDocument/2006/relationships/image" Target="../media/image5385.png"/><Relationship Id="rId28" Type="http://schemas.openxmlformats.org/officeDocument/2006/relationships/image" Target="../media/image5388.png"/><Relationship Id="rId10" Type="http://schemas.openxmlformats.org/officeDocument/2006/relationships/image" Target="../media/image5375.png"/><Relationship Id="rId19" Type="http://schemas.openxmlformats.org/officeDocument/2006/relationships/image" Target="../media/image789.png"/><Relationship Id="rId4" Type="http://schemas.openxmlformats.org/officeDocument/2006/relationships/image" Target="../media/image5370.png"/><Relationship Id="rId9" Type="http://schemas.openxmlformats.org/officeDocument/2006/relationships/image" Target="../media/image5374.png"/><Relationship Id="rId14" Type="http://schemas.openxmlformats.org/officeDocument/2006/relationships/image" Target="../media/image5379.png"/><Relationship Id="rId22" Type="http://schemas.openxmlformats.org/officeDocument/2006/relationships/image" Target="../media/image5384.png"/><Relationship Id="rId27" Type="http://schemas.openxmlformats.org/officeDocument/2006/relationships/image" Target="../media/image4281.png"/><Relationship Id="rId30" Type="http://schemas.openxmlformats.org/officeDocument/2006/relationships/image" Target="../media/image53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5264" y="1418845"/>
            <a:ext cx="5732526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7104" y="1527429"/>
            <a:ext cx="51790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/>
              <a:t>ПРОГРАМИРАНЕ (С++)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2805683" y="3223261"/>
            <a:ext cx="6604634" cy="807085"/>
            <a:chOff x="1281683" y="3223260"/>
            <a:chExt cx="6604634" cy="807085"/>
          </a:xfrm>
        </p:grpSpPr>
        <p:sp>
          <p:nvSpPr>
            <p:cNvPr id="5" name="object 5"/>
            <p:cNvSpPr/>
            <p:nvPr/>
          </p:nvSpPr>
          <p:spPr>
            <a:xfrm>
              <a:off x="1281683" y="3227832"/>
              <a:ext cx="1657350" cy="8023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456687" y="3223260"/>
              <a:ext cx="709422" cy="8023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683763" y="3227832"/>
              <a:ext cx="1072134" cy="8023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273551" y="3223260"/>
              <a:ext cx="707898" cy="8023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99104" y="3227832"/>
              <a:ext cx="680465" cy="8023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97223" y="3223260"/>
              <a:ext cx="605789" cy="80238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820667" y="3227832"/>
              <a:ext cx="680465" cy="80238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133088" y="3227832"/>
              <a:ext cx="1893569" cy="80238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658612" y="3227832"/>
              <a:ext cx="2227326" cy="80238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06495" y="4439412"/>
            <a:ext cx="5800090" cy="692785"/>
            <a:chOff x="1682495" y="4439411"/>
            <a:chExt cx="5800090" cy="692785"/>
          </a:xfrm>
        </p:grpSpPr>
        <p:sp>
          <p:nvSpPr>
            <p:cNvPr id="15" name="object 15"/>
            <p:cNvSpPr/>
            <p:nvPr/>
          </p:nvSpPr>
          <p:spPr>
            <a:xfrm>
              <a:off x="1682495" y="4442459"/>
              <a:ext cx="1750313" cy="6896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115055" y="4439411"/>
              <a:ext cx="2615946" cy="689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315711" y="4439411"/>
              <a:ext cx="521982" cy="6896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422392" y="4439411"/>
              <a:ext cx="2059686" cy="68961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21839" y="3328797"/>
            <a:ext cx="6147435" cy="1591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Лектор</a:t>
            </a:r>
            <a:r>
              <a:rPr sz="2800" spc="-5" dirty="0">
                <a:solidFill>
                  <a:srgbClr val="FFFFFF"/>
                </a:solidFill>
                <a:latin typeface="Lucida Fax"/>
                <a:cs typeface="Lucida Fax"/>
              </a:rPr>
              <a:t>: </a:t>
            </a: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доц</a:t>
            </a:r>
            <a:r>
              <a:rPr sz="28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д</a:t>
            </a:r>
            <a:r>
              <a:rPr sz="2800" spc="-10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р Николай</a:t>
            </a:r>
            <a:r>
              <a:rPr sz="2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dirty="0">
                <a:solidFill>
                  <a:srgbClr val="FFFFFF"/>
                </a:solidFill>
                <a:latin typeface="Cambria"/>
                <a:cs typeface="Cambria"/>
              </a:rPr>
              <a:t>Касъклиев</a:t>
            </a:r>
            <a:endParaRPr sz="2800">
              <a:solidFill>
                <a:prstClr val="black"/>
              </a:solidFill>
              <a:latin typeface="Cambria"/>
              <a:cs typeface="Cambria"/>
            </a:endParaRPr>
          </a:p>
          <a:p>
            <a:endParaRPr sz="3300">
              <a:solidFill>
                <a:prstClr val="black"/>
              </a:solidFill>
              <a:latin typeface="Cambria"/>
              <a:cs typeface="Cambria"/>
            </a:endParaRPr>
          </a:p>
          <a:p>
            <a:pPr marL="635" algn="ctr">
              <a:spcBef>
                <a:spcPts val="2220"/>
              </a:spcBef>
            </a:pP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Контакти</a:t>
            </a:r>
            <a:r>
              <a:rPr sz="24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  <a:hlinkClick r:id="rId16"/>
              </a:rPr>
              <a:t>kasakliev@uni-plovdiv.bg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73944" y="6543547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767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7677" y="10668"/>
            <a:ext cx="2183129" cy="912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4658" y="110109"/>
            <a:ext cx="166306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ДАННИ</a:t>
            </a:r>
          </a:p>
        </p:txBody>
      </p:sp>
      <p:sp>
        <p:nvSpPr>
          <p:cNvPr id="4" name="object 4"/>
          <p:cNvSpPr/>
          <p:nvPr/>
        </p:nvSpPr>
        <p:spPr>
          <a:xfrm>
            <a:off x="1581911" y="880872"/>
            <a:ext cx="2256282" cy="745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2267" y="973328"/>
            <a:ext cx="18338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600" b="1" i="1" dirty="0">
                <a:solidFill>
                  <a:srgbClr val="82C7FA"/>
                </a:solidFill>
                <a:latin typeface="Cambria"/>
                <a:cs typeface="Cambria"/>
              </a:rPr>
              <a:t>Д</a:t>
            </a:r>
            <a:r>
              <a:rPr sz="2600" b="1" i="1" spc="-10" dirty="0">
                <a:solidFill>
                  <a:srgbClr val="82C7FA"/>
                </a:solidFill>
                <a:latin typeface="Cambria"/>
                <a:cs typeface="Cambria"/>
              </a:rPr>
              <a:t>е</a:t>
            </a:r>
            <a:r>
              <a:rPr sz="2600" b="1" i="1" dirty="0">
                <a:solidFill>
                  <a:srgbClr val="82C7FA"/>
                </a:solidFill>
                <a:latin typeface="Cambria"/>
                <a:cs typeface="Cambria"/>
              </a:rPr>
              <a:t>финиции</a:t>
            </a:r>
            <a:endParaRPr sz="26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2268" y="1339089"/>
            <a:ext cx="87242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600" spc="-5" dirty="0">
                <a:solidFill>
                  <a:srgbClr val="FFFFFF"/>
                </a:solidFill>
                <a:latin typeface="Cambria"/>
                <a:cs typeface="Cambria"/>
              </a:rPr>
              <a:t>Единица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информация</a:t>
            </a:r>
            <a:r>
              <a:rPr sz="260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600" spc="-5" dirty="0">
                <a:solidFill>
                  <a:srgbClr val="FFFFFF"/>
                </a:solidFill>
                <a:latin typeface="Cambria"/>
                <a:cs typeface="Cambria"/>
              </a:rPr>
              <a:t>факт</a:t>
            </a:r>
            <a:r>
              <a:rPr sz="26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информация </a:t>
            </a:r>
            <a:r>
              <a:rPr sz="2600" spc="-5" dirty="0">
                <a:solidFill>
                  <a:srgbClr val="FFFFFF"/>
                </a:solidFill>
                <a:latin typeface="Cambria"/>
                <a:cs typeface="Cambria"/>
              </a:rPr>
              <a:t>съхранявана</a:t>
            </a:r>
            <a:r>
              <a:rPr sz="26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endParaRPr sz="26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2268" y="1576528"/>
            <a:ext cx="820102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600" spc="-5" dirty="0">
                <a:solidFill>
                  <a:srgbClr val="FFFFFF"/>
                </a:solidFill>
                <a:latin typeface="Cambria"/>
                <a:cs typeface="Cambria"/>
              </a:rPr>
              <a:t>електронна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форма</a:t>
            </a:r>
            <a:r>
              <a:rPr sz="2600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2600" spc="38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числа събирани с цел </a:t>
            </a:r>
            <a:r>
              <a:rPr sz="2600" spc="-5" dirty="0">
                <a:solidFill>
                  <a:srgbClr val="FFFFFF"/>
                </a:solidFill>
                <a:latin typeface="Cambria"/>
                <a:cs typeface="Cambria"/>
              </a:rPr>
              <a:t>изследване</a:t>
            </a:r>
            <a:endParaRPr sz="26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2267" y="1814831"/>
            <a:ext cx="84683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или вземане на решение</a:t>
            </a:r>
            <a:r>
              <a:rPr sz="260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информация с</a:t>
            </a:r>
            <a:r>
              <a:rPr sz="26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mbria"/>
                <a:cs typeface="Cambria"/>
              </a:rPr>
              <a:t>която </a:t>
            </a:r>
            <a:r>
              <a:rPr sz="2600" spc="-15" dirty="0">
                <a:solidFill>
                  <a:srgbClr val="FFFFFF"/>
                </a:solidFill>
                <a:latin typeface="Cambria"/>
                <a:cs typeface="Cambria"/>
              </a:rPr>
              <a:t>работят</a:t>
            </a:r>
            <a:endParaRPr sz="26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81912" y="2322577"/>
            <a:ext cx="7999095" cy="1842135"/>
            <a:chOff x="57911" y="2322576"/>
            <a:chExt cx="7999095" cy="1842135"/>
          </a:xfrm>
        </p:grpSpPr>
        <p:sp>
          <p:nvSpPr>
            <p:cNvPr id="10" name="object 10"/>
            <p:cNvSpPr/>
            <p:nvPr/>
          </p:nvSpPr>
          <p:spPr>
            <a:xfrm>
              <a:off x="57911" y="2324100"/>
              <a:ext cx="1035558" cy="7459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44652" y="2322576"/>
              <a:ext cx="634746" cy="745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30580" y="2324100"/>
              <a:ext cx="1881377" cy="7459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7640" y="2688336"/>
              <a:ext cx="1724406" cy="745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546859" y="2685288"/>
              <a:ext cx="561593" cy="7459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59636" y="2688336"/>
              <a:ext cx="1742693" cy="74599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057144" y="2688336"/>
              <a:ext cx="1178813" cy="7459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787140" y="2685288"/>
              <a:ext cx="657606" cy="74599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995927" y="2688336"/>
              <a:ext cx="1181862" cy="74599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728971" y="2685288"/>
              <a:ext cx="997458" cy="74599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1627" y="3084576"/>
              <a:ext cx="537210" cy="6972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86511" y="3054096"/>
              <a:ext cx="1974342" cy="74599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915667" y="3051048"/>
              <a:ext cx="561594" cy="7459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028444" y="3054096"/>
              <a:ext cx="1384554" cy="74599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066288" y="3054096"/>
              <a:ext cx="805434" cy="74599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526535" y="3054096"/>
              <a:ext cx="1312926" cy="74599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390644" y="3051048"/>
              <a:ext cx="656081" cy="74599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597908" y="3054096"/>
              <a:ext cx="1485138" cy="74599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736335" y="3054096"/>
              <a:ext cx="805434" cy="74599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198108" y="3054096"/>
              <a:ext cx="1312926" cy="74599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7164323" y="3051048"/>
              <a:ext cx="892301" cy="74599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1627" y="3448812"/>
              <a:ext cx="537210" cy="6972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86511" y="3418332"/>
              <a:ext cx="2047494" cy="74599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987295" y="3415284"/>
              <a:ext cx="561594" cy="7459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100072" y="3418332"/>
              <a:ext cx="794765" cy="74599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446019" y="3415284"/>
              <a:ext cx="624078" cy="74599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621279" y="3418332"/>
              <a:ext cx="805433" cy="74599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977895" y="3415284"/>
              <a:ext cx="654557" cy="74599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183635" y="3418332"/>
              <a:ext cx="820674" cy="74599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555491" y="3415284"/>
              <a:ext cx="657606" cy="74599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764279" y="3418332"/>
              <a:ext cx="1030986" cy="74599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346447" y="3415284"/>
              <a:ext cx="561594" cy="74599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body" idx="1"/>
          </p:nvPr>
        </p:nvSpPr>
        <p:spPr>
          <a:xfrm>
            <a:off x="1868357" y="2052575"/>
            <a:ext cx="10101579" cy="18985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995"/>
              </a:lnSpc>
              <a:spcBef>
                <a:spcPts val="105"/>
              </a:spcBef>
            </a:pPr>
            <a:r>
              <a:rPr spc="-10" dirty="0"/>
              <a:t>компютрите</a:t>
            </a:r>
          </a:p>
          <a:p>
            <a:pPr marL="12700">
              <a:lnSpc>
                <a:spcPts val="2870"/>
              </a:lnSpc>
            </a:pPr>
            <a:r>
              <a:rPr b="1" i="1" spc="-5" dirty="0">
                <a:solidFill>
                  <a:srgbClr val="82C7FA"/>
                </a:solidFill>
              </a:rPr>
              <a:t>Тип</a:t>
            </a:r>
            <a:r>
              <a:rPr b="1" i="1" spc="-5" dirty="0">
                <a:solidFill>
                  <a:srgbClr val="82C7FA"/>
                </a:solidFill>
                <a:latin typeface="Lucida Fax"/>
                <a:cs typeface="Lucida Fax"/>
              </a:rPr>
              <a:t>/</a:t>
            </a:r>
            <a:r>
              <a:rPr b="1" i="1" spc="-5" dirty="0">
                <a:solidFill>
                  <a:srgbClr val="82C7FA"/>
                </a:solidFill>
              </a:rPr>
              <a:t>същност</a:t>
            </a:r>
          </a:p>
          <a:p>
            <a:pPr marL="121920">
              <a:lnSpc>
                <a:spcPts val="2875"/>
              </a:lnSpc>
            </a:pPr>
            <a:r>
              <a:rPr dirty="0">
                <a:solidFill>
                  <a:srgbClr val="ABDAFB"/>
                </a:solidFill>
              </a:rPr>
              <a:t>Числови </a:t>
            </a:r>
            <a:r>
              <a:rPr dirty="0">
                <a:latin typeface="Lucida Fax"/>
                <a:cs typeface="Lucida Fax"/>
              </a:rPr>
              <a:t>(</a:t>
            </a:r>
            <a:r>
              <a:rPr dirty="0"/>
              <a:t>парични суми</a:t>
            </a:r>
            <a:r>
              <a:rPr dirty="0">
                <a:latin typeface="Lucida Fax"/>
                <a:cs typeface="Lucida Fax"/>
              </a:rPr>
              <a:t>,</a:t>
            </a:r>
            <a:r>
              <a:rPr spc="-105" dirty="0">
                <a:latin typeface="Lucida Fax"/>
                <a:cs typeface="Lucida Fax"/>
              </a:rPr>
              <a:t> </a:t>
            </a:r>
            <a:r>
              <a:rPr dirty="0"/>
              <a:t>брой</a:t>
            </a:r>
            <a:r>
              <a:rPr dirty="0">
                <a:latin typeface="Lucida Fax"/>
                <a:cs typeface="Lucida Fax"/>
              </a:rPr>
              <a:t>….)</a:t>
            </a:r>
          </a:p>
          <a:p>
            <a:pPr marL="241300" indent="-228600">
              <a:lnSpc>
                <a:spcPts val="2875"/>
              </a:lnSpc>
              <a:buFont typeface="Arial"/>
              <a:buChar char="•"/>
              <a:tabLst>
                <a:tab pos="241300" algn="l"/>
              </a:tabLst>
            </a:pPr>
            <a:r>
              <a:rPr dirty="0">
                <a:solidFill>
                  <a:srgbClr val="ABDAFB"/>
                </a:solidFill>
              </a:rPr>
              <a:t>Символни </a:t>
            </a:r>
            <a:r>
              <a:rPr dirty="0">
                <a:latin typeface="Lucida Fax"/>
                <a:cs typeface="Lucida Fax"/>
              </a:rPr>
              <a:t>(</a:t>
            </a:r>
            <a:r>
              <a:rPr dirty="0"/>
              <a:t>имена на стоки</a:t>
            </a:r>
            <a:r>
              <a:rPr dirty="0">
                <a:latin typeface="Lucida Fax"/>
                <a:cs typeface="Lucida Fax"/>
              </a:rPr>
              <a:t>, </a:t>
            </a:r>
            <a:r>
              <a:rPr spc="-20" dirty="0"/>
              <a:t>кодове </a:t>
            </a:r>
            <a:r>
              <a:rPr dirty="0"/>
              <a:t>на</a:t>
            </a:r>
            <a:r>
              <a:rPr spc="-285" dirty="0"/>
              <a:t> </a:t>
            </a:r>
            <a:r>
              <a:rPr dirty="0"/>
              <a:t>стоки </a:t>
            </a:r>
            <a:r>
              <a:rPr spc="-5" dirty="0">
                <a:latin typeface="Lucida Fax"/>
                <a:cs typeface="Lucida Fax"/>
              </a:rPr>
              <a:t>…)</a:t>
            </a:r>
          </a:p>
          <a:p>
            <a:pPr marL="241300" indent="-228600">
              <a:lnSpc>
                <a:spcPts val="2995"/>
              </a:lnSpc>
              <a:buFont typeface="Arial"/>
              <a:buChar char="•"/>
              <a:tabLst>
                <a:tab pos="241300" algn="l"/>
              </a:tabLst>
            </a:pPr>
            <a:r>
              <a:rPr dirty="0">
                <a:solidFill>
                  <a:srgbClr val="ABDAFB"/>
                </a:solidFill>
              </a:rPr>
              <a:t>Логически </a:t>
            </a:r>
            <a:r>
              <a:rPr dirty="0">
                <a:latin typeface="Lucida Fax"/>
                <a:cs typeface="Lucida Fax"/>
              </a:rPr>
              <a:t>(</a:t>
            </a:r>
            <a:r>
              <a:rPr dirty="0"/>
              <a:t>да</a:t>
            </a:r>
            <a:r>
              <a:rPr dirty="0">
                <a:latin typeface="Lucida Fax"/>
                <a:cs typeface="Lucida Fax"/>
              </a:rPr>
              <a:t>/</a:t>
            </a:r>
            <a:r>
              <a:rPr dirty="0"/>
              <a:t>не</a:t>
            </a:r>
            <a:r>
              <a:rPr dirty="0">
                <a:latin typeface="Lucida Fax"/>
                <a:cs typeface="Lucida Fax"/>
              </a:rPr>
              <a:t>, </a:t>
            </a:r>
            <a:r>
              <a:rPr dirty="0"/>
              <a:t>пр</a:t>
            </a:r>
            <a:r>
              <a:rPr dirty="0">
                <a:latin typeface="Lucida Fax"/>
                <a:cs typeface="Lucida Fax"/>
              </a:rPr>
              <a:t>.</a:t>
            </a:r>
            <a:r>
              <a:rPr spc="-390" dirty="0">
                <a:latin typeface="Lucida Fax"/>
                <a:cs typeface="Lucida Fax"/>
              </a:rPr>
              <a:t> </a:t>
            </a:r>
            <a:r>
              <a:rPr spc="-5" dirty="0"/>
              <a:t>Пол</a:t>
            </a:r>
            <a:r>
              <a:rPr spc="-5" dirty="0">
                <a:latin typeface="Lucida Fax"/>
                <a:cs typeface="Lucida Fax"/>
              </a:rPr>
              <a:t>)</a:t>
            </a:r>
          </a:p>
        </p:txBody>
      </p:sp>
      <p:grpSp>
        <p:nvGrpSpPr>
          <p:cNvPr id="43" name="object 43"/>
          <p:cNvGrpSpPr/>
          <p:nvPr/>
        </p:nvGrpSpPr>
        <p:grpSpPr>
          <a:xfrm>
            <a:off x="1581911" y="4145279"/>
            <a:ext cx="8826500" cy="749300"/>
            <a:chOff x="57911" y="4145279"/>
            <a:chExt cx="8826500" cy="749300"/>
          </a:xfrm>
        </p:grpSpPr>
        <p:sp>
          <p:nvSpPr>
            <p:cNvPr id="44" name="object 44"/>
            <p:cNvSpPr/>
            <p:nvPr/>
          </p:nvSpPr>
          <p:spPr>
            <a:xfrm>
              <a:off x="57911" y="4148327"/>
              <a:ext cx="1989582" cy="74599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706879" y="4146803"/>
              <a:ext cx="614933" cy="74599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982723" y="4148327"/>
              <a:ext cx="631698" cy="74599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273807" y="4148327"/>
              <a:ext cx="2408682" cy="74599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4340352" y="4148327"/>
              <a:ext cx="913638" cy="74599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4913376" y="4148327"/>
              <a:ext cx="1311402" cy="74599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885688" y="4145279"/>
              <a:ext cx="561593" cy="7459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5998464" y="4148327"/>
              <a:ext cx="2472690" cy="74599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8122919" y="4148327"/>
              <a:ext cx="761237" cy="74599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782267" y="4241114"/>
            <a:ext cx="840359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600" b="1" i="1" spc="-5" dirty="0">
                <a:solidFill>
                  <a:srgbClr val="ABDAFB"/>
                </a:solidFill>
                <a:latin typeface="Cambria"/>
                <a:cs typeface="Cambria"/>
              </a:rPr>
              <a:t>Операции </a:t>
            </a:r>
            <a:r>
              <a:rPr sz="2600" b="1" i="1" dirty="0">
                <a:solidFill>
                  <a:srgbClr val="ABDAFB"/>
                </a:solidFill>
                <a:latin typeface="Lucida Fax"/>
                <a:cs typeface="Lucida Fax"/>
              </a:rPr>
              <a:t>– </a:t>
            </a:r>
            <a:r>
              <a:rPr sz="2600" b="1" i="1" dirty="0">
                <a:solidFill>
                  <a:srgbClr val="ABDAFB"/>
                </a:solidFill>
                <a:latin typeface="Cambria"/>
                <a:cs typeface="Cambria"/>
              </a:rPr>
              <a:t>в </a:t>
            </a:r>
            <a:r>
              <a:rPr sz="2600" b="1" i="1" spc="-5" dirty="0">
                <a:solidFill>
                  <a:srgbClr val="ABDAFB"/>
                </a:solidFill>
                <a:latin typeface="Cambria"/>
                <a:cs typeface="Cambria"/>
              </a:rPr>
              <a:t>зависимост </a:t>
            </a:r>
            <a:r>
              <a:rPr sz="2600" b="1" i="1" dirty="0">
                <a:solidFill>
                  <a:srgbClr val="ABDAFB"/>
                </a:solidFill>
                <a:latin typeface="Cambria"/>
                <a:cs typeface="Cambria"/>
              </a:rPr>
              <a:t>от типа</a:t>
            </a:r>
            <a:r>
              <a:rPr sz="2600" b="1" i="1" spc="-30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600" spc="-5" dirty="0">
                <a:solidFill>
                  <a:srgbClr val="FFFFFF"/>
                </a:solidFill>
                <a:latin typeface="Cambria"/>
                <a:cs typeface="Cambria"/>
              </a:rPr>
              <a:t>аритметични </a:t>
            </a:r>
            <a:r>
              <a:rPr sz="2600" spc="-10" dirty="0">
                <a:solidFill>
                  <a:srgbClr val="FFFFFF"/>
                </a:solidFill>
                <a:latin typeface="Cambria"/>
                <a:cs typeface="Cambria"/>
              </a:rPr>
              <a:t>за</a:t>
            </a:r>
            <a:endParaRPr sz="26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810511" y="4383023"/>
            <a:ext cx="8194040" cy="749300"/>
            <a:chOff x="286511" y="4383023"/>
            <a:chExt cx="8194040" cy="749300"/>
          </a:xfrm>
        </p:grpSpPr>
        <p:sp>
          <p:nvSpPr>
            <p:cNvPr id="55" name="object 55"/>
            <p:cNvSpPr/>
            <p:nvPr/>
          </p:nvSpPr>
          <p:spPr>
            <a:xfrm>
              <a:off x="286511" y="4386071"/>
              <a:ext cx="2023110" cy="74599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860803" y="4383023"/>
              <a:ext cx="656082" cy="74599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2068067" y="4386071"/>
              <a:ext cx="2021585" cy="74599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741420" y="4386071"/>
              <a:ext cx="805434" cy="74599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4201667" y="4386071"/>
              <a:ext cx="1498853" cy="74599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5353811" y="4386071"/>
              <a:ext cx="761238" cy="74599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5771388" y="4386071"/>
              <a:ext cx="2265425" cy="74599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7587995" y="4383023"/>
              <a:ext cx="892301" cy="74599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2010867" y="4478859"/>
            <a:ext cx="777113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числовите</a:t>
            </a:r>
            <a:r>
              <a:rPr sz="260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сравнение на низове </a:t>
            </a:r>
            <a:r>
              <a:rPr sz="2600" spc="-5" dirty="0">
                <a:solidFill>
                  <a:srgbClr val="FFFFFF"/>
                </a:solidFill>
                <a:latin typeface="Cambria"/>
                <a:cs typeface="Cambria"/>
              </a:rPr>
              <a:t>за</a:t>
            </a:r>
            <a:r>
              <a:rPr sz="2600" spc="3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символните</a:t>
            </a:r>
            <a:r>
              <a:rPr sz="2600" dirty="0">
                <a:solidFill>
                  <a:srgbClr val="FFFFFF"/>
                </a:solidFill>
                <a:latin typeface="Lucida Fax"/>
                <a:cs typeface="Lucida Fax"/>
              </a:rPr>
              <a:t>…)</a:t>
            </a:r>
            <a:endParaRPr sz="26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581911" y="4748784"/>
            <a:ext cx="8187690" cy="748030"/>
            <a:chOff x="57911" y="4748784"/>
            <a:chExt cx="8187690" cy="748030"/>
          </a:xfrm>
        </p:grpSpPr>
        <p:sp>
          <p:nvSpPr>
            <p:cNvPr id="65" name="object 65"/>
            <p:cNvSpPr/>
            <p:nvPr/>
          </p:nvSpPr>
          <p:spPr>
            <a:xfrm>
              <a:off x="57911" y="4750308"/>
              <a:ext cx="2628138" cy="74599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340863" y="4750308"/>
              <a:ext cx="802386" cy="74599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2798063" y="4750308"/>
              <a:ext cx="1547622" cy="74599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4000500" y="4748784"/>
              <a:ext cx="614934" cy="74599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4270247" y="4750308"/>
              <a:ext cx="1364741" cy="74599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5288279" y="4750308"/>
              <a:ext cx="1276350" cy="74599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6217920" y="4750308"/>
              <a:ext cx="2027681" cy="74599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782267" y="4843653"/>
            <a:ext cx="7766684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i="1" spc="-5" dirty="0">
                <a:solidFill>
                  <a:srgbClr val="82C7FA"/>
                </a:solidFill>
                <a:latin typeface="Cambria"/>
                <a:cs typeface="Cambria"/>
              </a:rPr>
              <a:t>Преобразуване </a:t>
            </a:r>
            <a:r>
              <a:rPr sz="2600" i="1" dirty="0">
                <a:solidFill>
                  <a:srgbClr val="82C7FA"/>
                </a:solidFill>
                <a:latin typeface="Cambria"/>
                <a:cs typeface="Cambria"/>
              </a:rPr>
              <a:t>на </a:t>
            </a:r>
            <a:r>
              <a:rPr sz="2600" i="1" spc="-5" dirty="0">
                <a:solidFill>
                  <a:srgbClr val="82C7FA"/>
                </a:solidFill>
                <a:latin typeface="Cambria"/>
                <a:cs typeface="Cambria"/>
              </a:rPr>
              <a:t>типове </a:t>
            </a:r>
            <a:r>
              <a:rPr sz="2600" i="1" dirty="0">
                <a:solidFill>
                  <a:srgbClr val="FFFFFF"/>
                </a:solidFill>
                <a:latin typeface="Lucida Fax"/>
                <a:cs typeface="Lucida Fax"/>
              </a:rPr>
              <a:t>–</a:t>
            </a:r>
            <a:r>
              <a:rPr sz="2600" i="1" spc="-49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много често прилагана</a:t>
            </a:r>
            <a:endParaRPr sz="26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581911" y="4988053"/>
            <a:ext cx="4588510" cy="1110615"/>
            <a:chOff x="57911" y="4988052"/>
            <a:chExt cx="4588510" cy="1110615"/>
          </a:xfrm>
        </p:grpSpPr>
        <p:sp>
          <p:nvSpPr>
            <p:cNvPr id="74" name="object 74"/>
            <p:cNvSpPr/>
            <p:nvPr/>
          </p:nvSpPr>
          <p:spPr>
            <a:xfrm>
              <a:off x="286511" y="4988052"/>
              <a:ext cx="1878330" cy="74599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818132" y="4988052"/>
              <a:ext cx="788669" cy="74599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2261616" y="4988052"/>
              <a:ext cx="2384298" cy="74599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57911" y="5352288"/>
              <a:ext cx="1895094" cy="74599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1613915" y="5352288"/>
              <a:ext cx="598170" cy="74599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872995" y="5352288"/>
              <a:ext cx="1840230" cy="74599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3374135" y="5350764"/>
              <a:ext cx="778001" cy="74599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782268" y="5081398"/>
            <a:ext cx="4164965" cy="786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ts val="2995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операция </a:t>
            </a:r>
            <a:r>
              <a:rPr sz="2600" spc="-20" dirty="0">
                <a:solidFill>
                  <a:srgbClr val="FFFFFF"/>
                </a:solidFill>
                <a:latin typeface="Cambria"/>
                <a:cs typeface="Cambria"/>
              </a:rPr>
              <a:t>от</a:t>
            </a:r>
            <a:r>
              <a:rPr sz="2600" spc="-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програмиста</a:t>
            </a:r>
            <a:endParaRPr sz="2600">
              <a:solidFill>
                <a:prstClr val="black"/>
              </a:solidFill>
              <a:latin typeface="Cambria"/>
              <a:cs typeface="Cambria"/>
            </a:endParaRPr>
          </a:p>
          <a:p>
            <a:pPr marL="12700">
              <a:lnSpc>
                <a:spcPts val="2995"/>
              </a:lnSpc>
            </a:pPr>
            <a:r>
              <a:rPr sz="2600" b="1" i="1" spc="-5" dirty="0">
                <a:solidFill>
                  <a:srgbClr val="ABDAFB"/>
                </a:solidFill>
                <a:latin typeface="Cambria"/>
                <a:cs typeface="Cambria"/>
              </a:rPr>
              <a:t>Дискусия </a:t>
            </a:r>
            <a:r>
              <a:rPr sz="2600" b="1" i="1" dirty="0">
                <a:solidFill>
                  <a:srgbClr val="ABDAFB"/>
                </a:solidFill>
                <a:latin typeface="Cambria"/>
                <a:cs typeface="Cambria"/>
              </a:rPr>
              <a:t>с </a:t>
            </a:r>
            <a:r>
              <a:rPr sz="2600" b="1" i="1" spc="-5" dirty="0">
                <a:solidFill>
                  <a:srgbClr val="ABDAFB"/>
                </a:solidFill>
                <a:latin typeface="Cambria"/>
                <a:cs typeface="Cambria"/>
              </a:rPr>
              <a:t>примери</a:t>
            </a:r>
            <a:r>
              <a:rPr sz="2600" b="1" i="1" spc="-275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2600" b="1" i="1" dirty="0">
                <a:solidFill>
                  <a:srgbClr val="ABDAFB"/>
                </a:solidFill>
                <a:latin typeface="Lucida Fax"/>
                <a:cs typeface="Lucida Fax"/>
              </a:rPr>
              <a:t>…</a:t>
            </a:r>
            <a:endParaRPr sz="26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441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7153" y="70103"/>
            <a:ext cx="9070975" cy="982344"/>
            <a:chOff x="73152" y="70103"/>
            <a:chExt cx="9070975" cy="98234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" y="70103"/>
              <a:ext cx="1552194" cy="6896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2163" y="70103"/>
              <a:ext cx="2565654" cy="689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3111" y="70103"/>
              <a:ext cx="1881377" cy="6896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4355" y="70103"/>
              <a:ext cx="1116329" cy="6896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7504" y="70103"/>
              <a:ext cx="2707386" cy="689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7135" y="70103"/>
              <a:ext cx="816862" cy="6896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8944" y="362712"/>
              <a:ext cx="2231898" cy="689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6136" y="362712"/>
              <a:ext cx="1811274" cy="6896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4228" y="362712"/>
              <a:ext cx="1328166" cy="68961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72514" y="143967"/>
            <a:ext cx="8750935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595"/>
              </a:lnSpc>
              <a:spcBef>
                <a:spcPts val="100"/>
              </a:spcBef>
            </a:pPr>
            <a:r>
              <a:rPr sz="2400" spc="-5" dirty="0"/>
              <a:t>ЧЕСТО </a:t>
            </a:r>
            <a:r>
              <a:rPr sz="2400" dirty="0"/>
              <a:t>ДОПУСКАНИ </a:t>
            </a:r>
            <a:r>
              <a:rPr sz="2400" spc="-5" dirty="0"/>
              <a:t>ГРЕШКИ ПРИ </a:t>
            </a:r>
            <a:r>
              <a:rPr sz="2400" dirty="0"/>
              <a:t>ИЗПОЛЗВАНЕ</a:t>
            </a:r>
            <a:r>
              <a:rPr sz="2400" spc="-114" dirty="0"/>
              <a:t> </a:t>
            </a:r>
            <a:r>
              <a:rPr sz="2400" spc="-5" dirty="0"/>
              <a:t>НА</a:t>
            </a:r>
            <a:endParaRPr sz="2400"/>
          </a:p>
          <a:p>
            <a:pPr marR="95885" algn="ctr">
              <a:lnSpc>
                <a:spcPts val="2595"/>
              </a:lnSpc>
            </a:pPr>
            <a:r>
              <a:rPr sz="2400" dirty="0"/>
              <a:t>ПРОСТИТЕ ТИПОВЕ В</a:t>
            </a:r>
            <a:r>
              <a:rPr sz="2400" spc="-90" dirty="0"/>
              <a:t> </a:t>
            </a:r>
            <a:r>
              <a:rPr sz="2400" dirty="0"/>
              <a:t>С++</a:t>
            </a:r>
            <a:endParaRPr sz="2400"/>
          </a:p>
        </p:txBody>
      </p:sp>
      <p:grpSp>
        <p:nvGrpSpPr>
          <p:cNvPr id="13" name="object 13"/>
          <p:cNvGrpSpPr/>
          <p:nvPr/>
        </p:nvGrpSpPr>
        <p:grpSpPr>
          <a:xfrm>
            <a:off x="1524000" y="781812"/>
            <a:ext cx="9144000" cy="5688330"/>
            <a:chOff x="0" y="781812"/>
            <a:chExt cx="9144000" cy="5688330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809244"/>
              <a:ext cx="404609" cy="6454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444" y="781812"/>
              <a:ext cx="703326" cy="689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480" y="781812"/>
              <a:ext cx="1988058" cy="6896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8067" y="781812"/>
              <a:ext cx="1544574" cy="6896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79647" y="781812"/>
              <a:ext cx="736853" cy="6896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86555" y="781812"/>
              <a:ext cx="2012442" cy="6896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69052" y="781812"/>
              <a:ext cx="660653" cy="6896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14415" y="781812"/>
              <a:ext cx="1224534" cy="6896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10528" y="781812"/>
              <a:ext cx="1099566" cy="6896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78623" y="781812"/>
              <a:ext cx="1395222" cy="6896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58556" y="781812"/>
              <a:ext cx="582929" cy="6896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444" y="1074420"/>
              <a:ext cx="1186434" cy="6896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9932" y="1074420"/>
              <a:ext cx="1165097" cy="6896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13560" y="1074420"/>
              <a:ext cx="762762" cy="6896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44851" y="1074420"/>
              <a:ext cx="1431798" cy="68961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46703" y="1074420"/>
              <a:ext cx="762762" cy="68961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77996" y="1074420"/>
              <a:ext cx="1085850" cy="6896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35423" y="1074420"/>
              <a:ext cx="921258" cy="6896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25211" y="1074420"/>
              <a:ext cx="1806701" cy="6896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16623" y="1074420"/>
              <a:ext cx="585977" cy="6896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4715" y="1482864"/>
              <a:ext cx="415277" cy="53872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2648" y="1459992"/>
              <a:ext cx="2138934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68879" y="1459992"/>
              <a:ext cx="1540002" cy="5768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26179" y="1459992"/>
              <a:ext cx="617981" cy="5768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64508" y="1459992"/>
              <a:ext cx="1174241" cy="5768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60620" y="1459992"/>
              <a:ext cx="1177289" cy="5768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89676" y="1459992"/>
              <a:ext cx="485406" cy="5768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26835" y="1459992"/>
              <a:ext cx="607301" cy="5768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54496" y="1459992"/>
              <a:ext cx="637794" cy="5768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12635" y="1459992"/>
              <a:ext cx="1043177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377683" y="1459992"/>
              <a:ext cx="1766315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96240" y="1789176"/>
              <a:ext cx="412254" cy="53721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14172" y="1767840"/>
              <a:ext cx="1454658" cy="57378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90700" y="1767840"/>
              <a:ext cx="1536953" cy="57378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48000" y="1767840"/>
              <a:ext cx="614934" cy="57378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386328" y="1767840"/>
              <a:ext cx="1846326" cy="57378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54523" y="1767840"/>
              <a:ext cx="2125218" cy="57378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800088" y="1767840"/>
              <a:ext cx="430542" cy="57378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885431" y="1767840"/>
              <a:ext cx="2258567" cy="57378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14172" y="2008631"/>
              <a:ext cx="557022" cy="5737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26008" y="2008631"/>
              <a:ext cx="1014222" cy="5737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65147" y="2031492"/>
              <a:ext cx="1107186" cy="57378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397251" y="2008631"/>
              <a:ext cx="2548890" cy="5737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11352" y="2426207"/>
              <a:ext cx="7983474" cy="5920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57627" y="2706623"/>
              <a:ext cx="3978402" cy="57378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990844" y="2729484"/>
              <a:ext cx="1411986" cy="57378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57643" y="2706623"/>
              <a:ext cx="430542" cy="57378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4715" y="3038868"/>
              <a:ext cx="415277" cy="53872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12648" y="3015995"/>
              <a:ext cx="1329689" cy="5768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94103" y="3015995"/>
              <a:ext cx="418337" cy="57683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71372" y="3339084"/>
              <a:ext cx="649985" cy="57378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376172" y="3339084"/>
              <a:ext cx="1259586" cy="57378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42972" y="3339084"/>
              <a:ext cx="649986" cy="57378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900172" y="3339084"/>
              <a:ext cx="1259586" cy="57378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966971" y="3339084"/>
              <a:ext cx="649986" cy="57378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424171" y="3339084"/>
              <a:ext cx="1869186" cy="57378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71372" y="3646932"/>
              <a:ext cx="3088386" cy="57378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71372" y="3954779"/>
              <a:ext cx="3240786" cy="57378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966971" y="3954779"/>
              <a:ext cx="497573" cy="57378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119371" y="3954779"/>
              <a:ext cx="1107186" cy="57378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71372" y="4261103"/>
              <a:ext cx="2935986" cy="57378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62171" y="4261103"/>
              <a:ext cx="497573" cy="57378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814571" y="4261103"/>
              <a:ext cx="1411986" cy="57378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71372" y="4568952"/>
              <a:ext cx="649985" cy="57378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376172" y="4568952"/>
              <a:ext cx="1259586" cy="57378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442972" y="4568952"/>
              <a:ext cx="649986" cy="57378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900172" y="4568952"/>
              <a:ext cx="1259586" cy="57378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071372" y="4876800"/>
              <a:ext cx="954786" cy="57378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680972" y="4876800"/>
              <a:ext cx="1716786" cy="57378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052572" y="4876800"/>
              <a:ext cx="497573" cy="57378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204972" y="4876800"/>
              <a:ext cx="1107186" cy="57378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966971" y="4876800"/>
              <a:ext cx="1411986" cy="57378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186171" y="4876800"/>
              <a:ext cx="1869185" cy="57378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28844"/>
              <a:ext cx="404609" cy="64541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23444" y="5201412"/>
              <a:ext cx="2141982" cy="68961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933955" y="5201412"/>
              <a:ext cx="517410" cy="68961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036064" y="5201412"/>
              <a:ext cx="2256282" cy="68961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962400" y="5201412"/>
              <a:ext cx="1607058" cy="68961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154167" y="5201412"/>
              <a:ext cx="602741" cy="68961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1620" y="5201412"/>
              <a:ext cx="1165098" cy="68961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75247" y="5201412"/>
              <a:ext cx="762761" cy="68961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606540" y="5201412"/>
              <a:ext cx="2042922" cy="68961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23444" y="5494020"/>
              <a:ext cx="1808226" cy="68961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6380" y="5494020"/>
              <a:ext cx="582930" cy="68961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684020" y="5494020"/>
              <a:ext cx="1442466" cy="68961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95016" y="5494020"/>
              <a:ext cx="660654" cy="68961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040379" y="5494020"/>
              <a:ext cx="1396745" cy="68961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021835" y="5494020"/>
              <a:ext cx="584453" cy="68961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191000" y="5494020"/>
              <a:ext cx="742950" cy="68961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602479" y="5494020"/>
              <a:ext cx="669798" cy="68961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856988" y="5494020"/>
              <a:ext cx="1221486" cy="68961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747003" y="5494020"/>
              <a:ext cx="1867661" cy="68961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284719" y="5494020"/>
              <a:ext cx="736853" cy="68961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91628" y="5494020"/>
              <a:ext cx="1094994" cy="689610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371331" y="5494020"/>
              <a:ext cx="581405" cy="68961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537447" y="5494020"/>
              <a:ext cx="606551" cy="68961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24968" y="5783579"/>
              <a:ext cx="657606" cy="68656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70331" y="5783579"/>
              <a:ext cx="1812798" cy="68656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853183" y="5783579"/>
              <a:ext cx="1741170" cy="68656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267455" y="5783579"/>
              <a:ext cx="1032510" cy="68656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973067" y="5783579"/>
              <a:ext cx="733806" cy="686561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378452" y="5783579"/>
              <a:ext cx="1709166" cy="686561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762244" y="5783579"/>
              <a:ext cx="514350" cy="686561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894832" y="5871971"/>
              <a:ext cx="960882" cy="57988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556247" y="5783579"/>
              <a:ext cx="666750" cy="68656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841235" y="5871971"/>
              <a:ext cx="503694" cy="57988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963156" y="5783579"/>
              <a:ext cx="514350" cy="686561"/>
            </a:xfrm>
            <a:prstGeom prst="rect">
              <a:avLst/>
            </a:prstGeom>
          </p:spPr>
        </p:pic>
      </p:grpSp>
      <p:sp>
        <p:nvSpPr>
          <p:cNvPr id="121" name="object 121"/>
          <p:cNvSpPr txBox="1"/>
          <p:nvPr/>
        </p:nvSpPr>
        <p:spPr>
          <a:xfrm>
            <a:off x="1602740" y="866903"/>
            <a:ext cx="8979535" cy="53930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marR="508634" indent="-228600">
              <a:lnSpc>
                <a:spcPct val="80000"/>
              </a:lnSpc>
              <a:spcBef>
                <a:spcPts val="675"/>
              </a:spcBef>
              <a:buFontTx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компютъра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числата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представят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краен брой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битове, 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което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може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доведе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до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поне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два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проблема: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spcBef>
                <a:spcPts val="30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целочислените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стойности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твърде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големи,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бъдат</a:t>
            </a:r>
            <a:r>
              <a:rPr sz="20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представени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2069" lvl="1" indent="-228600">
              <a:lnSpc>
                <a:spcPct val="79000"/>
              </a:lnSpc>
              <a:spcBef>
                <a:spcPts val="515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реалните стойности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представени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приблизително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(препоръчително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типът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float</a:t>
            </a:r>
            <a:r>
              <a:rPr sz="2000" spc="-7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не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използва)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42210" marR="417830" indent="-1442085">
              <a:lnSpc>
                <a:spcPts val="2170"/>
              </a:lnSpc>
              <a:spcBef>
                <a:spcPts val="119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Във всички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тези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случаи,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ако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възможно компилаторът</a:t>
            </a:r>
            <a:r>
              <a:rPr sz="20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извежда 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предупредителни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съобщения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i="1" dirty="0">
                <a:solidFill>
                  <a:srgbClr val="FFFFFF"/>
                </a:solidFill>
                <a:latin typeface="Courier New"/>
                <a:cs typeface="Courier New"/>
              </a:rPr>
              <a:t>warning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2375"/>
              </a:lnSpc>
              <a:spcBef>
                <a:spcPts val="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Пример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155700" marR="2935605">
              <a:lnSpc>
                <a:spcPts val="2420"/>
              </a:lnSpc>
              <a:spcBef>
                <a:spcPts val="4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//пример за грешка от закръгляне  double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price=3e14;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155700">
              <a:lnSpc>
                <a:spcPts val="2345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double</a:t>
            </a:r>
            <a:r>
              <a:rPr sz="20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price_=price-0.05;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155700">
              <a:spcBef>
                <a:spcPts val="1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double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disc=price-price_;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155700" marR="2176145">
              <a:lnSpc>
                <a:spcPct val="101000"/>
              </a:lnSpc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//трябва де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е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0.05  cout&lt;&lt;disc&lt;&lt;"\n";//извежда 0.0625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!!!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marR="10795" indent="-228600">
              <a:lnSpc>
                <a:spcPct val="79400"/>
              </a:lnSpc>
              <a:spcBef>
                <a:spcPts val="1065"/>
              </a:spcBef>
              <a:buFontTx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Операцията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“целочислено деление”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може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предизвика 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проблеми,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защото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случай, че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двата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аргумента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цели, то 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резултата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дробната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част се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игнорира (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10/4</a:t>
            </a:r>
            <a:r>
              <a:rPr sz="2000" spc="-5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41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123" name="object 123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2133600" y="2514601"/>
            <a:ext cx="452628" cy="4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483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6914" y="2859787"/>
            <a:ext cx="6563359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39700" algn="ctr">
              <a:lnSpc>
                <a:spcPts val="3860"/>
              </a:lnSpc>
              <a:spcBef>
                <a:spcPts val="95"/>
              </a:spcBef>
            </a:pPr>
            <a:r>
              <a:rPr sz="3400" spc="-10" dirty="0">
                <a:solidFill>
                  <a:srgbClr val="FFFFFF"/>
                </a:solidFill>
              </a:rPr>
              <a:t>ТЕМА</a:t>
            </a:r>
            <a:r>
              <a:rPr sz="3400" spc="-30" dirty="0">
                <a:solidFill>
                  <a:srgbClr val="FFFFFF"/>
                </a:solidFill>
              </a:rPr>
              <a:t> </a:t>
            </a:r>
            <a:r>
              <a:rPr sz="3400" spc="-5" dirty="0">
                <a:solidFill>
                  <a:srgbClr val="FFFFFF"/>
                </a:solidFill>
              </a:rPr>
              <a:t>4.</a:t>
            </a:r>
            <a:endParaRPr sz="3400"/>
          </a:p>
          <a:p>
            <a:pPr algn="ctr">
              <a:lnSpc>
                <a:spcPts val="4100"/>
              </a:lnSpc>
            </a:pPr>
            <a:r>
              <a:rPr sz="3600" dirty="0">
                <a:solidFill>
                  <a:srgbClr val="FFFFFF"/>
                </a:solidFill>
              </a:rPr>
              <a:t>ОБРАБОТКА</a:t>
            </a:r>
            <a:r>
              <a:rPr sz="3600" spc="-7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НА</a:t>
            </a:r>
            <a:r>
              <a:rPr sz="3600" spc="-5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ДАННИТЕ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0448544" y="6562964"/>
            <a:ext cx="1657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630"/>
                </a:lnSpc>
              </a:pPr>
              <a:t>101</a:t>
            </a:fld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89123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6603" y="83819"/>
            <a:ext cx="7148830" cy="1024890"/>
            <a:chOff x="1022603" y="83819"/>
            <a:chExt cx="7148830" cy="102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603" y="83819"/>
              <a:ext cx="3801617" cy="10248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0811" y="83819"/>
              <a:ext cx="3960114" cy="102488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209" y="197865"/>
            <a:ext cx="65633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dirty="0"/>
              <a:t>ОБРАБОТКА</a:t>
            </a:r>
            <a:r>
              <a:rPr sz="3600" spc="-85" dirty="0"/>
              <a:t> </a:t>
            </a:r>
            <a:r>
              <a:rPr sz="3600" dirty="0"/>
              <a:t>НА</a:t>
            </a:r>
            <a:r>
              <a:rPr sz="3600" spc="-50" dirty="0"/>
              <a:t> </a:t>
            </a:r>
            <a:r>
              <a:rPr sz="3600" dirty="0"/>
              <a:t>ДАННИТЕ</a:t>
            </a:r>
            <a:endParaRPr sz="36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8548" y="896111"/>
            <a:ext cx="8090154" cy="6332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65681" y="972058"/>
            <a:ext cx="7656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b="1" spc="-5" dirty="0">
                <a:solidFill>
                  <a:srgbClr val="ABDAFB"/>
                </a:solidFill>
                <a:latin typeface="Arial"/>
                <a:cs typeface="Arial"/>
              </a:rPr>
              <a:t>При </a:t>
            </a:r>
            <a:r>
              <a:rPr sz="2200" b="1" spc="-10" dirty="0">
                <a:solidFill>
                  <a:srgbClr val="ABDAFB"/>
                </a:solidFill>
                <a:latin typeface="Arial"/>
                <a:cs typeface="Arial"/>
              </a:rPr>
              <a:t>обработката</a:t>
            </a:r>
            <a:r>
              <a:rPr sz="2200" b="1" spc="5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ABDAFB"/>
                </a:solidFill>
                <a:latin typeface="Arial"/>
                <a:cs typeface="Arial"/>
              </a:rPr>
              <a:t>компютърният</a:t>
            </a:r>
            <a:r>
              <a:rPr sz="2200" b="1" spc="3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ABDAFB"/>
                </a:solidFill>
                <a:latin typeface="Arial"/>
                <a:cs typeface="Arial"/>
              </a:rPr>
              <a:t>модел</a:t>
            </a:r>
            <a:r>
              <a:rPr sz="2200" b="1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2200" b="1" spc="-15" dirty="0">
                <a:solidFill>
                  <a:srgbClr val="ABDAFB"/>
                </a:solidFill>
                <a:latin typeface="Arial"/>
                <a:cs typeface="Arial"/>
              </a:rPr>
              <a:t>основава</a:t>
            </a:r>
            <a:r>
              <a:rPr sz="2200" b="1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97963" y="1097280"/>
            <a:ext cx="8528050" cy="633730"/>
            <a:chOff x="473963" y="1097280"/>
            <a:chExt cx="8528050" cy="6337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963" y="1097280"/>
              <a:ext cx="5887974" cy="6332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0175" y="1097280"/>
              <a:ext cx="970026" cy="6332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8440" y="1097280"/>
              <a:ext cx="474713" cy="6332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1404" y="1097280"/>
              <a:ext cx="2340102" cy="63322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165095" y="1173225"/>
            <a:ext cx="80905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3965575" algn="l"/>
              </a:tabLst>
            </a:pPr>
            <a:r>
              <a:rPr sz="2200" b="1" spc="-25" dirty="0">
                <a:solidFill>
                  <a:srgbClr val="ABDAFB"/>
                </a:solidFill>
                <a:latin typeface="Arial"/>
                <a:cs typeface="Arial"/>
              </a:rPr>
              <a:t>съответния</a:t>
            </a:r>
            <a:r>
              <a:rPr sz="2200" b="1" spc="8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ABDAFB"/>
                </a:solidFill>
                <a:latin typeface="Arial"/>
                <a:cs typeface="Arial"/>
              </a:rPr>
              <a:t>алгоритъм</a:t>
            </a:r>
            <a:r>
              <a:rPr sz="2200" b="1" spc="7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ABDAFB"/>
                </a:solidFill>
                <a:latin typeface="Arial"/>
                <a:cs typeface="Arial"/>
              </a:rPr>
              <a:t>или	</a:t>
            </a:r>
            <a:r>
              <a:rPr sz="2200" b="1" spc="-15" dirty="0">
                <a:solidFill>
                  <a:srgbClr val="ABDAFB"/>
                </a:solidFill>
                <a:latin typeface="Arial"/>
                <a:cs typeface="Arial"/>
              </a:rPr>
              <a:t>алгоритми</a:t>
            </a:r>
            <a:r>
              <a:rPr sz="2200" b="1" spc="6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ABDAFB"/>
                </a:solidFill>
                <a:latin typeface="Arial"/>
                <a:cs typeface="Arial"/>
              </a:rPr>
              <a:t>и </a:t>
            </a:r>
            <a:r>
              <a:rPr sz="2200" b="1" spc="-20" dirty="0">
                <a:solidFill>
                  <a:srgbClr val="ABDAFB"/>
                </a:solidFill>
                <a:latin typeface="Arial"/>
                <a:cs typeface="Arial"/>
              </a:rPr>
              <a:t>по-точно</a:t>
            </a:r>
            <a:r>
              <a:rPr sz="2200" b="1" spc="4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r>
              <a:rPr sz="2200" b="1" spc="-15" dirty="0">
                <a:solidFill>
                  <a:srgbClr val="ABDAFB"/>
                </a:solidFill>
                <a:latin typeface="Arial"/>
                <a:cs typeface="Arial"/>
              </a:rPr>
              <a:t> тези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89988" y="1298447"/>
            <a:ext cx="8145017" cy="63322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357120" y="1374393"/>
            <a:ext cx="77196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b="1" spc="-10" dirty="0">
                <a:solidFill>
                  <a:srgbClr val="ABDAFB"/>
                </a:solidFill>
                <a:latin typeface="Arial"/>
                <a:cs typeface="Arial"/>
              </a:rPr>
              <a:t>стъпки</a:t>
            </a:r>
            <a:r>
              <a:rPr sz="2200" b="1" spc="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ABDAFB"/>
                </a:solidFill>
                <a:latin typeface="Arial"/>
                <a:cs typeface="Arial"/>
              </a:rPr>
              <a:t>от</a:t>
            </a:r>
            <a:r>
              <a:rPr sz="2200" b="1" spc="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ABDAFB"/>
                </a:solidFill>
                <a:latin typeface="Arial"/>
                <a:cs typeface="Arial"/>
              </a:rPr>
              <a:t>описанието</a:t>
            </a:r>
            <a:r>
              <a:rPr sz="2200" b="1" spc="5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r>
              <a:rPr sz="2200" b="1" spc="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ABDAFB"/>
                </a:solidFill>
                <a:latin typeface="Arial"/>
                <a:cs typeface="Arial"/>
              </a:rPr>
              <a:t>алгоритъма,</a:t>
            </a:r>
            <a:r>
              <a:rPr sz="2200" b="1" spc="7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ABDAFB"/>
                </a:solidFill>
                <a:latin typeface="Arial"/>
                <a:cs typeface="Arial"/>
              </a:rPr>
              <a:t>които</a:t>
            </a:r>
            <a:r>
              <a:rPr sz="2200" b="1" spc="5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ABDAFB"/>
                </a:solidFill>
                <a:latin typeface="Arial"/>
                <a:cs typeface="Arial"/>
              </a:rPr>
              <a:t>определят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24000" y="1499617"/>
            <a:ext cx="9144000" cy="1409065"/>
            <a:chOff x="0" y="1499616"/>
            <a:chExt cx="9144000" cy="1409065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5395" y="1499616"/>
              <a:ext cx="5340858" cy="6332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972056"/>
              <a:ext cx="380250" cy="5935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207" y="1949196"/>
              <a:ext cx="2347722" cy="6332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6167" y="1949196"/>
              <a:ext cx="459486" cy="6332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268" y="2357627"/>
              <a:ext cx="1831086" cy="5509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18944" y="2357627"/>
              <a:ext cx="1247394" cy="5509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33927" y="2357627"/>
              <a:ext cx="986789" cy="5509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86784" y="2357627"/>
              <a:ext cx="1709165" cy="5509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63540" y="2357627"/>
              <a:ext cx="1175765" cy="5509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06896" y="2357627"/>
              <a:ext cx="954786" cy="5509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29271" y="2357627"/>
              <a:ext cx="956309" cy="5509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53171" y="2357627"/>
              <a:ext cx="608837" cy="5509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29600" y="2357627"/>
              <a:ext cx="914399" cy="55092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602739" y="1459902"/>
            <a:ext cx="8986520" cy="127952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6615">
              <a:spcBef>
                <a:spcPts val="1005"/>
              </a:spcBef>
            </a:pPr>
            <a:r>
              <a:rPr sz="2200" b="1" spc="-10" dirty="0">
                <a:solidFill>
                  <a:srgbClr val="ABDAFB"/>
                </a:solidFill>
                <a:latin typeface="Arial"/>
                <a:cs typeface="Arial"/>
              </a:rPr>
              <a:t>правилата</a:t>
            </a:r>
            <a:r>
              <a:rPr sz="2200" b="1" spc="4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ABDAFB"/>
                </a:solidFill>
                <a:latin typeface="Arial"/>
                <a:cs typeface="Arial"/>
              </a:rPr>
              <a:t>за</a:t>
            </a:r>
            <a:r>
              <a:rPr sz="2200" b="1" spc="-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ABDAFB"/>
                </a:solidFill>
                <a:latin typeface="Arial"/>
                <a:cs typeface="Arial"/>
              </a:rPr>
              <a:t>обработка</a:t>
            </a:r>
            <a:r>
              <a:rPr sz="2200" b="1" spc="5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200" b="1" spc="-10" dirty="0">
                <a:solidFill>
                  <a:srgbClr val="ABDAFB"/>
                </a:solidFill>
                <a:latin typeface="Arial"/>
                <a:cs typeface="Arial"/>
              </a:rPr>
              <a:t>данните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9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Предпоставки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spcBef>
                <a:spcPts val="500"/>
              </a:spcBef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Съществуват</a:t>
            </a:r>
            <a:r>
              <a:rPr sz="1900" spc="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безброй</a:t>
            </a:r>
            <a:r>
              <a:rPr sz="1900" spc="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много</a:t>
            </a:r>
            <a:r>
              <a:rPr sz="1900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практически</a:t>
            </a:r>
            <a:r>
              <a:rPr sz="1900" spc="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задачи,</a:t>
            </a:r>
            <a:r>
              <a:rPr sz="1900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които</a:t>
            </a:r>
            <a:r>
              <a:rPr sz="1900" spc="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могат</a:t>
            </a:r>
            <a:r>
              <a:rPr sz="1900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900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бъдат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144268" y="2647188"/>
            <a:ext cx="8524240" cy="551180"/>
            <a:chOff x="620268" y="2647188"/>
            <a:chExt cx="8524240" cy="551180"/>
          </a:xfrm>
        </p:grpSpPr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0268" y="2647188"/>
              <a:ext cx="1198626" cy="5509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1076" y="2647188"/>
              <a:ext cx="453402" cy="5509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38171" y="2647188"/>
              <a:ext cx="1445514" cy="55092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15868" y="2647188"/>
              <a:ext cx="1902714" cy="5509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50764" y="2647188"/>
              <a:ext cx="1776222" cy="5509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60691" y="2647188"/>
              <a:ext cx="1248918" cy="5509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41791" y="2647188"/>
              <a:ext cx="902207" cy="55092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5184776" y="2714370"/>
            <a:ext cx="54032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847214" algn="l"/>
                <a:tab pos="3557904" algn="l"/>
                <a:tab pos="4739005" algn="l"/>
              </a:tabLst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следователно	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съществуват	безброй	много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524000" y="2936748"/>
            <a:ext cx="3335654" cy="1040130"/>
            <a:chOff x="0" y="2936748"/>
            <a:chExt cx="3335654" cy="1040130"/>
          </a:xfrm>
        </p:grpSpPr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0268" y="2936748"/>
              <a:ext cx="1471421" cy="5509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31848" y="2936748"/>
              <a:ext cx="1503426" cy="55092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3366516"/>
              <a:ext cx="380250" cy="59359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207" y="3343656"/>
              <a:ext cx="921258" cy="63322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704" y="3343656"/>
              <a:ext cx="459486" cy="63322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602740" y="2714371"/>
            <a:ext cx="3340735" cy="1066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>
              <a:spcBef>
                <a:spcPts val="95"/>
              </a:spcBef>
              <a:tabLst>
                <a:tab pos="1829435" algn="l"/>
                <a:tab pos="2216150" algn="l"/>
              </a:tabLst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ш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ом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ю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ъ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/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съответни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алгоритми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Цел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524000" y="3752089"/>
            <a:ext cx="9144000" cy="2878455"/>
            <a:chOff x="0" y="3752088"/>
            <a:chExt cx="9144000" cy="2878455"/>
          </a:xfrm>
        </p:grpSpPr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0268" y="3752088"/>
              <a:ext cx="630174" cy="5509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18616" y="3752088"/>
              <a:ext cx="589026" cy="55092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75816" y="3752088"/>
              <a:ext cx="1512570" cy="5509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958083" y="3752088"/>
              <a:ext cx="1078230" cy="5509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06011" y="3752088"/>
              <a:ext cx="1102614" cy="55092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78323" y="3752088"/>
              <a:ext cx="1575053" cy="5509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21552" y="3752088"/>
              <a:ext cx="954786" cy="55092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46035" y="3752088"/>
              <a:ext cx="587501" cy="55092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03235" y="3752088"/>
              <a:ext cx="1540763" cy="5509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0268" y="4041648"/>
              <a:ext cx="1841754" cy="5509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203704" y="4041648"/>
              <a:ext cx="592074" cy="5509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529839" y="4041648"/>
              <a:ext cx="831341" cy="5509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98292" y="4041648"/>
              <a:ext cx="692657" cy="5509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26535" y="4041648"/>
              <a:ext cx="607313" cy="5509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69435" y="4041648"/>
              <a:ext cx="925830" cy="55092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32376" y="4041648"/>
              <a:ext cx="607313" cy="55092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75276" y="4041648"/>
              <a:ext cx="587501" cy="5509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196840" y="4041648"/>
              <a:ext cx="1059941" cy="55092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92367" y="4041648"/>
              <a:ext cx="951738" cy="5509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682740" y="4041648"/>
              <a:ext cx="1520190" cy="5509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4471416"/>
              <a:ext cx="380250" cy="59359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0207" y="4448556"/>
              <a:ext cx="2013966" cy="63322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51660" y="4448556"/>
              <a:ext cx="869441" cy="63322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417064" y="4448556"/>
              <a:ext cx="1552193" cy="63322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668267" y="4448556"/>
              <a:ext cx="1738122" cy="63322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4628" y="4448556"/>
              <a:ext cx="459486" cy="63322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2336" y="4879848"/>
              <a:ext cx="395478" cy="5128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20268" y="4856988"/>
              <a:ext cx="607313" cy="55092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68324" y="4856988"/>
              <a:ext cx="1600962" cy="55092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511551" y="4856988"/>
              <a:ext cx="1384553" cy="55092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736847" y="4856988"/>
              <a:ext cx="599694" cy="55092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177284" y="4856988"/>
              <a:ext cx="1786889" cy="55092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631179" y="4856988"/>
              <a:ext cx="413765" cy="55092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711952" y="4856988"/>
              <a:ext cx="1274826" cy="55092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827519" y="4856988"/>
              <a:ext cx="599694" cy="55092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269480" y="4856988"/>
              <a:ext cx="1874519" cy="55092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20268" y="5146548"/>
              <a:ext cx="1507997" cy="55092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35479" y="5146548"/>
              <a:ext cx="1591818" cy="55092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34511" y="5146548"/>
              <a:ext cx="579882" cy="55092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721608" y="5146548"/>
              <a:ext cx="1671065" cy="55092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199888" y="5146548"/>
              <a:ext cx="599693" cy="55092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608320" y="5146548"/>
              <a:ext cx="1791462" cy="55092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206995" y="5146548"/>
              <a:ext cx="573785" cy="55092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589519" y="5146548"/>
              <a:ext cx="1361694" cy="55092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758428" y="5146548"/>
              <a:ext cx="385571" cy="55092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20268" y="5436108"/>
              <a:ext cx="1471421" cy="55092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833372" y="5436108"/>
              <a:ext cx="1073658" cy="55092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644139" y="5436108"/>
              <a:ext cx="925830" cy="55092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310128" y="5436108"/>
              <a:ext cx="467118" cy="55092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511296" y="5436108"/>
              <a:ext cx="599694" cy="55092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846576" y="5436108"/>
              <a:ext cx="1707642" cy="55092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295900" y="5436108"/>
              <a:ext cx="1520190" cy="55092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2336" y="5812536"/>
              <a:ext cx="395478" cy="5128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20268" y="5789676"/>
              <a:ext cx="607313" cy="55092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70788" y="5789676"/>
              <a:ext cx="974598" cy="55092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687067" y="5789676"/>
              <a:ext cx="1675637" cy="55092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05911" y="5789676"/>
              <a:ext cx="578358" cy="55092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425952" y="5789676"/>
              <a:ext cx="1669542" cy="55092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838700" y="5789676"/>
              <a:ext cx="872489" cy="55092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454396" y="5789676"/>
              <a:ext cx="599694" cy="55092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797296" y="5789676"/>
              <a:ext cx="1671066" cy="55092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210043" y="5789676"/>
              <a:ext cx="601218" cy="55092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552943" y="5789676"/>
              <a:ext cx="1329690" cy="55092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624316" y="5789676"/>
              <a:ext cx="519682" cy="55092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20268" y="6079236"/>
              <a:ext cx="1654302" cy="550926"/>
            </a:xfrm>
            <a:prstGeom prst="rect">
              <a:avLst/>
            </a:prstGeom>
          </p:spPr>
        </p:pic>
      </p:grpSp>
      <p:sp>
        <p:nvSpPr>
          <p:cNvPr id="113" name="object 113"/>
          <p:cNvSpPr txBox="1"/>
          <p:nvPr/>
        </p:nvSpPr>
        <p:spPr>
          <a:xfrm>
            <a:off x="1602739" y="3819526"/>
            <a:ext cx="8986520" cy="2642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marR="6350" algn="just"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се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определят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такива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базови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алгоритми,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които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достатъчно </a:t>
            </a:r>
            <a:r>
              <a:rPr sz="1900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универсални,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че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чрез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тях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може</a:t>
            </a:r>
            <a:r>
              <a:rPr sz="1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опише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всеки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алгоритъм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 algn="just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Изисквания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към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базовите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алгоритми: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lvl="1" indent="-228600" algn="just">
              <a:spcBef>
                <a:spcPts val="500"/>
              </a:spcBef>
              <a:buFontTx/>
              <a:buChar char="•"/>
              <a:tabLst>
                <a:tab pos="698500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позволяват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задаване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параметрите-правила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компютърните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алгоритми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(правилата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определяне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множествата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входните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изходните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данни,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както</a:t>
            </a: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 на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междинните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резултати)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lvl="1" indent="-228600" algn="just">
              <a:spcBef>
                <a:spcPts val="509"/>
              </a:spcBef>
              <a:buFontTx/>
              <a:buChar char="•"/>
              <a:tabLst>
                <a:tab pos="698500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дават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възможност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определяне реда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изпълнение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стъпките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алгоритъма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0448544" y="6562964"/>
            <a:ext cx="1657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pPr marL="38100">
                <a:lnSpc>
                  <a:spcPts val="1630"/>
                </a:lnSpc>
              </a:pPr>
              <a:t>102</a:t>
            </a:fld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66335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69363" y="0"/>
            <a:ext cx="8898890" cy="1220470"/>
            <a:chOff x="245363" y="0"/>
            <a:chExt cx="8898890" cy="1220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363" y="0"/>
              <a:ext cx="8898635" cy="8785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5752" y="307847"/>
              <a:ext cx="5540502" cy="91211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05685" y="66243"/>
            <a:ext cx="8453120" cy="85598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593215" marR="5080" indent="-1581150">
              <a:lnSpc>
                <a:spcPct val="70100"/>
              </a:lnSpc>
              <a:spcBef>
                <a:spcPts val="1255"/>
              </a:spcBef>
            </a:pPr>
            <a:r>
              <a:rPr sz="3200" dirty="0"/>
              <a:t>ПРИМЕР:</a:t>
            </a:r>
            <a:r>
              <a:rPr sz="3200" spc="-25" dirty="0"/>
              <a:t> </a:t>
            </a:r>
            <a:r>
              <a:rPr sz="3200" dirty="0"/>
              <a:t>АЛГОРИТЪМ</a:t>
            </a:r>
            <a:r>
              <a:rPr sz="3200" spc="-35" dirty="0"/>
              <a:t> </a:t>
            </a:r>
            <a:r>
              <a:rPr sz="3200" dirty="0"/>
              <a:t>НА</a:t>
            </a:r>
            <a:r>
              <a:rPr sz="3200" spc="-20" dirty="0"/>
              <a:t> </a:t>
            </a:r>
            <a:r>
              <a:rPr sz="3200" dirty="0"/>
              <a:t>ЕВКЛИД</a:t>
            </a:r>
            <a:r>
              <a:rPr sz="3200" spc="-35" dirty="0"/>
              <a:t> </a:t>
            </a:r>
            <a:r>
              <a:rPr sz="3200" dirty="0"/>
              <a:t>ЗА </a:t>
            </a:r>
            <a:r>
              <a:rPr sz="3200" spc="-1070" dirty="0"/>
              <a:t> </a:t>
            </a:r>
            <a:r>
              <a:rPr sz="3200" dirty="0"/>
              <a:t>ОПРЕДЕЛЯНЕ</a:t>
            </a:r>
            <a:r>
              <a:rPr sz="3200" spc="-25" dirty="0"/>
              <a:t> </a:t>
            </a:r>
            <a:r>
              <a:rPr sz="3200" dirty="0"/>
              <a:t>НА</a:t>
            </a:r>
            <a:r>
              <a:rPr sz="3200" spc="-15" dirty="0"/>
              <a:t> </a:t>
            </a:r>
            <a:r>
              <a:rPr sz="3200" dirty="0"/>
              <a:t>НОД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1524000" y="4282441"/>
            <a:ext cx="9144000" cy="2361565"/>
            <a:chOff x="0" y="4282440"/>
            <a:chExt cx="9144000" cy="23615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82440"/>
              <a:ext cx="1448562" cy="689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139" y="4282440"/>
              <a:ext cx="1367790" cy="6896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4935" y="4282440"/>
              <a:ext cx="1411986" cy="689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6976" y="4282440"/>
              <a:ext cx="1507998" cy="6896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6552" y="4282440"/>
              <a:ext cx="2730246" cy="6896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1507" y="4282440"/>
              <a:ext cx="500633" cy="6896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715" y="4626876"/>
              <a:ext cx="415277" cy="5387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648" y="4604004"/>
              <a:ext cx="1140714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9803" y="4604004"/>
              <a:ext cx="489978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1536" y="4604004"/>
              <a:ext cx="418338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4792" y="4604004"/>
              <a:ext cx="489978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81200" y="4604004"/>
              <a:ext cx="488429" cy="576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6083" y="4604004"/>
              <a:ext cx="489978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10967" y="4604004"/>
              <a:ext cx="1279397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15284" y="4604004"/>
              <a:ext cx="1526286" cy="5768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68011" y="4604004"/>
              <a:ext cx="505206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98135" y="4604004"/>
              <a:ext cx="1652777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77355" y="4604004"/>
              <a:ext cx="1117853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1652" y="4604004"/>
              <a:ext cx="488429" cy="576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35011" y="4604004"/>
              <a:ext cx="1808988" cy="576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2648" y="4847844"/>
              <a:ext cx="1604009" cy="576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715" y="5114544"/>
              <a:ext cx="415277" cy="5387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648" y="5091684"/>
              <a:ext cx="1140714" cy="5768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0472" y="5091684"/>
              <a:ext cx="488429" cy="5768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16023" y="5091684"/>
              <a:ext cx="488429" cy="57683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1576" y="5091684"/>
              <a:ext cx="488429" cy="5768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65604" y="5091684"/>
              <a:ext cx="1279397" cy="5768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83635" y="5091684"/>
              <a:ext cx="1402841" cy="5768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22064" y="5091684"/>
              <a:ext cx="1878330" cy="57683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7503" y="5091684"/>
              <a:ext cx="628650" cy="5768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03264" y="5091684"/>
              <a:ext cx="912113" cy="5768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52488" y="5091684"/>
              <a:ext cx="598157" cy="57683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87768" y="5091684"/>
              <a:ext cx="768857" cy="5768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93735" y="5091684"/>
              <a:ext cx="1350263" cy="5768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2648" y="5335524"/>
              <a:ext cx="1437894" cy="5768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715" y="5602224"/>
              <a:ext cx="415277" cy="53872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2648" y="5579364"/>
              <a:ext cx="1657350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45207" y="5579364"/>
              <a:ext cx="599694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21635" y="5579364"/>
              <a:ext cx="1146810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45179" y="5579364"/>
              <a:ext cx="488429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10355" y="5579364"/>
              <a:ext cx="1259586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46676" y="5579364"/>
              <a:ext cx="1832610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56020" y="5579364"/>
              <a:ext cx="643890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676643" y="5579364"/>
              <a:ext cx="2149602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602980" y="5579364"/>
              <a:ext cx="541019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648" y="5823204"/>
              <a:ext cx="1140714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75232" y="5823204"/>
              <a:ext cx="599694" cy="576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96795" y="5823204"/>
              <a:ext cx="489978" cy="5768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07107" y="5823204"/>
              <a:ext cx="637794" cy="5768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366772" y="5823204"/>
              <a:ext cx="489978" cy="5768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715" y="6089904"/>
              <a:ext cx="415277" cy="53872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648" y="6067044"/>
              <a:ext cx="1140714" cy="5768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90472" y="6067044"/>
              <a:ext cx="489978" cy="57683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32204" y="6067044"/>
              <a:ext cx="416826" cy="57683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86127" y="6067044"/>
              <a:ext cx="488429" cy="57683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11679" y="6067044"/>
              <a:ext cx="488429" cy="5768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237232" y="6067044"/>
              <a:ext cx="489978" cy="57683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462783" y="6067044"/>
              <a:ext cx="630174" cy="5768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828544" y="6067044"/>
              <a:ext cx="1850898" cy="57683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416552" y="6067044"/>
              <a:ext cx="2442209" cy="57683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597395" y="6067044"/>
              <a:ext cx="627126" cy="57683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61631" y="6067044"/>
              <a:ext cx="915162" cy="5768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12380" y="6067044"/>
              <a:ext cx="628650" cy="5768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978140" y="6067044"/>
              <a:ext cx="1165859" cy="576834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1602739" y="4368165"/>
            <a:ext cx="8989060" cy="2099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Видове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стъпки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според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тяхното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предназначение: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8890" indent="-228600">
              <a:lnSpc>
                <a:spcPct val="80000"/>
              </a:lnSpc>
              <a:spcBef>
                <a:spcPts val="240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стъпки</a:t>
            </a: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задават</a:t>
            </a:r>
            <a:r>
              <a:rPr sz="2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ABDAFB"/>
                </a:solidFill>
                <a:latin typeface="Arial"/>
                <a:cs typeface="Arial"/>
              </a:rPr>
              <a:t>входните</a:t>
            </a:r>
            <a:r>
              <a:rPr sz="2000" b="1" spc="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и</a:t>
            </a:r>
            <a:r>
              <a:rPr sz="2000" b="1" spc="2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ABDAFB"/>
                </a:solidFill>
                <a:latin typeface="Arial"/>
                <a:cs typeface="Arial"/>
              </a:rPr>
              <a:t>изходните</a:t>
            </a:r>
            <a:r>
              <a:rPr sz="2000" b="1" spc="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ABDAFB"/>
                </a:solidFill>
                <a:latin typeface="Arial"/>
                <a:cs typeface="Arial"/>
              </a:rPr>
              <a:t>данни</a:t>
            </a:r>
            <a:r>
              <a:rPr sz="2000" b="1" spc="3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междинните </a:t>
            </a:r>
            <a:r>
              <a:rPr sz="2000" b="1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резултати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indent="-228600">
              <a:lnSpc>
                <a:spcPts val="168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стъпки</a:t>
            </a:r>
            <a:r>
              <a:rPr sz="20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0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0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описват</a:t>
            </a:r>
            <a:r>
              <a:rPr sz="20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ABDAFB"/>
                </a:solidFill>
                <a:latin typeface="Arial"/>
                <a:cs typeface="Arial"/>
              </a:rPr>
              <a:t>условно</a:t>
            </a:r>
            <a:r>
              <a:rPr sz="2000" b="1" spc="10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изпълнение</a:t>
            </a:r>
            <a:r>
              <a:rPr sz="2000" b="1" spc="1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едно</a:t>
            </a:r>
            <a:r>
              <a:rPr sz="20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0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две</a:t>
            </a:r>
            <a:r>
              <a:rPr sz="20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различни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lnSpc>
                <a:spcPts val="192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действия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8890" indent="-228600">
              <a:lnSpc>
                <a:spcPct val="80000"/>
              </a:lnSpc>
              <a:spcBef>
                <a:spcPts val="240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указанието</a:t>
            </a:r>
            <a:r>
              <a:rPr sz="2000" spc="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000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стъпка</a:t>
            </a:r>
            <a:r>
              <a:rPr sz="2000" spc="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000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изисква</a:t>
            </a:r>
            <a:r>
              <a:rPr sz="2000" spc="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ABDAFB"/>
                </a:solidFill>
                <a:latin typeface="Arial"/>
                <a:cs typeface="Arial"/>
              </a:rPr>
              <a:t>повторение</a:t>
            </a:r>
            <a:r>
              <a:rPr sz="2000" b="1" spc="44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r>
              <a:rPr sz="2000" b="1" spc="44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ABDAFB"/>
                </a:solidFill>
                <a:latin typeface="Arial"/>
                <a:cs typeface="Arial"/>
              </a:rPr>
              <a:t>изпълнението</a:t>
            </a:r>
            <a:r>
              <a:rPr sz="2000" b="1" spc="434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стъпки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indent="-228600">
              <a:lnSpc>
                <a:spcPts val="192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стъпки</a:t>
            </a:r>
            <a:r>
              <a:rPr sz="20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1,</a:t>
            </a:r>
            <a:r>
              <a:rPr sz="20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0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0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00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ABDAFB"/>
                </a:solidFill>
                <a:latin typeface="Arial"/>
                <a:cs typeface="Arial"/>
              </a:rPr>
              <a:t>изпълняват</a:t>
            </a:r>
            <a:r>
              <a:rPr sz="2000" b="1" spc="9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ABDAFB"/>
                </a:solidFill>
                <a:latin typeface="Arial"/>
                <a:cs typeface="Arial"/>
              </a:rPr>
              <a:t>последователно</a:t>
            </a:r>
            <a:r>
              <a:rPr sz="2000" b="1" spc="12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по</a:t>
            </a:r>
            <a:r>
              <a:rPr sz="20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реда</a:t>
            </a:r>
            <a:r>
              <a:rPr sz="20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тяхното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2" name="object 7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136648" y="6310890"/>
            <a:ext cx="1392174" cy="547108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2288540" y="6379870"/>
            <a:ext cx="10706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рещане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473944" y="6543547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663952" y="1071373"/>
            <a:ext cx="7040880" cy="319510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41605" rIns="0" bIns="0" rtlCol="0">
            <a:spAutoFit/>
          </a:bodyPr>
          <a:lstStyle/>
          <a:p>
            <a:pPr marL="159385">
              <a:spcBef>
                <a:spcPts val="1115"/>
              </a:spcBef>
            </a:pPr>
            <a:r>
              <a:rPr sz="1300" b="1" dirty="0">
                <a:solidFill>
                  <a:prstClr val="black"/>
                </a:solidFill>
                <a:latin typeface="Arial"/>
                <a:cs typeface="Arial"/>
              </a:rPr>
              <a:t>Вхо</a:t>
            </a:r>
            <a:r>
              <a:rPr sz="1300" b="1" spc="-5" dirty="0">
                <a:solidFill>
                  <a:prstClr val="black"/>
                </a:solidFill>
                <a:latin typeface="Arial"/>
                <a:cs typeface="Arial"/>
              </a:rPr>
              <a:t>д</a:t>
            </a:r>
            <a:r>
              <a:rPr sz="13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1300" b="1" spc="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Числа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spc="-1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i="1" spc="3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300" spc="1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300" spc="-1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i="1" spc="20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1300" i="1" spc="-1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b="1" spc="5" dirty="0">
                <a:solidFill>
                  <a:prstClr val="black"/>
                </a:solidFill>
                <a:latin typeface="Arial"/>
                <a:cs typeface="Arial"/>
              </a:rPr>
              <a:t>Изхо</a:t>
            </a:r>
            <a:r>
              <a:rPr sz="1300" b="1" spc="-5" dirty="0">
                <a:solidFill>
                  <a:prstClr val="black"/>
                </a:solidFill>
                <a:latin typeface="Arial"/>
                <a:cs typeface="Arial"/>
              </a:rPr>
              <a:t>д</a:t>
            </a:r>
            <a:r>
              <a:rPr sz="13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1300" b="1" spc="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НО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Д 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н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а </a:t>
            </a:r>
            <a:r>
              <a:rPr sz="1300" spc="-1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300" spc="5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300" spc="-1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i="1" spc="10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59385" marR="1524635" indent="391795">
              <a:lnSpc>
                <a:spcPts val="2190"/>
              </a:lnSpc>
              <a:spcBef>
                <a:spcPts val="180"/>
              </a:spcBef>
              <a:tabLst>
                <a:tab pos="1280795" algn="l"/>
                <a:tab pos="1553845" algn="l"/>
                <a:tab pos="2905760" algn="l"/>
                <a:tab pos="3754120" algn="l"/>
                <a:tab pos="4355465" algn="l"/>
                <a:tab pos="5323840" algn="l"/>
              </a:tabLst>
            </a:pPr>
            <a:r>
              <a:rPr sz="1300" b="1" dirty="0">
                <a:solidFill>
                  <a:prstClr val="black"/>
                </a:solidFill>
                <a:latin typeface="Arial"/>
                <a:cs typeface="Arial"/>
              </a:rPr>
              <a:t>С</a:t>
            </a:r>
            <a:r>
              <a:rPr sz="1300" b="1" spc="-20" dirty="0">
                <a:solidFill>
                  <a:prstClr val="black"/>
                </a:solidFill>
                <a:latin typeface="Arial"/>
                <a:cs typeface="Arial"/>
              </a:rPr>
              <a:t>т</a:t>
            </a:r>
            <a:r>
              <a:rPr sz="1300" b="1" spc="5" dirty="0">
                <a:solidFill>
                  <a:prstClr val="black"/>
                </a:solidFill>
                <a:latin typeface="Arial"/>
                <a:cs typeface="Arial"/>
              </a:rPr>
              <a:t>ъпка</a:t>
            </a:r>
            <a:r>
              <a:rPr sz="1300" b="1" dirty="0">
                <a:solidFill>
                  <a:prstClr val="black"/>
                </a:solidFill>
                <a:latin typeface="Arial"/>
                <a:cs typeface="Arial"/>
              </a:rPr>
              <a:t>	1.	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Пре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два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р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ителни	дейст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ви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я	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(нап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р.	из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ве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ж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да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н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е	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на 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пояснителен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текст).</a:t>
            </a:r>
            <a:endParaRPr sz="1300">
              <a:solidFill>
                <a:prstClr val="black"/>
              </a:solidFill>
              <a:latin typeface="Arial"/>
              <a:cs typeface="Arial"/>
            </a:endParaRPr>
          </a:p>
          <a:p>
            <a:pPr marL="551815">
              <a:spcBef>
                <a:spcPts val="244"/>
              </a:spcBef>
            </a:pPr>
            <a:r>
              <a:rPr sz="1950" b="1" baseline="2136" dirty="0">
                <a:solidFill>
                  <a:prstClr val="black"/>
                </a:solidFill>
                <a:latin typeface="Arial"/>
                <a:cs typeface="Arial"/>
              </a:rPr>
              <a:t>С</a:t>
            </a:r>
            <a:r>
              <a:rPr sz="1950" b="1" spc="-30" baseline="2136" dirty="0">
                <a:solidFill>
                  <a:prstClr val="black"/>
                </a:solidFill>
                <a:latin typeface="Arial"/>
                <a:cs typeface="Arial"/>
              </a:rPr>
              <a:t>т</a:t>
            </a:r>
            <a:r>
              <a:rPr sz="1950" b="1" spc="7" baseline="2136" dirty="0">
                <a:solidFill>
                  <a:prstClr val="black"/>
                </a:solidFill>
                <a:latin typeface="Arial"/>
                <a:cs typeface="Arial"/>
              </a:rPr>
              <a:t>ъпка </a:t>
            </a:r>
            <a:r>
              <a:rPr sz="1950" b="1" baseline="2136" dirty="0">
                <a:solidFill>
                  <a:prstClr val="black"/>
                </a:solidFill>
                <a:latin typeface="Arial"/>
                <a:cs typeface="Arial"/>
              </a:rPr>
              <a:t>2.</a:t>
            </a:r>
            <a:r>
              <a:rPr sz="1950" b="1" spc="15" baseline="213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50" spc="7" baseline="2136" dirty="0">
                <a:solidFill>
                  <a:prstClr val="black"/>
                </a:solidFill>
                <a:latin typeface="Arial"/>
                <a:cs typeface="Arial"/>
              </a:rPr>
              <a:t>В</a:t>
            </a:r>
            <a:r>
              <a:rPr sz="1950" spc="15" baseline="2136" dirty="0">
                <a:solidFill>
                  <a:prstClr val="black"/>
                </a:solidFill>
                <a:latin typeface="Arial"/>
                <a:cs typeface="Arial"/>
              </a:rPr>
              <a:t>ъ</a:t>
            </a:r>
            <a:r>
              <a:rPr sz="1950" spc="-7" baseline="2136" dirty="0">
                <a:solidFill>
                  <a:prstClr val="black"/>
                </a:solidFill>
                <a:latin typeface="Arial"/>
                <a:cs typeface="Arial"/>
              </a:rPr>
              <a:t>вед</a:t>
            </a:r>
            <a:r>
              <a:rPr sz="1950" baseline="2136" dirty="0">
                <a:solidFill>
                  <a:prstClr val="black"/>
                </a:solidFill>
                <a:latin typeface="Arial"/>
                <a:cs typeface="Arial"/>
              </a:rPr>
              <a:t>ете</a:t>
            </a:r>
            <a:r>
              <a:rPr sz="1950" spc="7" baseline="213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50" baseline="2136" dirty="0">
                <a:solidFill>
                  <a:prstClr val="black"/>
                </a:solidFill>
                <a:latin typeface="Arial"/>
                <a:cs typeface="Arial"/>
              </a:rPr>
              <a:t>и</a:t>
            </a:r>
            <a:r>
              <a:rPr sz="1950" spc="7" baseline="2136" dirty="0">
                <a:solidFill>
                  <a:prstClr val="black"/>
                </a:solidFill>
                <a:latin typeface="Arial"/>
                <a:cs typeface="Arial"/>
              </a:rPr>
              <a:t> запом</a:t>
            </a:r>
            <a:r>
              <a:rPr sz="1950" spc="-7" baseline="2136" dirty="0">
                <a:solidFill>
                  <a:prstClr val="black"/>
                </a:solidFill>
                <a:latin typeface="Arial"/>
                <a:cs typeface="Arial"/>
              </a:rPr>
              <a:t>не</a:t>
            </a:r>
            <a:r>
              <a:rPr sz="1950" baseline="2136" dirty="0">
                <a:solidFill>
                  <a:prstClr val="black"/>
                </a:solidFill>
                <a:latin typeface="Arial"/>
                <a:cs typeface="Arial"/>
              </a:rPr>
              <a:t>те</a:t>
            </a:r>
            <a:r>
              <a:rPr sz="1950" spc="7" baseline="213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50" baseline="2136" dirty="0">
                <a:solidFill>
                  <a:prstClr val="black"/>
                </a:solidFill>
                <a:latin typeface="Arial"/>
                <a:cs typeface="Arial"/>
              </a:rPr>
              <a:t>числа</a:t>
            </a:r>
            <a:r>
              <a:rPr sz="1950" spc="7" baseline="2136" dirty="0">
                <a:solidFill>
                  <a:prstClr val="black"/>
                </a:solidFill>
                <a:latin typeface="Arial"/>
                <a:cs typeface="Arial"/>
              </a:rPr>
              <a:t>т</a:t>
            </a:r>
            <a:r>
              <a:rPr sz="1950" baseline="2136" dirty="0">
                <a:solidFill>
                  <a:prstClr val="black"/>
                </a:solidFill>
                <a:latin typeface="Arial"/>
                <a:cs typeface="Arial"/>
              </a:rPr>
              <a:t>а </a:t>
            </a:r>
            <a:r>
              <a:rPr sz="1950" spc="-179" baseline="213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i="1" dirty="0">
                <a:solidFill>
                  <a:prstClr val="black"/>
                </a:solidFill>
                <a:latin typeface="Times New Roman"/>
                <a:cs typeface="Times New Roman"/>
              </a:rPr>
              <a:t>a  </a:t>
            </a:r>
            <a:r>
              <a:rPr sz="1300" i="1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baseline="2136" dirty="0">
                <a:solidFill>
                  <a:prstClr val="black"/>
                </a:solidFill>
                <a:latin typeface="Arial"/>
                <a:cs typeface="Arial"/>
              </a:rPr>
              <a:t>и </a:t>
            </a:r>
            <a:r>
              <a:rPr sz="1950" spc="-217" baseline="213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0" i="1" spc="30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1550" i="1" spc="-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baseline="2136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sz="1950" baseline="2136">
              <a:solidFill>
                <a:prstClr val="black"/>
              </a:solidFill>
              <a:latin typeface="Arial"/>
              <a:cs typeface="Arial"/>
            </a:endParaRPr>
          </a:p>
          <a:p>
            <a:pPr marL="551815">
              <a:spcBef>
                <a:spcPts val="575"/>
              </a:spcBef>
            </a:pPr>
            <a:r>
              <a:rPr sz="1300" b="1" dirty="0">
                <a:solidFill>
                  <a:prstClr val="black"/>
                </a:solidFill>
                <a:latin typeface="Arial"/>
                <a:cs typeface="Arial"/>
              </a:rPr>
              <a:t>Стъпка</a:t>
            </a:r>
            <a:r>
              <a:rPr sz="1300" b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prstClr val="black"/>
                </a:solidFill>
                <a:latin typeface="Arial"/>
                <a:cs typeface="Arial"/>
              </a:rPr>
              <a:t>3.</a:t>
            </a:r>
            <a:r>
              <a:rPr sz="1300" b="1" spc="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Ако</a:t>
            </a:r>
            <a:r>
              <a:rPr sz="1300" spc="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i="1" spc="5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300" i="1" spc="-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spc="55" dirty="0">
                <a:solidFill>
                  <a:prstClr val="black"/>
                </a:solidFill>
                <a:latin typeface="Symbol"/>
                <a:cs typeface="Symbol"/>
              </a:rPr>
              <a:t></a:t>
            </a:r>
            <a:r>
              <a:rPr sz="13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i="1" spc="50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1300" i="1" spc="-1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изпълнете</a:t>
            </a:r>
            <a:r>
              <a:rPr sz="1300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ст.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4,</a:t>
            </a:r>
            <a:r>
              <a:rPr sz="1300" spc="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в противен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случай</a:t>
            </a:r>
            <a:r>
              <a:rPr sz="1300" spc="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1300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ст.</a:t>
            </a:r>
            <a:r>
              <a:rPr sz="1300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6.</a:t>
            </a:r>
            <a:endParaRPr sz="1300">
              <a:solidFill>
                <a:prstClr val="black"/>
              </a:solidFill>
              <a:latin typeface="Arial"/>
              <a:cs typeface="Arial"/>
            </a:endParaRPr>
          </a:p>
          <a:p>
            <a:pPr marL="159385" marR="1522730" indent="391795">
              <a:lnSpc>
                <a:spcPts val="2190"/>
              </a:lnSpc>
              <a:spcBef>
                <a:spcPts val="160"/>
              </a:spcBef>
            </a:pPr>
            <a:r>
              <a:rPr sz="1300" b="1" dirty="0">
                <a:solidFill>
                  <a:prstClr val="black"/>
                </a:solidFill>
                <a:latin typeface="Arial"/>
                <a:cs typeface="Arial"/>
              </a:rPr>
              <a:t>Стъпка</a:t>
            </a:r>
            <a:r>
              <a:rPr sz="1300" b="1" spc="5" dirty="0">
                <a:solidFill>
                  <a:prstClr val="black"/>
                </a:solidFill>
                <a:latin typeface="Arial"/>
                <a:cs typeface="Arial"/>
              </a:rPr>
              <a:t> 4.</a:t>
            </a:r>
            <a:r>
              <a:rPr sz="1300" b="1" spc="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Ако</a:t>
            </a:r>
            <a:r>
              <a:rPr sz="1300" spc="2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300" i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prstClr val="black"/>
                </a:solidFill>
                <a:latin typeface="Symbol"/>
                <a:cs typeface="Symbol"/>
              </a:rPr>
              <a:t></a:t>
            </a:r>
            <a:r>
              <a:rPr sz="1300" spc="-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1300" i="1" spc="-1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300" spc="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то</a:t>
            </a:r>
            <a:r>
              <a:rPr sz="1300"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изчислете</a:t>
            </a:r>
            <a:r>
              <a:rPr sz="1300" spc="2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300" i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z="1300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1300" i="1" spc="2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и</a:t>
            </a:r>
            <a:r>
              <a:rPr sz="1300" spc="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го</a:t>
            </a:r>
            <a:r>
              <a:rPr sz="1300" spc="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запомнете</a:t>
            </a:r>
            <a:r>
              <a:rPr sz="1300" spc="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като</a:t>
            </a:r>
            <a:r>
              <a:rPr sz="1300" spc="2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i="1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300" i="1" spc="-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sz="1300" spc="-3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в противен случай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изчислете</a:t>
            </a:r>
            <a:r>
              <a:rPr sz="1300" spc="2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i="1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1300" i="1" spc="-1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z="1300" spc="-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i="1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300" i="1" spc="2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и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го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запомнете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като</a:t>
            </a:r>
            <a:r>
              <a:rPr sz="1300" spc="2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i="1" spc="-25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1300" i="1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sz="1300">
              <a:solidFill>
                <a:prstClr val="black"/>
              </a:solidFill>
              <a:latin typeface="Arial"/>
              <a:cs typeface="Arial"/>
            </a:endParaRPr>
          </a:p>
          <a:p>
            <a:pPr marL="551815">
              <a:spcBef>
                <a:spcPts val="459"/>
              </a:spcBef>
            </a:pPr>
            <a:r>
              <a:rPr sz="1300" b="1" dirty="0">
                <a:solidFill>
                  <a:prstClr val="black"/>
                </a:solidFill>
                <a:latin typeface="Arial"/>
                <a:cs typeface="Arial"/>
              </a:rPr>
              <a:t>Стъпка</a:t>
            </a:r>
            <a:r>
              <a:rPr sz="1300" b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b="1" spc="5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13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Изпълнете</a:t>
            </a:r>
            <a:r>
              <a:rPr sz="13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ст.</a:t>
            </a:r>
            <a:r>
              <a:rPr sz="13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3.</a:t>
            </a:r>
            <a:endParaRPr sz="1300">
              <a:solidFill>
                <a:prstClr val="black"/>
              </a:solidFill>
              <a:latin typeface="Arial"/>
              <a:cs typeface="Arial"/>
            </a:endParaRPr>
          </a:p>
          <a:p>
            <a:pPr marL="551815">
              <a:spcBef>
                <a:spcPts val="635"/>
              </a:spcBef>
            </a:pPr>
            <a:r>
              <a:rPr sz="1300" b="1" dirty="0">
                <a:solidFill>
                  <a:prstClr val="black"/>
                </a:solidFill>
                <a:latin typeface="Arial"/>
                <a:cs typeface="Arial"/>
              </a:rPr>
              <a:t>С</a:t>
            </a:r>
            <a:r>
              <a:rPr sz="1300" b="1" spc="-20" dirty="0">
                <a:solidFill>
                  <a:prstClr val="black"/>
                </a:solidFill>
                <a:latin typeface="Arial"/>
                <a:cs typeface="Arial"/>
              </a:rPr>
              <a:t>т</a:t>
            </a:r>
            <a:r>
              <a:rPr sz="1300" b="1" spc="5" dirty="0">
                <a:solidFill>
                  <a:prstClr val="black"/>
                </a:solidFill>
                <a:latin typeface="Arial"/>
                <a:cs typeface="Arial"/>
              </a:rPr>
              <a:t>ъпка 6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 Изве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дете</a:t>
            </a:r>
            <a:r>
              <a:rPr sz="1300" spc="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ст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о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йността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н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а</a:t>
            </a:r>
            <a:r>
              <a:rPr sz="1300" spc="-1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00" i="1" dirty="0">
                <a:solidFill>
                  <a:prstClr val="black"/>
                </a:solidFill>
                <a:latin typeface="Times New Roman"/>
                <a:cs typeface="Times New Roman"/>
              </a:rPr>
              <a:t>a  </a:t>
            </a:r>
            <a:r>
              <a:rPr sz="1300" i="1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(ка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т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о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 р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е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з</a:t>
            </a:r>
            <a:r>
              <a:rPr sz="1300" spc="-15" dirty="0">
                <a:solidFill>
                  <a:prstClr val="black"/>
                </a:solidFill>
                <a:latin typeface="Arial"/>
                <a:cs typeface="Arial"/>
              </a:rPr>
              <a:t>у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лт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а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т).</a:t>
            </a:r>
            <a:endParaRPr sz="1300">
              <a:solidFill>
                <a:prstClr val="black"/>
              </a:solidFill>
              <a:latin typeface="Arial"/>
              <a:cs typeface="Arial"/>
            </a:endParaRPr>
          </a:p>
          <a:p>
            <a:pPr marL="159385" marR="1524000" indent="391795">
              <a:lnSpc>
                <a:spcPts val="2190"/>
              </a:lnSpc>
              <a:spcBef>
                <a:spcPts val="180"/>
              </a:spcBef>
              <a:tabLst>
                <a:tab pos="1483995" algn="l"/>
                <a:tab pos="2623820" algn="l"/>
                <a:tab pos="3484245" algn="l"/>
                <a:tab pos="4102735" algn="l"/>
                <a:tab pos="4825365" algn="l"/>
                <a:tab pos="5144135" algn="l"/>
              </a:tabLst>
            </a:pPr>
            <a:r>
              <a:rPr sz="1300" b="1" dirty="0">
                <a:solidFill>
                  <a:prstClr val="black"/>
                </a:solidFill>
                <a:latin typeface="Arial"/>
                <a:cs typeface="Arial"/>
              </a:rPr>
              <a:t>С</a:t>
            </a:r>
            <a:r>
              <a:rPr sz="1300" b="1" spc="-20" dirty="0">
                <a:solidFill>
                  <a:prstClr val="black"/>
                </a:solidFill>
                <a:latin typeface="Arial"/>
                <a:cs typeface="Arial"/>
              </a:rPr>
              <a:t>т</a:t>
            </a:r>
            <a:r>
              <a:rPr sz="1300" b="1" spc="5" dirty="0">
                <a:solidFill>
                  <a:prstClr val="black"/>
                </a:solidFill>
                <a:latin typeface="Arial"/>
                <a:cs typeface="Arial"/>
              </a:rPr>
              <a:t>ъпка 7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.	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По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следващи	дейст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ви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я	</a:t>
            </a:r>
            <a:r>
              <a:rPr sz="1300" spc="10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нап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р.	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В</a:t>
            </a:r>
            <a:r>
              <a:rPr sz="1300" spc="10" dirty="0">
                <a:solidFill>
                  <a:prstClr val="black"/>
                </a:solidFill>
                <a:latin typeface="Arial"/>
                <a:cs typeface="Arial"/>
              </a:rPr>
              <a:t>ъ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пр</a:t>
            </a:r>
            <a:r>
              <a:rPr sz="1300" spc="5" dirty="0">
                <a:solidFill>
                  <a:prstClr val="black"/>
                </a:solidFill>
                <a:latin typeface="Arial"/>
                <a:cs typeface="Arial"/>
              </a:rPr>
              <a:t>о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с	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з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а	</a:t>
            </a:r>
            <a:r>
              <a:rPr sz="1300" spc="-5" dirty="0">
                <a:solidFill>
                  <a:prstClr val="black"/>
                </a:solidFill>
                <a:latin typeface="Arial"/>
                <a:cs typeface="Arial"/>
              </a:rPr>
              <a:t>ново  </a:t>
            </a:r>
            <a:r>
              <a:rPr sz="1300" dirty="0">
                <a:solidFill>
                  <a:prstClr val="black"/>
                </a:solidFill>
                <a:latin typeface="Arial"/>
                <a:cs typeface="Arial"/>
              </a:rPr>
              <a:t>изчисляване).</a:t>
            </a:r>
            <a:endParaRPr sz="13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3743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EC54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416" y="836675"/>
            <a:ext cx="5894832" cy="54604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39259" y="140588"/>
            <a:ext cx="805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b="1" spc="-10" dirty="0">
                <a:solidFill>
                  <a:prstClr val="black"/>
                </a:solidFill>
                <a:latin typeface="Arial"/>
                <a:cs typeface="Arial"/>
              </a:rPr>
              <a:t>Н</a:t>
            </a:r>
            <a:r>
              <a:rPr sz="2800" b="1" spc="-50" dirty="0">
                <a:solidFill>
                  <a:prstClr val="black"/>
                </a:solidFill>
                <a:latin typeface="Arial"/>
                <a:cs typeface="Arial"/>
              </a:rPr>
              <a:t>О</a:t>
            </a:r>
            <a:r>
              <a:rPr sz="2800" b="1" spc="-5" dirty="0">
                <a:solidFill>
                  <a:prstClr val="black"/>
                </a:solidFill>
                <a:latin typeface="Arial"/>
                <a:cs typeface="Arial"/>
              </a:rPr>
              <a:t>Д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104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88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57144" y="83819"/>
            <a:ext cx="6419850" cy="1024890"/>
            <a:chOff x="1533144" y="83819"/>
            <a:chExt cx="6419850" cy="1024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3144" y="83819"/>
              <a:ext cx="3289554" cy="10248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9288" y="83819"/>
              <a:ext cx="3743706" cy="102488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25748" y="197865"/>
            <a:ext cx="5831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dirty="0"/>
              <a:t>ОСНОВНИ</a:t>
            </a:r>
            <a:r>
              <a:rPr sz="3600" spc="-114" dirty="0"/>
              <a:t> </a:t>
            </a:r>
            <a:r>
              <a:rPr sz="3600" spc="-5" dirty="0"/>
              <a:t>АЛГОРИТМИ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1632205" y="1005840"/>
            <a:ext cx="7503795" cy="746125"/>
            <a:chOff x="108204" y="1005839"/>
            <a:chExt cx="7503795" cy="7461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4" y="1005839"/>
              <a:ext cx="1684782" cy="7459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579" y="1005839"/>
              <a:ext cx="1604009" cy="7459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6183" y="1005839"/>
              <a:ext cx="2192273" cy="7459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8051" y="1005839"/>
              <a:ext cx="925829" cy="7459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3475" y="1005839"/>
              <a:ext cx="1299209" cy="7459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2280" y="1005839"/>
              <a:ext cx="799337" cy="74599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831341" y="1097027"/>
            <a:ext cx="70821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1496695" algn="l"/>
                <a:tab pos="2900680" algn="l"/>
                <a:tab pos="4893310" algn="l"/>
                <a:tab pos="5618480" algn="l"/>
                <a:tab pos="6717665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Ви</a:t>
            </a:r>
            <a:r>
              <a:rPr sz="2600" b="1" spc="-15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600" b="1" spc="-4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е	б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600" b="1" spc="-7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ови	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ал</a:t>
            </a:r>
            <a:r>
              <a:rPr sz="2600" b="1" spc="-40" dirty="0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600" b="1" spc="-3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м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и	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(на	</a:t>
            </a:r>
            <a:r>
              <a:rPr sz="2600" spc="20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о	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35211" y="1005839"/>
            <a:ext cx="1732786" cy="74599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135618" y="1097027"/>
            <a:ext cx="14541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основава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32204" y="1441703"/>
            <a:ext cx="9036050" cy="4941570"/>
            <a:chOff x="108204" y="1441703"/>
            <a:chExt cx="9036050" cy="494157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04" y="1441703"/>
              <a:ext cx="2218182" cy="7459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7043" y="1441703"/>
              <a:ext cx="816102" cy="7459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03804" y="1441703"/>
              <a:ext cx="1300733" cy="7459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35195" y="1441703"/>
              <a:ext cx="2183129" cy="7459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48983" y="1441703"/>
              <a:ext cx="1530858" cy="74599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10499" y="1441703"/>
              <a:ext cx="1333498" cy="7459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204" y="1877567"/>
              <a:ext cx="2966466" cy="7459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25852" y="1877567"/>
              <a:ext cx="540257" cy="7459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9476" y="2520695"/>
              <a:ext cx="457974" cy="5935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7408" y="2497836"/>
              <a:ext cx="665226" cy="6332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1476" y="2497836"/>
              <a:ext cx="1927098" cy="6332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47415" y="2497836"/>
              <a:ext cx="691133" cy="6332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17392" y="2497836"/>
              <a:ext cx="1568958" cy="63322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66715" y="2497836"/>
              <a:ext cx="1241298" cy="6332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86856" y="2497836"/>
              <a:ext cx="1706118" cy="6332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71815" y="2497836"/>
              <a:ext cx="1165098" cy="6332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15756" y="2497836"/>
              <a:ext cx="428243" cy="6332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7408" y="2866643"/>
              <a:ext cx="1974342" cy="6332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70759" y="2866643"/>
              <a:ext cx="1664969" cy="6332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9476" y="3425952"/>
              <a:ext cx="457974" cy="59359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7408" y="3403091"/>
              <a:ext cx="665226" cy="63322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8595" y="3403091"/>
              <a:ext cx="2497074" cy="63322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56204" y="3403091"/>
              <a:ext cx="2198370" cy="63322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53583" y="3403091"/>
              <a:ext cx="691134" cy="6332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40680" y="3403091"/>
              <a:ext cx="1081277" cy="63322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7919" y="3403091"/>
              <a:ext cx="659129" cy="63322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74536" y="3403091"/>
              <a:ext cx="1251966" cy="63322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9476" y="3962399"/>
              <a:ext cx="457974" cy="59359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7408" y="3939539"/>
              <a:ext cx="665226" cy="6332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58595" y="3939539"/>
              <a:ext cx="1133093" cy="63322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89176" y="3939539"/>
              <a:ext cx="843534" cy="63322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30196" y="3939539"/>
              <a:ext cx="2198370" cy="63322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27575" y="3939539"/>
              <a:ext cx="691134" cy="63322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14671" y="3939539"/>
              <a:ext cx="1081277" cy="63322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1912" y="3939539"/>
              <a:ext cx="659129" cy="63322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48527" y="3939539"/>
              <a:ext cx="1251966" cy="63322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9476" y="4498847"/>
              <a:ext cx="457974" cy="59359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7408" y="4475987"/>
              <a:ext cx="665226" cy="63322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58595" y="4475987"/>
              <a:ext cx="1885950" cy="63322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43555" y="4475987"/>
              <a:ext cx="691133" cy="63322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30652" y="4475987"/>
              <a:ext cx="2198370" cy="63322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28032" y="4475987"/>
              <a:ext cx="691134" cy="63322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16651" y="4475987"/>
              <a:ext cx="1081277" cy="63322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93892" y="4475987"/>
              <a:ext cx="659130" cy="63322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50507" y="4475987"/>
              <a:ext cx="1251965" cy="63322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03731" y="5012436"/>
              <a:ext cx="2672334" cy="63322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94304" y="5012436"/>
              <a:ext cx="3533394" cy="63322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25183" y="5012436"/>
              <a:ext cx="2372106" cy="63322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5508" y="5381244"/>
              <a:ext cx="2914650" cy="63322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68396" y="5381244"/>
              <a:ext cx="541782" cy="63322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328415" y="5381244"/>
              <a:ext cx="4639818" cy="63322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86472" y="5381244"/>
              <a:ext cx="1239774" cy="63322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523732" y="5381244"/>
              <a:ext cx="620267" cy="63322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12976" y="5750051"/>
              <a:ext cx="4112514" cy="63322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443727" y="5750051"/>
              <a:ext cx="2692146" cy="63322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1831341" y="1493214"/>
            <a:ext cx="8758555" cy="4745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10100"/>
              </a:lnSpc>
              <a:spcBef>
                <a:spcPts val="100"/>
              </a:spcBef>
              <a:tabLst>
                <a:tab pos="2161540" algn="l"/>
                <a:tab pos="2908300" algn="l"/>
                <a:tab pos="4140200" algn="l"/>
                <a:tab pos="6254115" algn="l"/>
                <a:tab pos="7715884" algn="l"/>
              </a:tabLst>
            </a:pP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описани</a:t>
            </a:r>
            <a:r>
              <a:rPr sz="2600" spc="-10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о	на	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секи	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ал</a:t>
            </a:r>
            <a:r>
              <a:rPr sz="2600" spc="-65" dirty="0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ъм)	с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ор</a:t>
            </a:r>
            <a:r>
              <a:rPr sz="2600" spc="-6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д	с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600" spc="-8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о 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предназначение: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  <a:p>
            <a:pPr marL="469900" indent="-228600">
              <a:spcBef>
                <a:spcPts val="1635"/>
              </a:spcBef>
              <a:buFontTx/>
              <a:buChar char="•"/>
              <a:tabLst>
                <a:tab pos="469265" algn="l"/>
                <a:tab pos="469900" algn="l"/>
                <a:tab pos="1014094" algn="l"/>
                <a:tab pos="2820035" algn="l"/>
                <a:tab pos="3390265" algn="l"/>
                <a:tab pos="4839970" algn="l"/>
                <a:tab pos="5960110" algn="l"/>
                <a:tab pos="7545070" algn="l"/>
                <a:tab pos="858964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опр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лян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в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х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дни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нни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х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дни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нн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469900"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междинните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 резултати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469900" indent="-228600">
              <a:spcBef>
                <a:spcPts val="1585"/>
              </a:spcBef>
              <a:buFontTx/>
              <a:buChar char="•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200" spc="-20" dirty="0">
                <a:solidFill>
                  <a:srgbClr val="ABDAFB"/>
                </a:solidFill>
                <a:latin typeface="Arial"/>
                <a:cs typeface="Arial"/>
              </a:rPr>
              <a:t>последователно</a:t>
            </a:r>
            <a:r>
              <a:rPr sz="2200" spc="4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изпълнението</a:t>
            </a:r>
            <a:r>
              <a:rPr sz="2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група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стъпки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469900" indent="-228600">
              <a:spcBef>
                <a:spcPts val="1585"/>
              </a:spcBef>
              <a:buFontTx/>
              <a:buChar char="•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избор</a:t>
            </a:r>
            <a:r>
              <a:rPr sz="2200" spc="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при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изпълнението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група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стъпки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469900" indent="-228600">
              <a:spcBef>
                <a:spcPts val="1585"/>
              </a:spcBef>
              <a:buFontTx/>
              <a:buChar char="•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ABDAFB"/>
                </a:solidFill>
                <a:latin typeface="Arial"/>
                <a:cs typeface="Arial"/>
              </a:rPr>
              <a:t>повторение</a:t>
            </a:r>
            <a:r>
              <a:rPr sz="2200" spc="2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изпълнението</a:t>
            </a:r>
            <a:r>
              <a:rPr sz="2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група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стъпки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775970">
              <a:spcBef>
                <a:spcPts val="1585"/>
              </a:spcBef>
            </a:pP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Управлението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обработката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данните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нарича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още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1585595" marR="43815" indent="-1078230">
              <a:lnSpc>
                <a:spcPts val="2910"/>
              </a:lnSpc>
              <a:spcBef>
                <a:spcPts val="90"/>
              </a:spcBef>
            </a:pP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контрол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потока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защото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служи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определяне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потокa</a:t>
            </a:r>
            <a:r>
              <a:rPr sz="2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изпълнение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операторите</a:t>
            </a:r>
            <a:r>
              <a:rPr sz="2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една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програма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3" name="object 7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632204" y="5157215"/>
            <a:ext cx="620268" cy="591312"/>
          </a:xfrm>
          <a:prstGeom prst="rect">
            <a:avLst/>
          </a:prstGeom>
        </p:spPr>
      </p:pic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105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10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22859"/>
            <a:ext cx="9144000" cy="1137920"/>
            <a:chOff x="0" y="22859"/>
            <a:chExt cx="9144000" cy="1137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859"/>
              <a:ext cx="9143999" cy="8282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375" y="332232"/>
              <a:ext cx="6980682" cy="82829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87169" y="111963"/>
            <a:ext cx="8820150" cy="77851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166495" marR="5080" indent="-1154430">
              <a:lnSpc>
                <a:spcPct val="70100"/>
              </a:lnSpc>
              <a:spcBef>
                <a:spcPts val="1145"/>
              </a:spcBef>
            </a:pPr>
            <a:r>
              <a:rPr sz="2900" spc="-5" dirty="0"/>
              <a:t>СИНТАКСИС </a:t>
            </a:r>
            <a:r>
              <a:rPr sz="2900" spc="5" dirty="0"/>
              <a:t>И </a:t>
            </a:r>
            <a:r>
              <a:rPr sz="2900" dirty="0"/>
              <a:t>ФИЗИЧЕСКО </a:t>
            </a:r>
            <a:r>
              <a:rPr sz="2900" spc="-5" dirty="0"/>
              <a:t>РЕАЛИЗИРАНЕ </a:t>
            </a:r>
            <a:r>
              <a:rPr sz="2900" spc="-975" dirty="0"/>
              <a:t> </a:t>
            </a:r>
            <a:r>
              <a:rPr sz="2900" dirty="0"/>
              <a:t>НА</a:t>
            </a:r>
            <a:r>
              <a:rPr sz="2900" spc="-15" dirty="0"/>
              <a:t> </a:t>
            </a:r>
            <a:r>
              <a:rPr sz="2900" dirty="0"/>
              <a:t>ОБРАБОТКАТА</a:t>
            </a:r>
            <a:r>
              <a:rPr sz="2900" spc="-35" dirty="0"/>
              <a:t> </a:t>
            </a:r>
            <a:r>
              <a:rPr sz="2900" dirty="0"/>
              <a:t>НА</a:t>
            </a:r>
            <a:r>
              <a:rPr sz="2900" spc="-5" dirty="0"/>
              <a:t> ДАННИТЕ</a:t>
            </a:r>
            <a:endParaRPr sz="2900"/>
          </a:p>
        </p:txBody>
      </p:sp>
      <p:grpSp>
        <p:nvGrpSpPr>
          <p:cNvPr id="6" name="object 6"/>
          <p:cNvGrpSpPr/>
          <p:nvPr/>
        </p:nvGrpSpPr>
        <p:grpSpPr>
          <a:xfrm>
            <a:off x="1524000" y="847345"/>
            <a:ext cx="9144000" cy="3440429"/>
            <a:chOff x="0" y="847344"/>
            <a:chExt cx="9144000" cy="344042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8664" y="847344"/>
              <a:ext cx="1582674" cy="5509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627" y="1124712"/>
              <a:ext cx="5823966" cy="5509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3600" y="1124712"/>
              <a:ext cx="1597913" cy="5509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8623" y="1124712"/>
              <a:ext cx="1501902" cy="5509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9915" y="1414272"/>
              <a:ext cx="1509522" cy="5509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6444" y="1414272"/>
              <a:ext cx="413765" cy="5509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644383"/>
              <a:ext cx="340626" cy="512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068" y="1621536"/>
              <a:ext cx="1776222" cy="5509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6296" y="1621536"/>
              <a:ext cx="401561" cy="5509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8611" y="1621536"/>
              <a:ext cx="493001" cy="5509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82367" y="1621536"/>
              <a:ext cx="973074" cy="55092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96183" y="1621536"/>
              <a:ext cx="982218" cy="5509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9144" y="1621536"/>
              <a:ext cx="599694" cy="5509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61103" y="1621536"/>
              <a:ext cx="1081277" cy="5509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83123" y="1621536"/>
              <a:ext cx="601218" cy="5509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25084" y="1621536"/>
              <a:ext cx="872489" cy="5509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38315" y="1621536"/>
              <a:ext cx="1590293" cy="5509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69352" y="1621536"/>
              <a:ext cx="1037081" cy="5509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48700" y="1621536"/>
              <a:ext cx="495299" cy="5509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068" y="1824227"/>
              <a:ext cx="1347978" cy="5509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7300" y="1824227"/>
              <a:ext cx="928877" cy="5509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32432" y="1824227"/>
              <a:ext cx="608838" cy="5509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87523" y="1824227"/>
              <a:ext cx="587501" cy="5509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21279" y="1824227"/>
              <a:ext cx="1404366" cy="5509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73423" y="1824227"/>
              <a:ext cx="733805" cy="5509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53484" y="1824227"/>
              <a:ext cx="745998" cy="5509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45735" y="1824227"/>
              <a:ext cx="1108710" cy="5509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02223" y="1824227"/>
              <a:ext cx="1218437" cy="55092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66916" y="1824227"/>
              <a:ext cx="1172718" cy="5509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85888" y="1824227"/>
              <a:ext cx="1658111" cy="5509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3068" y="2026919"/>
              <a:ext cx="1783842" cy="5509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22120" y="2026919"/>
              <a:ext cx="1376933" cy="5509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74264" y="2026919"/>
              <a:ext cx="1376934" cy="55092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26408" y="2026919"/>
              <a:ext cx="576834" cy="55092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78452" y="2026919"/>
              <a:ext cx="1384553" cy="5509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6691" y="2026919"/>
              <a:ext cx="601217" cy="55092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911596" y="2026919"/>
              <a:ext cx="1369313" cy="5509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054595" y="2026919"/>
              <a:ext cx="572261" cy="5509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00543" y="2026919"/>
              <a:ext cx="874013" cy="5509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48243" y="2026919"/>
              <a:ext cx="467118" cy="55092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289035" y="2026919"/>
              <a:ext cx="854962" cy="55092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63068" y="2229611"/>
              <a:ext cx="707897" cy="5509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37972" y="2229611"/>
              <a:ext cx="400050" cy="55092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948" y="2229611"/>
              <a:ext cx="493001" cy="5509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08888" y="2229611"/>
              <a:ext cx="962406" cy="5509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60220" y="2229611"/>
              <a:ext cx="1108709" cy="55092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657855" y="2229611"/>
              <a:ext cx="587501" cy="5509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035807" y="2229611"/>
              <a:ext cx="1014221" cy="55092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838955" y="2229611"/>
              <a:ext cx="592074" cy="55092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19955" y="2229611"/>
              <a:ext cx="1070610" cy="5509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079491" y="2229611"/>
              <a:ext cx="419849" cy="5509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166359" y="2229611"/>
              <a:ext cx="1956054" cy="5509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789419" y="2229611"/>
              <a:ext cx="418337" cy="5509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996683" y="2229611"/>
              <a:ext cx="460997" cy="5509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246619" y="2229611"/>
              <a:ext cx="1588770" cy="5509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624316" y="2229611"/>
              <a:ext cx="519682" cy="55092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3068" y="2432304"/>
              <a:ext cx="950213" cy="55092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740151"/>
              <a:ext cx="340626" cy="51282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63068" y="2717292"/>
              <a:ext cx="1233678" cy="55092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63752" y="2717292"/>
              <a:ext cx="400050" cy="5509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16051" y="3034283"/>
              <a:ext cx="358902" cy="46405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7031" y="3015983"/>
              <a:ext cx="1302258" cy="4945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35835" y="3015983"/>
              <a:ext cx="1436370" cy="49455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968751" y="3015983"/>
              <a:ext cx="1169670" cy="4945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934967" y="3015983"/>
              <a:ext cx="1704593" cy="49455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436108" y="3015983"/>
              <a:ext cx="538721" cy="49455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71388" y="3015983"/>
              <a:ext cx="1084325" cy="49455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53783" y="3015983"/>
              <a:ext cx="1288542" cy="49455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738871" y="3015983"/>
              <a:ext cx="1405127" cy="49455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37031" y="3275063"/>
              <a:ext cx="665226" cy="49455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92708" y="3275063"/>
              <a:ext cx="1267205" cy="49455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51888" y="3275063"/>
              <a:ext cx="538721" cy="49455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481072" y="3275063"/>
              <a:ext cx="1122426" cy="4945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393947" y="3275063"/>
              <a:ext cx="421398" cy="49455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607308" y="3275063"/>
              <a:ext cx="538721" cy="4945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36491" y="3275063"/>
              <a:ext cx="1235202" cy="49455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962144" y="3275063"/>
              <a:ext cx="415277" cy="49455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67884" y="3275063"/>
              <a:ext cx="768858" cy="49455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727191" y="3275063"/>
              <a:ext cx="590550" cy="49455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108191" y="3275063"/>
              <a:ext cx="733806" cy="4945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633971" y="3275063"/>
              <a:ext cx="1221485" cy="49455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645907" y="3275063"/>
              <a:ext cx="921257" cy="49455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357616" y="3275063"/>
              <a:ext cx="786382" cy="4945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37031" y="3534143"/>
              <a:ext cx="1351026" cy="4945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16051" y="3811523"/>
              <a:ext cx="358902" cy="46405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37031" y="3793223"/>
              <a:ext cx="1762506" cy="49455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168651" y="3793223"/>
              <a:ext cx="1434846" cy="4945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364991" y="3793223"/>
              <a:ext cx="858774" cy="49455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983735" y="3793223"/>
              <a:ext cx="546353" cy="49455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290059" y="3793223"/>
              <a:ext cx="1235202" cy="4945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283708" y="3793223"/>
              <a:ext cx="413765" cy="4945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458967" y="3793223"/>
              <a:ext cx="765810" cy="4945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986271" y="3793223"/>
              <a:ext cx="528066" cy="49455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275832" y="3793223"/>
              <a:ext cx="848106" cy="4945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888480" y="3793223"/>
              <a:ext cx="1351026" cy="49455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940040" y="3793223"/>
              <a:ext cx="358901" cy="494550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1602740" y="914147"/>
            <a:ext cx="8987155" cy="3222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230"/>
              </a:lnSpc>
              <a:spcBef>
                <a:spcPts val="95"/>
              </a:spcBef>
            </a:pP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Синтаксис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2230"/>
              </a:lnSpc>
            </a:pP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Обработката</a:t>
            </a:r>
            <a:r>
              <a:rPr sz="1900" spc="5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r>
              <a:rPr sz="1900" spc="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данните</a:t>
            </a:r>
            <a:r>
              <a:rPr sz="1900" spc="5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в ЕП</a:t>
            </a:r>
            <a:r>
              <a:rPr sz="190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се</a:t>
            </a:r>
            <a:r>
              <a:rPr sz="1900" spc="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задава</a:t>
            </a:r>
            <a:r>
              <a:rPr sz="1900" spc="4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с</a:t>
            </a:r>
            <a:r>
              <a:rPr sz="190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ABDAFB"/>
                </a:solidFill>
                <a:latin typeface="Arial"/>
                <a:cs typeface="Arial"/>
              </a:rPr>
              <a:t>т.нар.</a:t>
            </a:r>
            <a:r>
              <a:rPr sz="1900" spc="5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ABDAFB"/>
                </a:solidFill>
                <a:latin typeface="Arial"/>
                <a:cs typeface="Arial"/>
              </a:rPr>
              <a:t>оператори</a:t>
            </a:r>
            <a:r>
              <a:rPr sz="1900" b="1" spc="3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(команди,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27329" algn="ctr">
              <a:lnSpc>
                <a:spcPts val="1955"/>
              </a:lnSpc>
            </a:pPr>
            <a:r>
              <a:rPr sz="1900" i="1" spc="-5" dirty="0">
                <a:solidFill>
                  <a:srgbClr val="ABDAFB"/>
                </a:solidFill>
                <a:latin typeface="Arial"/>
                <a:cs typeface="Arial"/>
              </a:rPr>
              <a:t>statements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1614"/>
              </a:lnSpc>
              <a:buFont typeface="Arial"/>
              <a:buChar char="•"/>
              <a:tabLst>
                <a:tab pos="240665" algn="l"/>
                <a:tab pos="241300" algn="l"/>
                <a:tab pos="1926589" algn="l"/>
                <a:tab pos="2260600" algn="l"/>
                <a:tab pos="3074670" algn="l"/>
                <a:tab pos="3897629" algn="l"/>
                <a:tab pos="4339590" algn="l"/>
                <a:tab pos="5261610" algn="l"/>
                <a:tab pos="5703570" algn="l"/>
                <a:tab pos="6417310" algn="l"/>
                <a:tab pos="7848600" algn="l"/>
                <a:tab pos="8728075" algn="l"/>
              </a:tabLst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Особ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900" b="1" spc="-2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b="1" spc="-2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ня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зиц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0" dirty="0">
                <a:solidFill>
                  <a:srgbClr val="FFFFFF"/>
                </a:solidFill>
                <a:latin typeface="Arial"/>
                <a:cs typeface="Arial"/>
              </a:rPr>
              <a:t>б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н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ин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б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м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600"/>
              </a:lnSpc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удобство</a:t>
            </a:r>
            <a:r>
              <a:rPr sz="19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може</a:t>
            </a:r>
            <a:r>
              <a:rPr sz="19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9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са</a:t>
            </a:r>
            <a:r>
              <a:rPr sz="19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въведени</a:t>
            </a:r>
            <a:r>
              <a:rPr sz="19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два</a:t>
            </a:r>
            <a:r>
              <a:rPr sz="19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или</a:t>
            </a:r>
            <a:r>
              <a:rPr sz="19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повече</a:t>
            </a:r>
            <a:r>
              <a:rPr sz="19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знакови</a:t>
            </a:r>
            <a:r>
              <a:rPr sz="19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модела</a:t>
            </a:r>
            <a:r>
              <a:rPr sz="19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(оператора),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595"/>
              </a:lnSpc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осигуряващи</a:t>
            </a:r>
            <a:r>
              <a:rPr sz="1900" spc="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различни</a:t>
            </a:r>
            <a:r>
              <a:rPr sz="1900" spc="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варианти</a:t>
            </a:r>
            <a:r>
              <a:rPr sz="1900" spc="3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900" spc="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задаване</a:t>
            </a:r>
            <a:r>
              <a:rPr sz="1900" spc="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действия</a:t>
            </a:r>
            <a:r>
              <a:rPr sz="1900" spc="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1900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един</a:t>
            </a:r>
            <a:r>
              <a:rPr sz="1900" spc="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същи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715">
              <a:lnSpc>
                <a:spcPct val="70000"/>
              </a:lnSpc>
              <a:spcBef>
                <a:spcPts val="340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тип.</a:t>
            </a:r>
            <a:r>
              <a:rPr sz="1900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spc="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такъв</a:t>
            </a:r>
            <a:r>
              <a:rPr sz="1900" spc="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случай</a:t>
            </a:r>
            <a:r>
              <a:rPr sz="1900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1900" spc="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казва,</a:t>
            </a:r>
            <a:r>
              <a:rPr sz="1900" spc="4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че</a:t>
            </a:r>
            <a:r>
              <a:rPr sz="1900" spc="4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имаме</a:t>
            </a:r>
            <a:r>
              <a:rPr sz="1900" spc="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sz="1900" b="1" i="1" spc="-5" dirty="0">
                <a:solidFill>
                  <a:srgbClr val="FFFFFF"/>
                </a:solidFill>
                <a:latin typeface="Arial"/>
                <a:cs typeface="Arial"/>
              </a:rPr>
              <a:t>натоварване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sz="1900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spc="4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средствата</a:t>
            </a:r>
            <a:r>
              <a:rPr sz="1900" spc="4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езика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245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Видове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6350" lvl="1" indent="-228600" algn="just">
              <a:spcBef>
                <a:spcPts val="10"/>
              </a:spcBef>
              <a:buFont typeface="Arial"/>
              <a:buChar char="•"/>
              <a:tabLst>
                <a:tab pos="698500" algn="l"/>
              </a:tabLst>
            </a:pP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Простите оператори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изискват изпълнението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някакво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действие, обикновено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над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елементи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данните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не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включват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себе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си,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като съставни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части,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други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оператори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 algn="just">
              <a:buFont typeface="Arial"/>
              <a:buChar char="•"/>
              <a:tabLst>
                <a:tab pos="698500" algn="l"/>
              </a:tabLst>
            </a:pP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Структурните</a:t>
            </a:r>
            <a:r>
              <a:rPr sz="17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оператори</a:t>
            </a:r>
            <a:r>
              <a:rPr sz="17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могат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включват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себе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си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други</a:t>
            </a:r>
            <a:r>
              <a:rPr sz="17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оператори.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1524000" y="4043171"/>
            <a:ext cx="4681220" cy="551180"/>
            <a:chOff x="0" y="4043171"/>
            <a:chExt cx="4681220" cy="551180"/>
          </a:xfrm>
        </p:grpSpPr>
        <p:pic>
          <p:nvPicPr>
            <p:cNvPr id="105" name="object 10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066031"/>
              <a:ext cx="340626" cy="5128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63068" y="4043171"/>
              <a:ext cx="1811274" cy="55092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1348" y="4043171"/>
              <a:ext cx="401561" cy="55092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866900" y="4043171"/>
              <a:ext cx="1248918" cy="55092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941320" y="4043171"/>
              <a:ext cx="601218" cy="55092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366515" y="4043171"/>
              <a:ext cx="1314450" cy="550926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1602740" y="4110609"/>
            <a:ext cx="44392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  <a:tab pos="1945005" algn="l"/>
                <a:tab pos="3020060" algn="l"/>
                <a:tab pos="3444875" algn="l"/>
              </a:tabLst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Опре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янe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чинът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во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6030467" y="4043171"/>
            <a:ext cx="4638040" cy="551180"/>
            <a:chOff x="4506467" y="4043171"/>
            <a:chExt cx="4638040" cy="551180"/>
          </a:xfrm>
        </p:grpSpPr>
        <p:pic>
          <p:nvPicPr>
            <p:cNvPr id="113" name="object 11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506467" y="4043171"/>
              <a:ext cx="1492758" cy="55092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823203" y="4043171"/>
              <a:ext cx="1611629" cy="55092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8811" y="4043171"/>
              <a:ext cx="467118" cy="55092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551419" y="4043171"/>
              <a:ext cx="1250442" cy="55092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625839" y="4043171"/>
              <a:ext cx="518159" cy="550926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6175629" y="4110609"/>
            <a:ext cx="44151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329055" algn="l"/>
                <a:tab pos="2764790" algn="l"/>
                <a:tab pos="3057525" algn="l"/>
                <a:tab pos="4132579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пис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ин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ис)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ъ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на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1687069" y="4332732"/>
            <a:ext cx="4128135" cy="551180"/>
            <a:chOff x="163068" y="4332732"/>
            <a:chExt cx="4128135" cy="551180"/>
          </a:xfrm>
        </p:grpSpPr>
        <p:pic>
          <p:nvPicPr>
            <p:cNvPr id="120" name="object 12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63068" y="4332732"/>
              <a:ext cx="1312926" cy="55092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213104" y="4332732"/>
              <a:ext cx="1666494" cy="55092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619756" y="4332732"/>
              <a:ext cx="1671066" cy="550926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1831340" y="4399863"/>
            <a:ext cx="38201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неговото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изпълнение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(семантика)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24" name="object 124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5393435" y="4518659"/>
            <a:ext cx="2337054" cy="550926"/>
          </a:xfrm>
          <a:prstGeom prst="rect">
            <a:avLst/>
          </a:prstGeom>
        </p:spPr>
      </p:pic>
      <p:sp>
        <p:nvSpPr>
          <p:cNvPr id="125" name="object 125"/>
          <p:cNvSpPr txBox="1"/>
          <p:nvPr/>
        </p:nvSpPr>
        <p:spPr>
          <a:xfrm>
            <a:off x="5538343" y="4586478"/>
            <a:ext cx="202818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ниво</a:t>
            </a:r>
            <a:r>
              <a:rPr sz="1900" b="1" spc="-20" dirty="0">
                <a:solidFill>
                  <a:srgbClr val="FFFFFF"/>
                </a:solidFill>
                <a:latin typeface="Arial"/>
                <a:cs typeface="Arial"/>
              </a:rPr>
              <a:t> хардуер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1892809" y="4713733"/>
            <a:ext cx="8722995" cy="753745"/>
            <a:chOff x="368808" y="4713732"/>
            <a:chExt cx="8722995" cy="753745"/>
          </a:xfrm>
        </p:grpSpPr>
        <p:pic>
          <p:nvPicPr>
            <p:cNvPr id="127" name="object 12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68808" y="4713732"/>
              <a:ext cx="8722614" cy="55092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69392" y="4916424"/>
              <a:ext cx="8451342" cy="550926"/>
            </a:xfrm>
            <a:prstGeom prst="rect">
              <a:avLst/>
            </a:prstGeom>
          </p:spPr>
        </p:pic>
      </p:grpSp>
      <p:sp>
        <p:nvSpPr>
          <p:cNvPr id="129" name="object 129"/>
          <p:cNvSpPr txBox="1"/>
          <p:nvPr/>
        </p:nvSpPr>
        <p:spPr>
          <a:xfrm>
            <a:off x="2037081" y="4781551"/>
            <a:ext cx="8340725" cy="51752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13030" marR="5080" indent="-100965">
              <a:lnSpc>
                <a:spcPct val="70000"/>
              </a:lnSpc>
              <a:spcBef>
                <a:spcPts val="780"/>
              </a:spcBef>
            </a:pP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Определена</a:t>
            </a:r>
            <a:r>
              <a:rPr sz="1900" spc="3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последователност</a:t>
            </a:r>
            <a:r>
              <a:rPr sz="1900" spc="5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ABDAFB"/>
                </a:solidFill>
                <a:latin typeface="Arial"/>
                <a:cs typeface="Arial"/>
              </a:rPr>
              <a:t>от</a:t>
            </a:r>
            <a:r>
              <a:rPr sz="1900" spc="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машинни</a:t>
            </a:r>
            <a:r>
              <a:rPr sz="1900" spc="2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инструкции,</a:t>
            </a:r>
            <a:r>
              <a:rPr sz="1900" spc="4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а</a:t>
            </a:r>
            <a:r>
              <a:rPr sz="1900" spc="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всяка</a:t>
            </a:r>
            <a:r>
              <a:rPr sz="1900" spc="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машинна </a:t>
            </a:r>
            <a:r>
              <a:rPr sz="1900" spc="-509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инструкция</a:t>
            </a:r>
            <a:r>
              <a:rPr sz="1900" spc="4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е реализирана</a:t>
            </a:r>
            <a:r>
              <a:rPr sz="1900" spc="5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чрез</a:t>
            </a:r>
            <a:r>
              <a:rPr sz="190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някаква</a:t>
            </a:r>
            <a:r>
              <a:rPr sz="1900" spc="4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електронна</a:t>
            </a:r>
            <a:r>
              <a:rPr sz="1900" spc="5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схема</a:t>
            </a:r>
            <a:r>
              <a:rPr sz="1900" spc="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в компютъра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1524000" y="5321808"/>
            <a:ext cx="6661150" cy="551180"/>
            <a:chOff x="0" y="5321808"/>
            <a:chExt cx="6661150" cy="551180"/>
          </a:xfrm>
        </p:grpSpPr>
        <p:pic>
          <p:nvPicPr>
            <p:cNvPr id="131" name="object 1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344668"/>
              <a:ext cx="340626" cy="51282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30124" y="5321808"/>
              <a:ext cx="2716530" cy="55092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686811" y="5321808"/>
              <a:ext cx="668274" cy="550926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022092" y="5321808"/>
              <a:ext cx="2852166" cy="550926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541264" y="5321808"/>
              <a:ext cx="701801" cy="550926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910071" y="5321808"/>
              <a:ext cx="683514" cy="550926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260591" y="5321808"/>
              <a:ext cx="400050" cy="550926"/>
            </a:xfrm>
            <a:prstGeom prst="rect">
              <a:avLst/>
            </a:prstGeom>
          </p:spPr>
        </p:pic>
      </p:grpSp>
      <p:sp>
        <p:nvSpPr>
          <p:cNvPr id="138" name="object 138"/>
          <p:cNvSpPr txBox="1"/>
          <p:nvPr/>
        </p:nvSpPr>
        <p:spPr>
          <a:xfrm>
            <a:off x="1602739" y="5389575"/>
            <a:ext cx="64198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7975" indent="-295910">
              <a:spcBef>
                <a:spcPts val="95"/>
              </a:spcBef>
              <a:buFont typeface="Arial"/>
              <a:buChar char="•"/>
              <a:tabLst>
                <a:tab pos="307975" algn="l"/>
                <a:tab pos="308610" algn="l"/>
              </a:tabLst>
            </a:pPr>
            <a:r>
              <a:rPr sz="1900" b="1" spc="-20" dirty="0">
                <a:solidFill>
                  <a:srgbClr val="FFFFFF"/>
                </a:solidFill>
                <a:latin typeface="Arial"/>
                <a:cs typeface="Arial"/>
              </a:rPr>
              <a:t>Метод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изучаване</a:t>
            </a:r>
            <a:r>
              <a:rPr sz="19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оператори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контрол</a:t>
            </a:r>
            <a:r>
              <a:rPr sz="1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С++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2383537" y="5503164"/>
            <a:ext cx="8284845" cy="551180"/>
            <a:chOff x="859536" y="5503164"/>
            <a:chExt cx="8284845" cy="551180"/>
          </a:xfrm>
        </p:grpSpPr>
        <p:pic>
          <p:nvPicPr>
            <p:cNvPr id="140" name="object 140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59536" y="5526024"/>
              <a:ext cx="395478" cy="51282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077468" y="5503164"/>
              <a:ext cx="1315974" cy="55092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400300" y="5503164"/>
              <a:ext cx="1340358" cy="550926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749040" y="5503164"/>
              <a:ext cx="2085593" cy="550926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841491" y="5503164"/>
              <a:ext cx="467118" cy="55092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315456" y="5503164"/>
              <a:ext cx="2170938" cy="550926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8493252" y="5503164"/>
              <a:ext cx="650747" cy="550926"/>
            </a:xfrm>
            <a:prstGeom prst="rect">
              <a:avLst/>
            </a:prstGeom>
          </p:spPr>
        </p:pic>
      </p:grpSp>
      <p:sp>
        <p:nvSpPr>
          <p:cNvPr id="147" name="object 147"/>
          <p:cNvSpPr txBox="1"/>
          <p:nvPr/>
        </p:nvSpPr>
        <p:spPr>
          <a:xfrm>
            <a:off x="2517444" y="5570626"/>
            <a:ext cx="80708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spcBef>
                <a:spcPts val="95"/>
              </a:spcBef>
              <a:buFontTx/>
              <a:buChar char="•"/>
              <a:tabLst>
                <a:tab pos="240665" algn="l"/>
                <a:tab pos="241300" algn="l"/>
                <a:tab pos="1564005" algn="l"/>
                <a:tab pos="2912745" algn="l"/>
                <a:tab pos="5005705" algn="l"/>
                <a:tab pos="5479415" algn="l"/>
                <a:tab pos="7658100" algn="l"/>
              </a:tabLst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ва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същно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spc="-229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х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ст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ки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зн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2601468" y="5676900"/>
            <a:ext cx="3054985" cy="551180"/>
            <a:chOff x="1077467" y="5676900"/>
            <a:chExt cx="3054985" cy="551180"/>
          </a:xfrm>
        </p:grpSpPr>
        <p:pic>
          <p:nvPicPr>
            <p:cNvPr id="149" name="object 14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077467" y="5676900"/>
              <a:ext cx="1732026" cy="55092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51175" y="5676900"/>
              <a:ext cx="599694" cy="550926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884932" y="5676900"/>
              <a:ext cx="1247394" cy="550926"/>
            </a:xfrm>
            <a:prstGeom prst="rect">
              <a:avLst/>
            </a:prstGeom>
          </p:spPr>
        </p:pic>
      </p:grpSp>
      <p:sp>
        <p:nvSpPr>
          <p:cNvPr id="152" name="object 152"/>
          <p:cNvSpPr txBox="1"/>
          <p:nvPr/>
        </p:nvSpPr>
        <p:spPr>
          <a:xfrm>
            <a:off x="2746045" y="5744362"/>
            <a:ext cx="274764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обработката</a:t>
            </a:r>
            <a:r>
              <a:rPr sz="1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данните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2383537" y="5926835"/>
            <a:ext cx="5476875" cy="551180"/>
            <a:chOff x="859536" y="5926835"/>
            <a:chExt cx="5476875" cy="551180"/>
          </a:xfrm>
        </p:grpSpPr>
        <p:pic>
          <p:nvPicPr>
            <p:cNvPr id="154" name="object 15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59536" y="5949695"/>
              <a:ext cx="395478" cy="512826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77468" y="5926835"/>
              <a:ext cx="457974" cy="550926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269491" y="5926835"/>
              <a:ext cx="787146" cy="550926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723644" y="5926835"/>
              <a:ext cx="400050" cy="550926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860803" y="5926835"/>
              <a:ext cx="1443990" cy="550926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44952" y="5926835"/>
              <a:ext cx="467118" cy="550926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246119" y="5926835"/>
              <a:ext cx="1507997" cy="550926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95800" y="5926835"/>
              <a:ext cx="599694" cy="550926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831080" y="5926835"/>
              <a:ext cx="1504950" cy="550926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2517444" y="5994908"/>
            <a:ext cx="51790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Arial"/>
                <a:cs typeface="Arial"/>
              </a:rPr>
              <a:t>С++:</a:t>
            </a:r>
            <a:r>
              <a:rPr sz="190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синтаксис</a:t>
            </a: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семантика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оператора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4" name="object 1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106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4886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9716" y="1"/>
            <a:ext cx="7760970" cy="1133475"/>
            <a:chOff x="775716" y="0"/>
            <a:chExt cx="7760970" cy="1133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16" y="0"/>
              <a:ext cx="4863846" cy="8221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39" y="0"/>
              <a:ext cx="1340358" cy="8221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7731" y="0"/>
              <a:ext cx="2298954" cy="8221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483" y="304800"/>
              <a:ext cx="2967990" cy="8282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636532"/>
          </a:xfrm>
          <a:prstGeom prst="rect">
            <a:avLst/>
          </a:prstGeom>
        </p:spPr>
        <p:txBody>
          <a:bodyPr vert="horz" wrap="square" lIns="0" tIns="316559" rIns="0" bIns="0" rtlCol="0">
            <a:spAutoFit/>
          </a:bodyPr>
          <a:lstStyle/>
          <a:p>
            <a:pPr marL="3108325" marR="5080" indent="-2333625">
              <a:lnSpc>
                <a:spcPct val="71100"/>
              </a:lnSpc>
              <a:spcBef>
                <a:spcPts val="1110"/>
              </a:spcBef>
            </a:pPr>
            <a:r>
              <a:rPr sz="2900" dirty="0"/>
              <a:t>ОПЕРАТОРИ В ЕЗИКА </a:t>
            </a:r>
            <a:r>
              <a:rPr sz="2900" spc="-5" dirty="0"/>
              <a:t>С++. </a:t>
            </a:r>
            <a:r>
              <a:rPr sz="2900" dirty="0"/>
              <a:t>ПРОСТИ </a:t>
            </a:r>
            <a:r>
              <a:rPr sz="2900" spc="-975" dirty="0"/>
              <a:t> </a:t>
            </a:r>
            <a:r>
              <a:rPr sz="2900" dirty="0"/>
              <a:t>ОПЕРАТОРИ</a:t>
            </a:r>
            <a:endParaRPr sz="2900"/>
          </a:p>
        </p:txBody>
      </p:sp>
      <p:grpSp>
        <p:nvGrpSpPr>
          <p:cNvPr id="8" name="object 8"/>
          <p:cNvGrpSpPr/>
          <p:nvPr/>
        </p:nvGrpSpPr>
        <p:grpSpPr>
          <a:xfrm>
            <a:off x="2525268" y="629412"/>
            <a:ext cx="7389495" cy="689610"/>
            <a:chOff x="1001267" y="629412"/>
            <a:chExt cx="7389495" cy="68961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267" y="629412"/>
              <a:ext cx="1075182" cy="689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159" y="629412"/>
              <a:ext cx="2010917" cy="6896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6788" y="629412"/>
              <a:ext cx="730758" cy="6896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3695" y="629412"/>
              <a:ext cx="736853" cy="6896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0603" y="629412"/>
              <a:ext cx="1916429" cy="6896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8611" y="629412"/>
              <a:ext cx="1779269" cy="6896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2591" y="629412"/>
              <a:ext cx="584441" cy="689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91755" y="629412"/>
              <a:ext cx="1198626" cy="68961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709468" y="714502"/>
            <a:ext cx="7000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ABDAFB"/>
                </a:solidFill>
                <a:latin typeface="Arial"/>
                <a:cs typeface="Arial"/>
              </a:rPr>
              <a:t>C++</a:t>
            </a:r>
            <a:r>
              <a:rPr sz="2400" b="1" spc="-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ABDAFB"/>
                </a:solidFill>
                <a:latin typeface="Arial"/>
                <a:cs typeface="Arial"/>
              </a:rPr>
              <a:t>операторите</a:t>
            </a:r>
            <a:r>
              <a:rPr sz="2400" b="1" spc="5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са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програмни</a:t>
            </a:r>
            <a:r>
              <a:rPr sz="2400" spc="2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елементи,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 които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24000" y="922020"/>
            <a:ext cx="9144000" cy="5912485"/>
            <a:chOff x="0" y="922019"/>
            <a:chExt cx="9144000" cy="5912485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959" y="922019"/>
              <a:ext cx="2183129" cy="6896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3620" y="922019"/>
              <a:ext cx="858774" cy="6896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0923" y="922019"/>
              <a:ext cx="916686" cy="6896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22320" y="922019"/>
              <a:ext cx="1210818" cy="6896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1667" y="922019"/>
              <a:ext cx="925830" cy="6896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96028" y="922019"/>
              <a:ext cx="736853" cy="6896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02935" y="922019"/>
              <a:ext cx="2038350" cy="6896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09816" y="922019"/>
              <a:ext cx="2039874" cy="6896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8196" y="1214627"/>
              <a:ext cx="1916429" cy="6896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56204" y="1214627"/>
              <a:ext cx="1373886" cy="68961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97096" y="1214627"/>
              <a:ext cx="517410" cy="68961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9203" y="1214627"/>
              <a:ext cx="1268729" cy="6896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44" y="1214627"/>
              <a:ext cx="584453" cy="6896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21808" y="1214627"/>
              <a:ext cx="1634489" cy="6896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20256" y="1214627"/>
              <a:ext cx="669798" cy="6896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4764" y="1214627"/>
              <a:ext cx="762762" cy="6896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22235" y="1214627"/>
              <a:ext cx="685037" cy="6896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74520" y="1638300"/>
              <a:ext cx="5415533" cy="68961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2023872"/>
              <a:ext cx="404609" cy="64541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3444" y="1996439"/>
              <a:ext cx="2062733" cy="6896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70888" y="1996439"/>
              <a:ext cx="517410" cy="68961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72995" y="1996439"/>
              <a:ext cx="1450085" cy="68961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94660" y="1996439"/>
              <a:ext cx="584453" cy="68961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49167" y="1996439"/>
              <a:ext cx="2001774" cy="68961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17947" y="1996439"/>
              <a:ext cx="1980438" cy="68961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6916" y="1996439"/>
              <a:ext cx="837437" cy="6896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89064" y="1996439"/>
              <a:ext cx="1201674" cy="68961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59268" y="1996439"/>
              <a:ext cx="651509" cy="68961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095488" y="1996439"/>
              <a:ext cx="924305" cy="68961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3444" y="2289047"/>
              <a:ext cx="762762" cy="68961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4736" y="2289047"/>
              <a:ext cx="736854" cy="68961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61644" y="2289047"/>
              <a:ext cx="1700022" cy="68961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30195" y="2289047"/>
              <a:ext cx="1654302" cy="68961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54552" y="2289047"/>
              <a:ext cx="1674114" cy="68961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82540" y="2289047"/>
              <a:ext cx="517410" cy="68961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84647" y="2289047"/>
              <a:ext cx="3874770" cy="68961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3444" y="2581655"/>
              <a:ext cx="3766566" cy="68961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74720" y="2581655"/>
              <a:ext cx="517410" cy="68961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576828" y="2581655"/>
              <a:ext cx="3467862" cy="68961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29400" y="2581655"/>
              <a:ext cx="1727453" cy="68961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941564" y="2581655"/>
              <a:ext cx="517410" cy="68961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3444" y="2874263"/>
              <a:ext cx="1372362" cy="68961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2811" y="2874263"/>
              <a:ext cx="736854" cy="68961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84375" y="2874263"/>
              <a:ext cx="500634" cy="68961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4715" y="3275088"/>
              <a:ext cx="415277" cy="5387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12648" y="3252215"/>
              <a:ext cx="1864614" cy="5768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4715" y="3575316"/>
              <a:ext cx="415277" cy="53872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12648" y="3552443"/>
              <a:ext cx="5956554" cy="57683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4715" y="3874020"/>
              <a:ext cx="415277" cy="53872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2648" y="3851147"/>
              <a:ext cx="1515618" cy="57683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80032" y="3851147"/>
              <a:ext cx="1300733" cy="57683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732532" y="3851147"/>
              <a:ext cx="433565" cy="57683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817876" y="3851147"/>
              <a:ext cx="1003553" cy="57683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538728" y="3851147"/>
              <a:ext cx="433565" cy="57683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624071" y="3851147"/>
              <a:ext cx="695705" cy="57683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040123" y="3851147"/>
              <a:ext cx="933450" cy="57683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695444" y="3851147"/>
              <a:ext cx="1546098" cy="57683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958840" y="3851147"/>
              <a:ext cx="627126" cy="57683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237732" y="3851147"/>
              <a:ext cx="433565" cy="57683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323076" y="3851147"/>
              <a:ext cx="1027937" cy="57683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002780" y="3851147"/>
              <a:ext cx="433565" cy="57683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4715" y="4174248"/>
              <a:ext cx="415277" cy="53872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12648" y="4151375"/>
              <a:ext cx="1704594" cy="5768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034539" y="4151375"/>
              <a:ext cx="698754" cy="57683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385060" y="4151375"/>
              <a:ext cx="1357122" cy="57683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465576" y="4151375"/>
              <a:ext cx="433565" cy="57683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550920" y="4151375"/>
              <a:ext cx="695705" cy="57683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966971" y="4151375"/>
              <a:ext cx="933450" cy="57683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622291" y="4151375"/>
              <a:ext cx="1546098" cy="57683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885688" y="4151375"/>
              <a:ext cx="627126" cy="57683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164579" y="4151375"/>
              <a:ext cx="433565" cy="57683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249923" y="4151375"/>
              <a:ext cx="1027937" cy="57683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929628" y="4151375"/>
              <a:ext cx="433565" cy="57683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4418075"/>
              <a:ext cx="404609" cy="64541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3444" y="4390643"/>
              <a:ext cx="1492758" cy="68960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86255" y="4390643"/>
              <a:ext cx="1823466" cy="68960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82823" y="4390643"/>
              <a:ext cx="517398" cy="68960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884932" y="4390643"/>
              <a:ext cx="2362962" cy="68960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832603" y="4390643"/>
              <a:ext cx="602741" cy="68960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20055" y="4390643"/>
              <a:ext cx="584453" cy="68960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274564" y="4390643"/>
              <a:ext cx="3237738" cy="68960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3444" y="4683252"/>
              <a:ext cx="9020555" cy="68961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3444" y="4975860"/>
              <a:ext cx="5250942" cy="68960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671572" y="5362955"/>
              <a:ext cx="3240786" cy="57378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9352" y="5650991"/>
              <a:ext cx="493001" cy="640841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80059" y="5689079"/>
              <a:ext cx="4190238" cy="57988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319015" y="5689079"/>
              <a:ext cx="1445514" cy="57988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481828" y="5711939"/>
              <a:ext cx="960881" cy="579882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091428" y="5689079"/>
              <a:ext cx="421398" cy="57988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313932" y="5711939"/>
              <a:ext cx="1113282" cy="57988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075931" y="5689079"/>
              <a:ext cx="701801" cy="57988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426452" y="5711939"/>
              <a:ext cx="1570481" cy="57988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68808" y="5983223"/>
              <a:ext cx="8718042" cy="57683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86740" y="6257548"/>
              <a:ext cx="7364730" cy="57683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603235" y="6257548"/>
              <a:ext cx="433565" cy="57683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688580" y="6257548"/>
              <a:ext cx="1113281" cy="576834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1602739" y="1007110"/>
            <a:ext cx="8832850" cy="5740033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685925" marR="172085" indent="-1126490" algn="just">
              <a:lnSpc>
                <a:spcPts val="2300"/>
              </a:lnSpc>
              <a:spcBef>
                <a:spcPts val="660"/>
              </a:spcBef>
            </a:pP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контролират </a:t>
            </a:r>
            <a:r>
              <a:rPr sz="2400" spc="15" dirty="0">
                <a:solidFill>
                  <a:srgbClr val="ABDAFB"/>
                </a:solidFill>
                <a:latin typeface="Arial"/>
                <a:cs typeface="Arial"/>
              </a:rPr>
              <a:t>как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и в </a:t>
            </a:r>
            <a:r>
              <a:rPr sz="2400" spc="5" dirty="0">
                <a:solidFill>
                  <a:srgbClr val="ABDAFB"/>
                </a:solidFill>
                <a:latin typeface="Arial"/>
                <a:cs typeface="Arial"/>
              </a:rPr>
              <a:t>какъв </a:t>
            </a:r>
            <a:r>
              <a:rPr sz="2400" spc="-20" dirty="0">
                <a:solidFill>
                  <a:srgbClr val="ABDAFB"/>
                </a:solidFill>
                <a:latin typeface="Arial"/>
                <a:cs typeface="Arial"/>
              </a:rPr>
              <a:t>ред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2400" spc="-20" dirty="0">
                <a:solidFill>
                  <a:srgbClr val="ABDAFB"/>
                </a:solidFill>
                <a:latin typeface="Arial"/>
                <a:cs typeface="Arial"/>
              </a:rPr>
              <a:t>обработват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различните </a:t>
            </a:r>
            <a:r>
              <a:rPr sz="2400" spc="-65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програмни</a:t>
            </a:r>
            <a:r>
              <a:rPr sz="2400" spc="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обекти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(данни, функции</a:t>
            </a:r>
            <a:r>
              <a:rPr sz="2400" spc="-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и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 др.)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992630" algn="just">
              <a:lnSpc>
                <a:spcPts val="2850"/>
              </a:lnSpc>
              <a:spcBef>
                <a:spcPts val="480"/>
              </a:spcBef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Видове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прости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оператори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С++: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01600" indent="-228600" algn="just">
              <a:lnSpc>
                <a:spcPts val="2300"/>
              </a:lnSpc>
              <a:spcBef>
                <a:spcPts val="5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Оператори-изрази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400" spc="-20" dirty="0">
                <a:solidFill>
                  <a:srgbClr val="ABDAFB"/>
                </a:solidFill>
                <a:latin typeface="Arial"/>
                <a:cs typeface="Arial"/>
              </a:rPr>
              <a:t>изчисляват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стойността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израз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 </a:t>
            </a:r>
            <a:r>
              <a:rPr sz="2400" spc="-40" dirty="0">
                <a:solidFill>
                  <a:srgbClr val="ABDAFB"/>
                </a:solidFill>
                <a:latin typeface="Arial"/>
                <a:cs typeface="Arial"/>
              </a:rPr>
              <a:t>цел </a:t>
            </a:r>
            <a:r>
              <a:rPr sz="2400" spc="-65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да се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използва </a:t>
            </a:r>
            <a:r>
              <a:rPr sz="2400" spc="-25" dirty="0">
                <a:solidFill>
                  <a:srgbClr val="ABDAFB"/>
                </a:solidFill>
                <a:latin typeface="Arial"/>
                <a:cs typeface="Arial"/>
              </a:rPr>
              <a:t>неговата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стойност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(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това означава,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че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всеки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израз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оператор)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Най-често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използваните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оператори-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algn="just">
              <a:lnSpc>
                <a:spcPts val="2315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изрази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са: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2365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присвояване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236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оператори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въвеждане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извеждане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данни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236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условен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оператор-израз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(ще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бъде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разгледан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по-късно)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219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активиране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функция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(ще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бъде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разгледан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по-късно)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>
              <a:lnSpc>
                <a:spcPts val="23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Празен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оператор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Null</a:t>
            </a:r>
            <a:r>
              <a:rPr sz="2400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statement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използва</a:t>
            </a:r>
            <a:r>
              <a:rPr sz="2400" spc="-2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се, </a:t>
            </a:r>
            <a:r>
              <a:rPr sz="2400" spc="-20" dirty="0">
                <a:solidFill>
                  <a:srgbClr val="ABDAFB"/>
                </a:solidFill>
                <a:latin typeface="Arial"/>
                <a:cs typeface="Arial"/>
              </a:rPr>
              <a:t>когато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синтаксиса на С++ изисква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оператор,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а никакви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действия не </a:t>
            </a:r>
            <a:r>
              <a:rPr sz="2400" spc="-65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е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ABDAFB"/>
                </a:solidFill>
                <a:latin typeface="Arial"/>
                <a:cs typeface="Arial"/>
              </a:rPr>
              <a:t>необходимо</a:t>
            </a:r>
            <a:r>
              <a:rPr sz="2400" spc="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да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се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предприемат: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R="415925" algn="ctr">
              <a:lnSpc>
                <a:spcPts val="2275"/>
              </a:lnSpc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//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Null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statement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65785" lvl="1" indent="-313055">
              <a:lnSpc>
                <a:spcPts val="2360"/>
              </a:lnSpc>
              <a:spcBef>
                <a:spcPts val="360"/>
              </a:spcBef>
              <a:buSzPct val="120000"/>
              <a:buFontTx/>
              <a:buChar char="•"/>
              <a:tabLst>
                <a:tab pos="565785" algn="l"/>
                <a:tab pos="566420" algn="l"/>
                <a:tab pos="640016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допълнение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С++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има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прости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оператори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goto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,	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break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continue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72465" marR="67310" indent="-218440">
              <a:lnSpc>
                <a:spcPts val="2160"/>
              </a:lnSpc>
              <a:spcBef>
                <a:spcPts val="229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които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изрази, които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бъдат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използвани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неструктурирани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прекъсвания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контролния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поток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(ще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бъдат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разгледани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по-късно)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107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519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01240" y="1"/>
            <a:ext cx="7760970" cy="1133475"/>
            <a:chOff x="777240" y="0"/>
            <a:chExt cx="7760970" cy="1133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240" y="0"/>
              <a:ext cx="6660642" cy="8221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0" y="0"/>
              <a:ext cx="1466850" cy="8221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168" y="304800"/>
              <a:ext cx="3432809" cy="8282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9392" y="304800"/>
              <a:ext cx="3563873" cy="8282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953414"/>
          </a:xfrm>
          <a:prstGeom prst="rect">
            <a:avLst/>
          </a:prstGeom>
        </p:spPr>
        <p:txBody>
          <a:bodyPr vert="horz" wrap="square" lIns="0" tIns="316559" rIns="0" bIns="0" rtlCol="0">
            <a:spAutoFit/>
          </a:bodyPr>
          <a:lstStyle/>
          <a:p>
            <a:pPr marL="1341755" marR="5080" indent="-565785">
              <a:lnSpc>
                <a:spcPct val="71100"/>
              </a:lnSpc>
              <a:spcBef>
                <a:spcPts val="1110"/>
              </a:spcBef>
            </a:pPr>
            <a:r>
              <a:rPr sz="2900" dirty="0"/>
              <a:t>ПРОСТИ ОПЕРАТОРИ В ЕЗИКА </a:t>
            </a:r>
            <a:r>
              <a:rPr sz="2900" spc="-5" dirty="0"/>
              <a:t>С++: </a:t>
            </a:r>
            <a:r>
              <a:rPr sz="2900" spc="-980" dirty="0"/>
              <a:t> </a:t>
            </a:r>
            <a:r>
              <a:rPr sz="2900" dirty="0"/>
              <a:t>ОПЕРАТОР</a:t>
            </a:r>
            <a:r>
              <a:rPr sz="2900" spc="-35" dirty="0"/>
              <a:t> </a:t>
            </a:r>
            <a:r>
              <a:rPr sz="2900" dirty="0"/>
              <a:t>ЗА</a:t>
            </a:r>
            <a:r>
              <a:rPr sz="2900" spc="-15" dirty="0"/>
              <a:t> </a:t>
            </a:r>
            <a:r>
              <a:rPr sz="2900" dirty="0"/>
              <a:t>ПРИСВОЯВАНЕ</a:t>
            </a:r>
            <a:endParaRPr sz="2900"/>
          </a:p>
        </p:txBody>
      </p:sp>
      <p:grpSp>
        <p:nvGrpSpPr>
          <p:cNvPr id="8" name="object 8"/>
          <p:cNvGrpSpPr/>
          <p:nvPr/>
        </p:nvGrpSpPr>
        <p:grpSpPr>
          <a:xfrm>
            <a:off x="1524000" y="899161"/>
            <a:ext cx="9144000" cy="5126355"/>
            <a:chOff x="0" y="899160"/>
            <a:chExt cx="9144000" cy="512635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22032"/>
              <a:ext cx="352793" cy="5387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447" y="899160"/>
              <a:ext cx="1501902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9116" y="899160"/>
              <a:ext cx="418337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944" y="899160"/>
              <a:ext cx="1773174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9607" y="899160"/>
              <a:ext cx="605790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4888" y="899160"/>
              <a:ext cx="1863089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87467" y="899160"/>
              <a:ext cx="432053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1288" y="899160"/>
              <a:ext cx="1646682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9735" y="899160"/>
              <a:ext cx="433565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32803" y="899160"/>
              <a:ext cx="1258061" cy="576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20356" y="899160"/>
              <a:ext cx="1723644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447" y="1264920"/>
              <a:ext cx="1395222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9219" y="1264920"/>
              <a:ext cx="628650" cy="5768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6420" y="1264920"/>
              <a:ext cx="1288542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53511" y="1264920"/>
              <a:ext cx="1000506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82567" y="1264920"/>
              <a:ext cx="636270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45864" y="1264920"/>
              <a:ext cx="617982" cy="576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90871" y="1264920"/>
              <a:ext cx="1325118" cy="576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44540" y="1264920"/>
              <a:ext cx="627126" cy="576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00215" y="1264920"/>
              <a:ext cx="1754886" cy="5768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83652" y="1264920"/>
              <a:ext cx="1041653" cy="576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52331" y="1264920"/>
              <a:ext cx="391668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447" y="1630680"/>
              <a:ext cx="1375410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66444" y="1630680"/>
              <a:ext cx="1724406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26435" y="1630680"/>
              <a:ext cx="1268730" cy="576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30752" y="1630680"/>
              <a:ext cx="872489" cy="576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8828" y="1630680"/>
              <a:ext cx="805434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79847" y="1630680"/>
              <a:ext cx="630174" cy="5768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45608" y="1630680"/>
              <a:ext cx="1207769" cy="5768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87440" y="1630680"/>
              <a:ext cx="1788414" cy="5768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09916" y="1630680"/>
              <a:ext cx="521970" cy="5768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83652" y="1630680"/>
              <a:ext cx="416826" cy="5768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952231" y="1630680"/>
              <a:ext cx="489978" cy="5768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93964" y="1630680"/>
              <a:ext cx="418337" cy="5768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47888" y="1630680"/>
              <a:ext cx="637794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619743" y="1630680"/>
              <a:ext cx="524255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5447" y="1996440"/>
              <a:ext cx="1312926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87196" y="1996440"/>
              <a:ext cx="630173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37716" y="1996440"/>
              <a:ext cx="2123694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511564"/>
              <a:ext cx="352793" cy="53872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5447" y="2488692"/>
              <a:ext cx="1921002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8216" y="2488692"/>
              <a:ext cx="418338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43100" y="2488692"/>
              <a:ext cx="1184910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779776" y="2488692"/>
              <a:ext cx="418338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93135" y="2488692"/>
              <a:ext cx="814577" cy="576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602735" y="2488692"/>
              <a:ext cx="1450086" cy="5768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49367" y="2488692"/>
              <a:ext cx="630174" cy="5768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76088" y="2488692"/>
              <a:ext cx="1581150" cy="5768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53783" y="2488692"/>
              <a:ext cx="607301" cy="5768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57643" y="2488692"/>
              <a:ext cx="1750313" cy="5768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604504" y="2488692"/>
              <a:ext cx="539495" cy="57683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5447" y="2854452"/>
              <a:ext cx="1794510" cy="57683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67255" y="2854452"/>
              <a:ext cx="630174" cy="57683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017776" y="2854452"/>
              <a:ext cx="1881377" cy="5768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16452" y="2854452"/>
              <a:ext cx="630174" cy="57683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968496" y="2854452"/>
              <a:ext cx="1427226" cy="5768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116067" y="2854452"/>
              <a:ext cx="1059941" cy="57683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94832" y="2854452"/>
              <a:ext cx="489978" cy="57683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106667" y="2854452"/>
              <a:ext cx="1799082" cy="57683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623047" y="2854452"/>
              <a:ext cx="1514094" cy="5768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788907" y="2854452"/>
              <a:ext cx="355092" cy="5768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0" y="3342132"/>
              <a:ext cx="351294" cy="53720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6971" y="3320795"/>
              <a:ext cx="1668017" cy="57378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479803" y="3320795"/>
              <a:ext cx="415277" cy="57378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56971" y="3552444"/>
              <a:ext cx="497573" cy="57378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09372" y="3552444"/>
              <a:ext cx="497573" cy="57378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61772" y="3552444"/>
              <a:ext cx="497573" cy="57378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14172" y="3552444"/>
              <a:ext cx="1259586" cy="57378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80972" y="3552444"/>
              <a:ext cx="497573" cy="57378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33372" y="3552444"/>
              <a:ext cx="1564386" cy="57378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204972" y="3552444"/>
              <a:ext cx="649986" cy="57378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662171" y="3552444"/>
              <a:ext cx="2021586" cy="57378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338571" y="3552444"/>
              <a:ext cx="954786" cy="57378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948171" y="3552444"/>
              <a:ext cx="497573" cy="57378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00571" y="3552444"/>
              <a:ext cx="1107185" cy="57378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862571" y="3552444"/>
              <a:ext cx="497573" cy="57378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56971" y="3811524"/>
              <a:ext cx="485406" cy="57378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97179" y="3811524"/>
              <a:ext cx="1149858" cy="57378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70432" y="3834383"/>
              <a:ext cx="497573" cy="57378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322832" y="3834383"/>
              <a:ext cx="1564386" cy="57378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695955" y="3834383"/>
              <a:ext cx="649985" cy="57378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153155" y="3834383"/>
              <a:ext cx="2021586" cy="57378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829555" y="3834383"/>
              <a:ext cx="497573" cy="57378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050535" y="3811524"/>
              <a:ext cx="1398269" cy="57378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103620" y="3811524"/>
              <a:ext cx="788670" cy="57378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547104" y="3811524"/>
              <a:ext cx="557009" cy="57378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53439" y="4172712"/>
              <a:ext cx="412254" cy="53721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71372" y="4151375"/>
              <a:ext cx="1009650" cy="57378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804416" y="4151375"/>
              <a:ext cx="430542" cy="57378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889760" y="4151375"/>
              <a:ext cx="2451354" cy="57378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995928" y="4151375"/>
              <a:ext cx="566153" cy="57378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216908" y="4174236"/>
              <a:ext cx="497573" cy="57378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51916" y="4514100"/>
              <a:ext cx="415277" cy="53872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069847" y="4491227"/>
              <a:ext cx="1431798" cy="57683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220467" y="4491227"/>
              <a:ext cx="433565" cy="57683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305811" y="4491227"/>
              <a:ext cx="2903982" cy="57683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861559" y="4491227"/>
              <a:ext cx="503682" cy="57683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325880" y="4872227"/>
              <a:ext cx="473201" cy="48234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680972" y="4870691"/>
              <a:ext cx="2495550" cy="517410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864864" y="4870691"/>
              <a:ext cx="448830" cy="51741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002023" y="4870691"/>
              <a:ext cx="448830" cy="51741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265676" y="4849355"/>
              <a:ext cx="1919477" cy="51741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873496" y="4849355"/>
              <a:ext cx="387845" cy="51741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949696" y="4849355"/>
              <a:ext cx="1299209" cy="51741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937247" y="4849355"/>
              <a:ext cx="454914" cy="51741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080504" y="4849355"/>
              <a:ext cx="1323594" cy="51741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325880" y="5190744"/>
              <a:ext cx="473201" cy="48234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680972" y="5189207"/>
              <a:ext cx="1405889" cy="51741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900172" y="5167871"/>
              <a:ext cx="488429" cy="51741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076955" y="5167871"/>
              <a:ext cx="1323594" cy="51741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154423" y="5167871"/>
              <a:ext cx="543293" cy="51741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448555" y="5167871"/>
              <a:ext cx="1546098" cy="51741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748528" y="5167871"/>
              <a:ext cx="387845" cy="51741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824728" y="5167871"/>
              <a:ext cx="730757" cy="51741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243828" y="5167871"/>
              <a:ext cx="450342" cy="5174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325880" y="5509260"/>
              <a:ext cx="473201" cy="48234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680972" y="5507723"/>
              <a:ext cx="1678686" cy="51741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172967" y="5486387"/>
              <a:ext cx="488429" cy="51741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349752" y="5486387"/>
              <a:ext cx="1294638" cy="51741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398264" y="5486387"/>
              <a:ext cx="387845" cy="51741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474464" y="5486387"/>
              <a:ext cx="1009650" cy="51741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172455" y="5486387"/>
              <a:ext cx="451853" cy="51741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312664" y="5486387"/>
              <a:ext cx="1323593" cy="517410"/>
            </a:xfrm>
            <a:prstGeom prst="rect">
              <a:avLst/>
            </a:prstGeom>
          </p:spPr>
        </p:pic>
      </p:grpSp>
      <p:sp>
        <p:nvSpPr>
          <p:cNvPr id="132" name="object 132"/>
          <p:cNvSpPr txBox="1"/>
          <p:nvPr/>
        </p:nvSpPr>
        <p:spPr>
          <a:xfrm>
            <a:off x="1602739" y="907136"/>
            <a:ext cx="8987790" cy="494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2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Същност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Операторът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присвояване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assignment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изисква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изчислената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стойност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някакъв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израз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да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се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съхрани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определено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място</a:t>
            </a:r>
            <a:r>
              <a:rPr sz="2000" spc="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паметта,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обикновено указано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чрез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име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дадена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променлива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(т.е.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присвои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променливата)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27965" marR="6350" indent="-227965" algn="r">
              <a:spcBef>
                <a:spcPts val="1475"/>
              </a:spcBef>
              <a:buFont typeface="Arial"/>
              <a:buChar char="•"/>
              <a:tabLst>
                <a:tab pos="227965" algn="l"/>
                <a:tab pos="241300" algn="l"/>
                <a:tab pos="2016125" algn="l"/>
                <a:tab pos="3066415" algn="l"/>
                <a:tab pos="3676015" algn="l"/>
                <a:tab pos="4923155" algn="l"/>
                <a:tab pos="5349875" algn="l"/>
                <a:tab pos="6727825" algn="l"/>
                <a:tab pos="7131684" algn="l"/>
                <a:tab pos="867854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При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ж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ни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	И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.	При	з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ад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прав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	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оп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R="32384" algn="r">
              <a:spcBef>
                <a:spcPts val="480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стойностите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множеството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входните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данни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междинните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резултати.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020"/>
              </a:lnSpc>
              <a:spcBef>
                <a:spcPts val="12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Синтаксис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93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&lt;л-израз&gt;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&lt;операция</a:t>
            </a:r>
            <a:r>
              <a:rPr sz="20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за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присвояване&gt;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&lt;д-израз&gt;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където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&lt;операция</a:t>
            </a:r>
            <a:r>
              <a:rPr sz="20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за присвояване&gt;</a:t>
            </a:r>
            <a:r>
              <a:rPr sz="2000" spc="-6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може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бъде: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155700" lvl="1" indent="-229235">
              <a:spcBef>
                <a:spcPts val="275"/>
              </a:spcBef>
              <a:buFontTx/>
              <a:buChar char="•"/>
              <a:tabLst>
                <a:tab pos="1155700" algn="l"/>
                <a:tab pos="1156335" algn="l"/>
                <a:tab pos="430149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прост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20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assignment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)	</a:t>
            </a:r>
            <a:r>
              <a:rPr sz="2000" dirty="0">
                <a:solidFill>
                  <a:srgbClr val="9FBBD2"/>
                </a:solidFill>
                <a:latin typeface="Courier New"/>
                <a:cs typeface="Courier New"/>
              </a:rPr>
              <a:t>=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155700" lvl="1" indent="-229235">
              <a:spcBef>
                <a:spcPts val="295"/>
              </a:spcBef>
              <a:buFontTx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съставен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compound</a:t>
            </a:r>
            <a:r>
              <a:rPr sz="2000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assignment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):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750060" lvl="2" indent="-366395">
              <a:spcBef>
                <a:spcPts val="355"/>
              </a:spcBef>
              <a:buClr>
                <a:srgbClr val="FFFFFF"/>
              </a:buClr>
              <a:buFont typeface="Wingdings"/>
              <a:buChar char=""/>
              <a:tabLst>
                <a:tab pos="1750060" algn="l"/>
                <a:tab pos="1750695" algn="l"/>
                <a:tab pos="2295525" algn="l"/>
                <a:tab pos="2842260" algn="l"/>
                <a:tab pos="3388360" algn="l"/>
                <a:tab pos="3934460" algn="l"/>
              </a:tabLst>
            </a:pPr>
            <a:r>
              <a:rPr spc="-5" dirty="0">
                <a:solidFill>
                  <a:srgbClr val="9FBBD2"/>
                </a:solidFill>
                <a:latin typeface="Courier New"/>
                <a:cs typeface="Courier New"/>
              </a:rPr>
              <a:t>*=	/=	%=	+=	–=</a:t>
            </a:r>
            <a:r>
              <a:rPr spc="-90" dirty="0">
                <a:solidFill>
                  <a:srgbClr val="9FBBD2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аритметична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i="1" spc="-5" dirty="0">
                <a:solidFill>
                  <a:srgbClr val="FFFFFF"/>
                </a:solidFill>
                <a:latin typeface="Arial"/>
                <a:cs typeface="Arial"/>
              </a:rPr>
              <a:t>arithmetic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операция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750060" lvl="2" indent="-366395">
              <a:spcBef>
                <a:spcPts val="345"/>
              </a:spcBef>
              <a:buClr>
                <a:srgbClr val="FFFFFF"/>
              </a:buClr>
              <a:buFont typeface="Wingdings"/>
              <a:buChar char=""/>
              <a:tabLst>
                <a:tab pos="1750060" algn="l"/>
                <a:tab pos="1750695" algn="l"/>
                <a:tab pos="2432685" algn="l"/>
              </a:tabLst>
            </a:pPr>
            <a:r>
              <a:rPr spc="-5" dirty="0">
                <a:solidFill>
                  <a:srgbClr val="9FBBD2"/>
                </a:solidFill>
                <a:latin typeface="Courier New"/>
                <a:cs typeface="Courier New"/>
              </a:rPr>
              <a:t>&lt;&lt;=	&gt;&gt;=</a:t>
            </a:r>
            <a:r>
              <a:rPr spc="-100" dirty="0">
                <a:solidFill>
                  <a:srgbClr val="9FBBD2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операция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изместване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i="1" spc="-5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750060" lvl="2" indent="-366395">
              <a:spcBef>
                <a:spcPts val="350"/>
              </a:spcBef>
              <a:buClr>
                <a:srgbClr val="FFFFFF"/>
              </a:buClr>
              <a:buFont typeface="Wingdings"/>
              <a:buChar char=""/>
              <a:tabLst>
                <a:tab pos="1750060" algn="l"/>
                <a:tab pos="1750695" algn="l"/>
                <a:tab pos="2295525" algn="l"/>
                <a:tab pos="2842895" algn="l"/>
              </a:tabLst>
            </a:pPr>
            <a:r>
              <a:rPr spc="-5" dirty="0">
                <a:solidFill>
                  <a:srgbClr val="9FBBD2"/>
                </a:solidFill>
                <a:latin typeface="Courier New"/>
                <a:cs typeface="Courier New"/>
              </a:rPr>
              <a:t>&amp;=	|=	^=</a:t>
            </a:r>
            <a:r>
              <a:rPr spc="-114" dirty="0">
                <a:solidFill>
                  <a:srgbClr val="9FBBD2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побитова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i="1" spc="-5" dirty="0">
                <a:solidFill>
                  <a:srgbClr val="FFFFFF"/>
                </a:solidFill>
                <a:latin typeface="Arial"/>
                <a:cs typeface="Arial"/>
              </a:rPr>
              <a:t>bitwise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) операция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108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1794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01240" y="1"/>
            <a:ext cx="7760970" cy="1133475"/>
            <a:chOff x="777240" y="0"/>
            <a:chExt cx="7760970" cy="1133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240" y="0"/>
              <a:ext cx="6660642" cy="8221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360" y="0"/>
              <a:ext cx="1466850" cy="8221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168" y="304800"/>
              <a:ext cx="3432809" cy="8282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9392" y="304800"/>
              <a:ext cx="3563873" cy="8282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953414"/>
          </a:xfrm>
          <a:prstGeom prst="rect">
            <a:avLst/>
          </a:prstGeom>
        </p:spPr>
        <p:txBody>
          <a:bodyPr vert="horz" wrap="square" lIns="0" tIns="316559" rIns="0" bIns="0" rtlCol="0">
            <a:spAutoFit/>
          </a:bodyPr>
          <a:lstStyle/>
          <a:p>
            <a:pPr marL="1341755" marR="5080" indent="-565785">
              <a:lnSpc>
                <a:spcPct val="71100"/>
              </a:lnSpc>
              <a:spcBef>
                <a:spcPts val="1110"/>
              </a:spcBef>
            </a:pPr>
            <a:r>
              <a:rPr sz="2900" dirty="0"/>
              <a:t>ПРОСТИ ОПЕРАТОРИ В ЕЗИКА </a:t>
            </a:r>
            <a:r>
              <a:rPr sz="2900" spc="-5" dirty="0"/>
              <a:t>С++: </a:t>
            </a:r>
            <a:r>
              <a:rPr sz="2900" spc="-980" dirty="0"/>
              <a:t> </a:t>
            </a:r>
            <a:r>
              <a:rPr sz="2900" dirty="0"/>
              <a:t>ОПЕРАТОР</a:t>
            </a:r>
            <a:r>
              <a:rPr sz="2900" spc="-35" dirty="0"/>
              <a:t> </a:t>
            </a:r>
            <a:r>
              <a:rPr sz="2900" dirty="0"/>
              <a:t>ЗА</a:t>
            </a:r>
            <a:r>
              <a:rPr sz="2900" spc="-15" dirty="0"/>
              <a:t> </a:t>
            </a:r>
            <a:r>
              <a:rPr sz="2900" dirty="0"/>
              <a:t>ПРИСВОЯВАНЕ</a:t>
            </a:r>
            <a:endParaRPr sz="2900"/>
          </a:p>
        </p:txBody>
      </p:sp>
      <p:grpSp>
        <p:nvGrpSpPr>
          <p:cNvPr id="8" name="object 8"/>
          <p:cNvGrpSpPr/>
          <p:nvPr/>
        </p:nvGrpSpPr>
        <p:grpSpPr>
          <a:xfrm>
            <a:off x="1524001" y="880873"/>
            <a:ext cx="9006205" cy="2268855"/>
            <a:chOff x="0" y="880872"/>
            <a:chExt cx="9006205" cy="226885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03732"/>
              <a:ext cx="339090" cy="5097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592" y="880872"/>
              <a:ext cx="1607058" cy="5478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1703" y="880872"/>
              <a:ext cx="396989" cy="5478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4792" y="880872"/>
              <a:ext cx="3896105" cy="5478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0952" y="902208"/>
              <a:ext cx="619505" cy="5478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0511" y="902208"/>
              <a:ext cx="474713" cy="5478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5291" y="902208"/>
              <a:ext cx="1053845" cy="5478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89191" y="902208"/>
              <a:ext cx="619506" cy="5478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42759" y="880872"/>
              <a:ext cx="2163318" cy="5478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068" y="1197863"/>
              <a:ext cx="506717" cy="5509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6804" y="1197863"/>
              <a:ext cx="413766" cy="5509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76" y="1197863"/>
              <a:ext cx="1046226" cy="5509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0808" y="1197863"/>
              <a:ext cx="1431798" cy="5509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9611" y="1197863"/>
              <a:ext cx="413765" cy="5509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10383" y="1197863"/>
              <a:ext cx="912113" cy="5509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9504" y="1197863"/>
              <a:ext cx="488429" cy="5509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44951" y="1197863"/>
              <a:ext cx="666750" cy="5509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78708" y="1197863"/>
              <a:ext cx="1643634" cy="5509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62500" y="1197863"/>
              <a:ext cx="576834" cy="5509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74920" y="1197863"/>
              <a:ext cx="1768602" cy="5509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82156" y="1197863"/>
              <a:ext cx="1890522" cy="5509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4592" y="1517916"/>
              <a:ext cx="8365998" cy="54786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00643" y="1539252"/>
              <a:ext cx="474713" cy="54786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45423" y="1539252"/>
              <a:ext cx="474713" cy="54786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0204" y="1539252"/>
              <a:ext cx="474713" cy="54786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4592" y="1857755"/>
              <a:ext cx="1343406" cy="5478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19783" y="1836419"/>
              <a:ext cx="2035302" cy="54787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25139" y="1836419"/>
              <a:ext cx="464058" cy="5478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59251" y="1836419"/>
              <a:ext cx="410705" cy="54787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40023" y="1836419"/>
              <a:ext cx="1043177" cy="54787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53255" y="1836419"/>
              <a:ext cx="1268729" cy="54787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92040" y="1836419"/>
              <a:ext cx="410705" cy="54787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972811" y="1836419"/>
              <a:ext cx="906017" cy="54787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548884" y="1836419"/>
              <a:ext cx="410705" cy="5478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3068" y="2279904"/>
              <a:ext cx="842010" cy="5509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72083" y="2279904"/>
              <a:ext cx="1715262" cy="5509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29027" y="2279904"/>
              <a:ext cx="1597914" cy="5509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64052" y="2279904"/>
              <a:ext cx="584453" cy="55092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82567" y="2279904"/>
              <a:ext cx="1895093" cy="55092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16296" y="2279904"/>
              <a:ext cx="2812542" cy="5509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3068" y="2598420"/>
              <a:ext cx="1335786" cy="55092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602739" y="916584"/>
            <a:ext cx="8726170" cy="206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  <a:tab pos="1841500" algn="l"/>
              </a:tabLst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ем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ан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ика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6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сля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50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ът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spc="-7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дясн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&lt;д-изра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з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&gt;,</a:t>
            </a:r>
            <a:r>
              <a:rPr sz="1900" spc="-6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дясн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ойнос</a:t>
            </a:r>
            <a:r>
              <a:rPr sz="1900" spc="-229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R-value,</a:t>
            </a:r>
            <a:r>
              <a:rPr sz="1900" i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Righthand-value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9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операцията</a:t>
            </a:r>
            <a:r>
              <a:rPr sz="1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присвояване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получената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стойност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присвоява</a:t>
            </a:r>
            <a:r>
              <a:rPr sz="1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израза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(променливата),</a:t>
            </a:r>
            <a:r>
              <a:rPr sz="19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намиращ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отляво</a:t>
            </a:r>
            <a:r>
              <a:rPr sz="1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spc="10" dirty="0">
                <a:solidFill>
                  <a:srgbClr val="FFFFFF"/>
                </a:solidFill>
                <a:latin typeface="Courier New"/>
                <a:cs typeface="Courier New"/>
              </a:rPr>
              <a:t>&lt;л- </a:t>
            </a:r>
            <a:r>
              <a:rPr sz="1900" spc="-11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израз&gt;,</a:t>
            </a:r>
            <a:r>
              <a:rPr sz="1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лява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стойност,</a:t>
            </a:r>
            <a:r>
              <a:rPr sz="19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L-value,</a:t>
            </a:r>
            <a:r>
              <a:rPr sz="1900" i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Lefthand-value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812165">
              <a:lnSpc>
                <a:spcPct val="110000"/>
              </a:lnSpc>
              <a:spcBef>
                <a:spcPts val="99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съставните</a:t>
            </a:r>
            <a:r>
              <a:rPr sz="19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оператори</a:t>
            </a:r>
            <a:r>
              <a:rPr sz="19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присвояване</a:t>
            </a:r>
            <a:r>
              <a:rPr sz="19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трябва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знае,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че </a:t>
            </a:r>
            <a:r>
              <a:rPr sz="1900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формата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374392" y="3044965"/>
            <a:ext cx="7712709" cy="569595"/>
            <a:chOff x="850391" y="3044964"/>
            <a:chExt cx="7712709" cy="569595"/>
          </a:xfrm>
        </p:grpSpPr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50391" y="3066300"/>
              <a:ext cx="619506" cy="54786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83208" y="3066300"/>
              <a:ext cx="619505" cy="54786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72768" y="3066300"/>
              <a:ext cx="619506" cy="54786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862327" y="3066300"/>
              <a:ext cx="619506" cy="54786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151888" y="3044964"/>
              <a:ext cx="663701" cy="54786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85643" y="3044964"/>
              <a:ext cx="1876806" cy="54786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07180" y="3044964"/>
              <a:ext cx="665226" cy="54786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42459" y="3066300"/>
              <a:ext cx="619506" cy="54786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875276" y="3066300"/>
              <a:ext cx="909065" cy="54786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597651" y="3066300"/>
              <a:ext cx="619505" cy="54786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30468" y="3066300"/>
              <a:ext cx="619506" cy="54786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519671" y="3044964"/>
              <a:ext cx="410705" cy="54786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600444" y="3044964"/>
              <a:ext cx="666750" cy="54786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37247" y="3044964"/>
              <a:ext cx="464057" cy="54786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138415" y="3066300"/>
              <a:ext cx="619505" cy="54786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7975" y="3066300"/>
              <a:ext cx="474713" cy="54786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572756" y="3066300"/>
              <a:ext cx="909066" cy="54786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51875" y="3044964"/>
              <a:ext cx="410705" cy="547865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8187691" y="3110864"/>
            <a:ext cx="17379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19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+,-,*,…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524001" y="3427476"/>
            <a:ext cx="6132195" cy="1617980"/>
            <a:chOff x="0" y="3427476"/>
            <a:chExt cx="6132195" cy="1617980"/>
          </a:xfrm>
        </p:grpSpPr>
        <p:pic>
          <p:nvPicPr>
            <p:cNvPr id="72" name="object 7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0" y="3450336"/>
              <a:ext cx="340626" cy="5128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3068" y="3427476"/>
              <a:ext cx="1410462" cy="55092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40536" y="3427476"/>
              <a:ext cx="400050" cy="55092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0" y="3695700"/>
              <a:ext cx="563118" cy="55092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64592" y="4014228"/>
              <a:ext cx="764286" cy="54786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3712" y="4014228"/>
              <a:ext cx="1773174" cy="54786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4592" y="4268736"/>
              <a:ext cx="2641854" cy="54786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476500" y="4268736"/>
              <a:ext cx="1488186" cy="54786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776471" y="4268736"/>
              <a:ext cx="619505" cy="54786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209288" y="4268736"/>
              <a:ext cx="1922526" cy="54786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0" y="4497336"/>
              <a:ext cx="561594" cy="547865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1602740" y="3015768"/>
            <a:ext cx="6410325" cy="186245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927100">
              <a:spcBef>
                <a:spcPts val="845"/>
              </a:spcBef>
            </a:pP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e1</a:t>
            </a:r>
            <a:r>
              <a:rPr sz="1900" i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op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e2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еквивалентна</a:t>
            </a:r>
            <a:r>
              <a:rPr sz="19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e1</a:t>
            </a:r>
            <a:r>
              <a:rPr sz="1900" i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900" i="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e1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op</a:t>
            </a:r>
            <a:r>
              <a:rPr sz="1900" i="1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e2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indent="-228600">
              <a:lnSpc>
                <a:spcPts val="2195"/>
              </a:lnSpc>
              <a:spcBef>
                <a:spcPts val="7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Примери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195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(1)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2140"/>
              </a:lnSpc>
              <a:spcBef>
                <a:spcPts val="50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1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9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25,</a:t>
            </a:r>
            <a:r>
              <a:rPr sz="1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b;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>
              <a:lnSpc>
                <a:spcPts val="1989"/>
              </a:lnSpc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b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a; //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прост оператор</a:t>
            </a:r>
            <a:r>
              <a:rPr sz="19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за</a:t>
            </a:r>
            <a:r>
              <a:rPr sz="1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присвояване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25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(2)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524000" y="4800613"/>
            <a:ext cx="7285990" cy="1706245"/>
            <a:chOff x="0" y="4800612"/>
            <a:chExt cx="7285990" cy="1706245"/>
          </a:xfrm>
        </p:grpSpPr>
        <p:pic>
          <p:nvPicPr>
            <p:cNvPr id="85" name="object 8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64592" y="4800612"/>
              <a:ext cx="762762" cy="54786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97408" y="4800612"/>
              <a:ext cx="1488186" cy="54786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98904" y="4800612"/>
              <a:ext cx="619506" cy="54786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31720" y="4800612"/>
              <a:ext cx="1922526" cy="54786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986784" y="4800612"/>
              <a:ext cx="3077717" cy="54786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64592" y="5114544"/>
              <a:ext cx="764286" cy="54786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43712" y="5114544"/>
              <a:ext cx="1340358" cy="54786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54123" y="5114544"/>
              <a:ext cx="762762" cy="54786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4592" y="5433060"/>
              <a:ext cx="1341882" cy="54786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21308" y="5433060"/>
              <a:ext cx="2062733" cy="54786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54095" y="5433060"/>
              <a:ext cx="1341882" cy="54786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210811" y="5433060"/>
              <a:ext cx="907541" cy="54786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933188" y="5433060"/>
              <a:ext cx="764286" cy="54786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510784" y="5433060"/>
              <a:ext cx="1486662" cy="54786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812280" y="5433060"/>
              <a:ext cx="473201" cy="54786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0" y="5647944"/>
              <a:ext cx="561594" cy="54786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64592" y="5958840"/>
              <a:ext cx="474713" cy="54786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09372" y="5958840"/>
              <a:ext cx="1485138" cy="54786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464563" y="5958840"/>
              <a:ext cx="619506" cy="54786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754123" y="5958840"/>
              <a:ext cx="2067305" cy="54786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631691" y="5958840"/>
              <a:ext cx="619506" cy="54786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986784" y="5958840"/>
              <a:ext cx="1198626" cy="547865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1602740" y="4820565"/>
            <a:ext cx="7047865" cy="149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7965">
              <a:lnSpc>
                <a:spcPct val="108400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//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оператор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за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присвояване</a:t>
            </a:r>
            <a:r>
              <a:rPr sz="1900" spc="-6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с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операция</a:t>
            </a:r>
            <a:r>
              <a:rPr sz="19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събиране </a:t>
            </a:r>
            <a:r>
              <a:rPr sz="1900" spc="-11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int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nNumber=1;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>
              <a:lnSpc>
                <a:spcPts val="2070"/>
              </a:lnSpc>
              <a:spcBef>
                <a:spcPts val="225"/>
              </a:spcBef>
              <a:tabLst>
                <a:tab pos="2697480" algn="l"/>
              </a:tabLst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nNumber +=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3;	//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nNumber</a:t>
            </a:r>
            <a:r>
              <a:rPr sz="1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вече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има</a:t>
            </a:r>
            <a:r>
              <a:rPr sz="1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стойност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 4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07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(3)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b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*=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r>
              <a:rPr sz="1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/ е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еквивалентна</a:t>
            </a:r>
            <a:r>
              <a:rPr sz="19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на</a:t>
            </a:r>
            <a:r>
              <a:rPr sz="1900" spc="-6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b=b*2;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8" name="object 10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109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7701" y="10668"/>
            <a:ext cx="3324605" cy="912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4682" y="110109"/>
            <a:ext cx="28041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АЛГОРИТЪМ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09929" y="1277111"/>
            <a:ext cx="8777605" cy="5231130"/>
            <a:chOff x="185928" y="1277111"/>
            <a:chExt cx="8777605" cy="5231130"/>
          </a:xfrm>
        </p:grpSpPr>
        <p:sp>
          <p:nvSpPr>
            <p:cNvPr id="5" name="object 5"/>
            <p:cNvSpPr/>
            <p:nvPr/>
          </p:nvSpPr>
          <p:spPr>
            <a:xfrm>
              <a:off x="185928" y="1277111"/>
              <a:ext cx="2379726" cy="8023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01168" y="1776983"/>
              <a:ext cx="575310" cy="7490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14528" y="1744979"/>
              <a:ext cx="1783842" cy="802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01168" y="2246375"/>
              <a:ext cx="575310" cy="7490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14528" y="2214372"/>
              <a:ext cx="2303526" cy="8023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351532" y="2214372"/>
              <a:ext cx="848106" cy="8023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830067" y="2214372"/>
              <a:ext cx="1642109" cy="8023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105656" y="2214372"/>
              <a:ext cx="819150" cy="80238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555236" y="2214372"/>
              <a:ext cx="2484882" cy="8023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670548" y="2214372"/>
              <a:ext cx="864870" cy="8023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165847" y="2214372"/>
              <a:ext cx="1797557" cy="80238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14528" y="2555747"/>
              <a:ext cx="1547622" cy="8023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01168" y="3055619"/>
              <a:ext cx="575310" cy="7490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14528" y="3023616"/>
              <a:ext cx="2065782" cy="8023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112263" y="3023616"/>
              <a:ext cx="848106" cy="8023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590800" y="3023616"/>
              <a:ext cx="2620518" cy="80238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843272" y="3023616"/>
              <a:ext cx="1985010" cy="8023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461760" y="3023616"/>
              <a:ext cx="2091689" cy="80238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14528" y="3364991"/>
              <a:ext cx="2817114" cy="80238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866644" y="3364991"/>
              <a:ext cx="864869" cy="8023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361944" y="3364991"/>
              <a:ext cx="1608581" cy="80238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599431" y="3364991"/>
              <a:ext cx="1547622" cy="8023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775960" y="3360419"/>
              <a:ext cx="602741" cy="80238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896356" y="3364991"/>
              <a:ext cx="2369057" cy="8023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783068" y="3360419"/>
              <a:ext cx="602729" cy="80238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85928" y="3832860"/>
              <a:ext cx="1672589" cy="80238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495044" y="3832860"/>
              <a:ext cx="1846326" cy="80238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859023" y="3829811"/>
              <a:ext cx="608838" cy="80238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985516" y="3832860"/>
              <a:ext cx="1657350" cy="8023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160519" y="3829811"/>
              <a:ext cx="735329" cy="80238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13504" y="3832860"/>
              <a:ext cx="2469642" cy="80238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01168" y="4332732"/>
              <a:ext cx="575310" cy="7490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14528" y="4300727"/>
              <a:ext cx="1838706" cy="80238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01168" y="4802123"/>
              <a:ext cx="575310" cy="7490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14528" y="4770120"/>
              <a:ext cx="2294382" cy="80238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201168" y="5269991"/>
              <a:ext cx="575310" cy="7490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14528" y="5237988"/>
              <a:ext cx="2029206" cy="80238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85928" y="5705855"/>
              <a:ext cx="2033777" cy="80238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857755" y="5705855"/>
              <a:ext cx="642366" cy="80238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135123" y="5705855"/>
              <a:ext cx="1974342" cy="80238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749039" y="5702808"/>
              <a:ext cx="840486" cy="80238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926438" y="1335024"/>
            <a:ext cx="8322309" cy="492442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spcBef>
                <a:spcPts val="430"/>
              </a:spcBef>
            </a:pPr>
            <a:r>
              <a:rPr sz="2800" spc="-5" dirty="0">
                <a:solidFill>
                  <a:srgbClr val="ABDAFB"/>
                </a:solidFill>
                <a:latin typeface="Cambria"/>
                <a:cs typeface="Cambria"/>
              </a:rPr>
              <a:t>Дефиниции</a:t>
            </a:r>
            <a:endParaRPr sz="28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Рецепта</a:t>
            </a:r>
            <a:endParaRPr sz="28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5080" indent="-228600">
              <a:lnSpc>
                <a:spcPts val="269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Множество </a:t>
            </a:r>
            <a:r>
              <a:rPr sz="2800" spc="-2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стъпки за извършване на някаква  </a:t>
            </a: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задача</a:t>
            </a:r>
            <a:endParaRPr sz="28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414655" indent="-228600">
              <a:lnSpc>
                <a:spcPts val="269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Поредица </a:t>
            </a:r>
            <a:r>
              <a:rPr sz="2800" spc="-2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елементарни </a:t>
            </a: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действия </a:t>
            </a: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описващи  изпълнението на дадена </a:t>
            </a: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задача</a:t>
            </a:r>
            <a:r>
              <a:rPr sz="2800" spc="4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изчисление</a:t>
            </a:r>
            <a:r>
              <a:rPr sz="2800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8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>
              <a:spcBef>
                <a:spcPts val="345"/>
              </a:spcBef>
            </a:pPr>
            <a:r>
              <a:rPr sz="2800" b="1" i="1" spc="-5" dirty="0">
                <a:solidFill>
                  <a:srgbClr val="ABDAFB"/>
                </a:solidFill>
                <a:latin typeface="Cambria"/>
                <a:cs typeface="Cambria"/>
              </a:rPr>
              <a:t>Видове </a:t>
            </a:r>
            <a:r>
              <a:rPr sz="2800" b="1" i="1" spc="-10" dirty="0">
                <a:solidFill>
                  <a:srgbClr val="ABDAFB"/>
                </a:solidFill>
                <a:latin typeface="Cambria"/>
                <a:cs typeface="Cambria"/>
              </a:rPr>
              <a:t>основни</a:t>
            </a:r>
            <a:r>
              <a:rPr sz="2800" b="1" i="1" spc="-10" dirty="0">
                <a:solidFill>
                  <a:srgbClr val="ABDAFB"/>
                </a:solidFill>
                <a:latin typeface="Lucida Fax"/>
                <a:cs typeface="Lucida Fax"/>
              </a:rPr>
              <a:t>(</a:t>
            </a:r>
            <a:r>
              <a:rPr sz="2800" b="1" i="1" spc="-10" dirty="0">
                <a:solidFill>
                  <a:srgbClr val="ABDAFB"/>
                </a:solidFill>
                <a:latin typeface="Cambria"/>
                <a:cs typeface="Cambria"/>
              </a:rPr>
              <a:t>базови</a:t>
            </a:r>
            <a:r>
              <a:rPr sz="2800" b="1" i="1" spc="-10" dirty="0">
                <a:solidFill>
                  <a:srgbClr val="ABDAFB"/>
                </a:solidFill>
                <a:latin typeface="Lucida Fax"/>
                <a:cs typeface="Lucida Fax"/>
              </a:rPr>
              <a:t>)</a:t>
            </a:r>
            <a:r>
              <a:rPr sz="2800" b="1" i="1" spc="-254" dirty="0">
                <a:solidFill>
                  <a:srgbClr val="ABDAFB"/>
                </a:solidFill>
                <a:latin typeface="Lucida Fax"/>
                <a:cs typeface="Lucida Fax"/>
              </a:rPr>
              <a:t> </a:t>
            </a:r>
            <a:r>
              <a:rPr sz="2800" b="1" i="1" spc="-5" dirty="0">
                <a:solidFill>
                  <a:srgbClr val="ABDAFB"/>
                </a:solidFill>
                <a:latin typeface="Cambria"/>
                <a:cs typeface="Cambria"/>
              </a:rPr>
              <a:t>алгоритми</a:t>
            </a:r>
            <a:endParaRPr sz="28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i="1" spc="-10" dirty="0">
                <a:solidFill>
                  <a:srgbClr val="FFFFFF"/>
                </a:solidFill>
                <a:latin typeface="Cambria"/>
                <a:cs typeface="Cambria"/>
              </a:rPr>
              <a:t>Линейни</a:t>
            </a:r>
            <a:endParaRPr sz="28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i="1" spc="-15" dirty="0">
                <a:solidFill>
                  <a:srgbClr val="FFFFFF"/>
                </a:solidFill>
                <a:latin typeface="Cambria"/>
                <a:cs typeface="Cambria"/>
              </a:rPr>
              <a:t>Разклонени</a:t>
            </a:r>
            <a:endParaRPr sz="28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i="1" spc="-5" dirty="0">
                <a:solidFill>
                  <a:srgbClr val="FFFFFF"/>
                </a:solidFill>
                <a:latin typeface="Cambria"/>
                <a:cs typeface="Cambria"/>
              </a:rPr>
              <a:t>Циклични</a:t>
            </a:r>
            <a:endParaRPr sz="2800">
              <a:solidFill>
                <a:prstClr val="black"/>
              </a:solidFill>
              <a:latin typeface="Cambria"/>
              <a:cs typeface="Cambria"/>
            </a:endParaRPr>
          </a:p>
          <a:p>
            <a:pPr marL="12700">
              <a:spcBef>
                <a:spcPts val="325"/>
              </a:spcBef>
            </a:pPr>
            <a:r>
              <a:rPr sz="2800" b="1" i="1" spc="-10" dirty="0">
                <a:solidFill>
                  <a:srgbClr val="ABDAFB"/>
                </a:solidFill>
                <a:latin typeface="Cambria"/>
                <a:cs typeface="Cambria"/>
              </a:rPr>
              <a:t>Дискусия </a:t>
            </a:r>
            <a:r>
              <a:rPr sz="2800" b="1" i="1" spc="-5" dirty="0">
                <a:solidFill>
                  <a:srgbClr val="ABDAFB"/>
                </a:solidFill>
                <a:latin typeface="Cambria"/>
                <a:cs typeface="Cambria"/>
              </a:rPr>
              <a:t>с </a:t>
            </a:r>
            <a:r>
              <a:rPr sz="2800" b="1" i="1" spc="-10" dirty="0">
                <a:solidFill>
                  <a:srgbClr val="ABDAFB"/>
                </a:solidFill>
                <a:latin typeface="Cambria"/>
                <a:cs typeface="Cambria"/>
              </a:rPr>
              <a:t>примери</a:t>
            </a:r>
            <a:r>
              <a:rPr sz="2800" b="1" i="1" spc="-245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2800" b="1" i="1" spc="-5" dirty="0">
                <a:solidFill>
                  <a:srgbClr val="ABDAFB"/>
                </a:solidFill>
                <a:latin typeface="Lucida Fax"/>
                <a:cs typeface="Lucida Fax"/>
              </a:rPr>
              <a:t>…</a:t>
            </a:r>
            <a:endParaRPr sz="28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61484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4244" y="0"/>
            <a:ext cx="6807200" cy="1122680"/>
            <a:chOff x="1190244" y="0"/>
            <a:chExt cx="6807200" cy="1122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244" y="0"/>
              <a:ext cx="2788158" cy="81305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0816" y="0"/>
              <a:ext cx="4331970" cy="8130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00" y="0"/>
              <a:ext cx="681990" cy="8130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3700" y="294131"/>
              <a:ext cx="3321558" cy="8282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630377"/>
          </a:xfrm>
          <a:prstGeom prst="rect">
            <a:avLst/>
          </a:prstGeom>
        </p:spPr>
        <p:txBody>
          <a:bodyPr vert="horz" wrap="square" lIns="0" tIns="314909" rIns="0" bIns="0" rtlCol="0">
            <a:spAutoFit/>
          </a:bodyPr>
          <a:lstStyle/>
          <a:p>
            <a:pPr marL="2931795" marR="5080" indent="-1744345">
              <a:lnSpc>
                <a:spcPct val="70100"/>
              </a:lnSpc>
              <a:spcBef>
                <a:spcPts val="1145"/>
              </a:spcBef>
            </a:pPr>
            <a:r>
              <a:rPr sz="2900" dirty="0"/>
              <a:t>ОПЕРАТОР</a:t>
            </a:r>
            <a:r>
              <a:rPr sz="2900" spc="-45" dirty="0"/>
              <a:t> </a:t>
            </a:r>
            <a:r>
              <a:rPr sz="2900" dirty="0"/>
              <a:t>ЗА</a:t>
            </a:r>
            <a:r>
              <a:rPr sz="2900" spc="-30" dirty="0"/>
              <a:t> </a:t>
            </a:r>
            <a:r>
              <a:rPr sz="2900" dirty="0"/>
              <a:t>ПРИСВОЯВАНЕ</a:t>
            </a:r>
            <a:r>
              <a:rPr sz="2900" spc="-45" dirty="0"/>
              <a:t> </a:t>
            </a:r>
            <a:r>
              <a:rPr sz="2900" dirty="0"/>
              <a:t>– </a:t>
            </a:r>
            <a:r>
              <a:rPr sz="2900" spc="-969" dirty="0"/>
              <a:t> </a:t>
            </a:r>
            <a:r>
              <a:rPr sz="2900" dirty="0"/>
              <a:t>ОСОБЕНОСТИ</a:t>
            </a:r>
            <a:endParaRPr sz="2900"/>
          </a:p>
        </p:txBody>
      </p:sp>
      <p:grpSp>
        <p:nvGrpSpPr>
          <p:cNvPr id="8" name="object 8"/>
          <p:cNvGrpSpPr/>
          <p:nvPr/>
        </p:nvGrpSpPr>
        <p:grpSpPr>
          <a:xfrm>
            <a:off x="1524000" y="874775"/>
            <a:ext cx="9144000" cy="5717540"/>
            <a:chOff x="0" y="874775"/>
            <a:chExt cx="9144000" cy="571754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97623"/>
              <a:ext cx="340626" cy="512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068" y="874775"/>
              <a:ext cx="1773174" cy="5509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3247" y="874775"/>
              <a:ext cx="400050" cy="5509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576" y="1303007"/>
              <a:ext cx="355841" cy="4625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7031" y="1286243"/>
              <a:ext cx="368046" cy="48997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659" y="1306055"/>
              <a:ext cx="425970" cy="48997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200" y="1306055"/>
              <a:ext cx="425970" cy="48997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7739" y="1306055"/>
              <a:ext cx="425970" cy="48997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7280" y="1306055"/>
              <a:ext cx="1209294" cy="4899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10155" y="1286243"/>
              <a:ext cx="6622542" cy="4899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7031" y="1545323"/>
              <a:ext cx="2676906" cy="4899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7060" y="1565135"/>
              <a:ext cx="944117" cy="48997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94759" y="1545323"/>
              <a:ext cx="368046" cy="48997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6051" y="1900427"/>
              <a:ext cx="358902" cy="4640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031" y="1882127"/>
              <a:ext cx="7352538" cy="4945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7031" y="2141207"/>
              <a:ext cx="8506968" cy="4945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7031" y="2400287"/>
              <a:ext cx="8506968" cy="4945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7031" y="2659367"/>
              <a:ext cx="5183886" cy="4945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576" y="2985503"/>
              <a:ext cx="355841" cy="4625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7031" y="2968739"/>
              <a:ext cx="3760470" cy="48997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01084" y="2968739"/>
              <a:ext cx="3126486" cy="48997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31152" y="2988551"/>
              <a:ext cx="555498" cy="48997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90231" y="2988551"/>
              <a:ext cx="425970" cy="48997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19771" y="2988551"/>
              <a:ext cx="1073657" cy="48997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23504" y="2968739"/>
              <a:ext cx="535685" cy="48997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7031" y="3240011"/>
              <a:ext cx="2483358" cy="4945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20923" y="3240011"/>
              <a:ext cx="5578602" cy="4945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7031" y="3499091"/>
              <a:ext cx="1351026" cy="49455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65632" y="3727691"/>
              <a:ext cx="3682746" cy="48997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65632" y="3919715"/>
              <a:ext cx="4984242" cy="48997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6051" y="4226052"/>
              <a:ext cx="358902" cy="46405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7031" y="4207751"/>
              <a:ext cx="7904226" cy="49455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7031" y="4466831"/>
              <a:ext cx="1125474" cy="4945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65632" y="4695431"/>
              <a:ext cx="2379726" cy="48997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5632" y="4965179"/>
              <a:ext cx="3684270" cy="4945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250435" y="4965179"/>
              <a:ext cx="428993" cy="4945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95800" y="4913388"/>
              <a:ext cx="2487929" cy="54786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6051" y="5273040"/>
              <a:ext cx="358902" cy="46405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7031" y="5254752"/>
              <a:ext cx="4491990" cy="49455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88991" y="5254752"/>
              <a:ext cx="4046982" cy="4945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7031" y="5513831"/>
              <a:ext cx="3388614" cy="4945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576" y="5839967"/>
              <a:ext cx="355841" cy="46254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37031" y="5823204"/>
              <a:ext cx="695706" cy="48997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36319" y="5843016"/>
              <a:ext cx="555498" cy="48997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5400" y="5843016"/>
              <a:ext cx="425970" cy="48997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24939" y="5843016"/>
              <a:ext cx="1073658" cy="48997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267711" y="5823204"/>
              <a:ext cx="477774" cy="48997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49067" y="5843016"/>
              <a:ext cx="555498" cy="48997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08148" y="5843016"/>
              <a:ext cx="425970" cy="48997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37688" y="5843016"/>
              <a:ext cx="1073658" cy="48997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680459" y="5823204"/>
              <a:ext cx="2705862" cy="48997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89903" y="5823204"/>
              <a:ext cx="3054096" cy="48997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37031" y="6082271"/>
              <a:ext cx="1700022" cy="48997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00072" y="6082271"/>
              <a:ext cx="3740658" cy="48997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544311" y="6102083"/>
              <a:ext cx="425970" cy="48997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734811" y="6082271"/>
              <a:ext cx="723138" cy="48997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61532" y="6102083"/>
              <a:ext cx="425970" cy="489978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1602739" y="817113"/>
            <a:ext cx="8986520" cy="560768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241300" indent="-228600" algn="just">
              <a:spcBef>
                <a:spcPts val="1075"/>
              </a:spcBef>
              <a:buFont typeface="Arial"/>
              <a:buChar char="•"/>
              <a:tabLst>
                <a:tab pos="241300" algn="l"/>
              </a:tabLst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Особености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 algn="just">
              <a:spcBef>
                <a:spcPts val="885"/>
              </a:spcBef>
              <a:buFontTx/>
              <a:buChar char="•"/>
              <a:tabLst>
                <a:tab pos="698500" algn="l"/>
              </a:tabLst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&lt;л-израз&gt;</a:t>
            </a:r>
            <a:r>
              <a:rPr sz="1700" spc="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трябва</a:t>
            </a:r>
            <a:r>
              <a:rPr sz="1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бъде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израз,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който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може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се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променя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(обикновено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algn="just"/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променлива,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която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не е</a:t>
            </a:r>
            <a:r>
              <a:rPr sz="17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const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 algn="just">
              <a:spcBef>
                <a:spcPts val="625"/>
              </a:spcBef>
              <a:buFontTx/>
              <a:buChar char="•"/>
              <a:tabLst>
                <a:tab pos="698500" algn="l"/>
              </a:tabLst>
            </a:pP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ако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отляво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и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отдясно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знака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присвояване</a:t>
            </a:r>
            <a:r>
              <a:rPr sz="1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 среща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една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и съща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algn="just"/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променлива,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то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изчисляване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израза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отдясно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използва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старата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стойност </a:t>
            </a:r>
            <a:r>
              <a:rPr sz="1700" spc="-4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променливата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(дясна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стойност),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след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изпълнение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оператора,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тя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получава </a:t>
            </a:r>
            <a:r>
              <a:rPr sz="1700" spc="-4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вече</a:t>
            </a:r>
            <a:r>
              <a:rPr sz="1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новата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изчислена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стойност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(лява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стойност)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11175" lvl="1" indent="-228600">
              <a:lnSpc>
                <a:spcPct val="102699"/>
              </a:lnSpc>
              <a:spcBef>
                <a:spcPts val="330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(С++)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операторът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присвояване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връща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като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резултат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самия</a:t>
            </a:r>
            <a:r>
              <a:rPr sz="1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&lt;л-израз&gt;</a:t>
            </a:r>
            <a:r>
              <a:rPr sz="17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(с </a:t>
            </a:r>
            <a:r>
              <a:rPr sz="1700" spc="-4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новоприсвоената</a:t>
            </a:r>
            <a:r>
              <a:rPr sz="1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му</a:t>
            </a:r>
            <a:r>
              <a:rPr sz="1700" spc="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оператора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присвояване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стойност).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Ето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защо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възможно: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927100">
              <a:lnSpc>
                <a:spcPts val="1370"/>
              </a:lnSpc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17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xcoord,ycoord,zcoord;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lnSpc>
                <a:spcPts val="1775"/>
              </a:lnSpc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xcoord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 =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ycoord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= zcoord</a:t>
            </a:r>
            <a:r>
              <a:rPr sz="17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1.0/dist;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 lvl="1" indent="-228600">
              <a:spcBef>
                <a:spcPts val="395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операторите</a:t>
            </a:r>
            <a:r>
              <a:rPr sz="1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присвояване</a:t>
            </a:r>
            <a:r>
              <a:rPr sz="1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са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дясно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асоциативни.</a:t>
            </a:r>
            <a:r>
              <a:rPr sz="1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Поради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това</a:t>
            </a:r>
            <a:r>
              <a:rPr sz="1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поради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lnSpc>
                <a:spcPts val="1835"/>
              </a:lnSpc>
              <a:spcBef>
                <a:spcPts val="5"/>
              </a:spcBef>
            </a:pP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горното: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927100">
              <a:lnSpc>
                <a:spcPts val="1785"/>
              </a:lnSpc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17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a=1,b=2,d=4;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lnSpc>
                <a:spcPts val="2230"/>
              </a:lnSpc>
            </a:pP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a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+=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b</a:t>
            </a:r>
            <a:r>
              <a:rPr sz="17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+= d;//a=7,b=6,d=4</a:t>
            </a:r>
            <a:r>
              <a:rPr sz="1700" spc="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-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дясно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асоциативни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spcBef>
                <a:spcPts val="35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съставните</a:t>
            </a:r>
            <a:r>
              <a:rPr sz="17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оператори</a:t>
            </a:r>
            <a:r>
              <a:rPr sz="17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7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присвояване</a:t>
            </a:r>
            <a:r>
              <a:rPr sz="17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могат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се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използват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изброени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/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типове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(съобщение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грешка)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99695" lvl="1" indent="-228600">
              <a:spcBef>
                <a:spcPts val="385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ако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&lt;д-израз&gt;</a:t>
            </a:r>
            <a:r>
              <a:rPr sz="1700" spc="-5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&lt;л-израз&gt;</a:t>
            </a:r>
            <a:r>
              <a:rPr sz="1700" spc="-5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са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тип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указател,</a:t>
            </a:r>
            <a:r>
              <a:rPr sz="17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то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Arial"/>
                <a:cs typeface="Arial"/>
              </a:rPr>
              <a:t>съставните</a:t>
            </a:r>
            <a:r>
              <a:rPr sz="17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оператори</a:t>
            </a:r>
            <a:r>
              <a:rPr sz="17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1700" b="1" spc="-4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присвояване</a:t>
            </a:r>
            <a:r>
              <a:rPr sz="17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могат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участват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само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операции</a:t>
            </a:r>
            <a:r>
              <a:rPr sz="1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+</a:t>
            </a:r>
            <a:r>
              <a:rPr sz="1700" spc="-5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или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110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3840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7923" y="86868"/>
            <a:ext cx="8873490" cy="689610"/>
            <a:chOff x="153923" y="86868"/>
            <a:chExt cx="8873490" cy="689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923" y="86868"/>
              <a:ext cx="7081266" cy="6896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9900" y="86868"/>
              <a:ext cx="2207513" cy="68960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3286" y="160732"/>
            <a:ext cx="8485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794000" algn="l"/>
              </a:tabLst>
            </a:pPr>
            <a:r>
              <a:rPr spc="-5" dirty="0"/>
              <a:t>ОПЕРАТОРИ ЗА	ПОСЛЕДОВАТЕЛНОСТ:</a:t>
            </a:r>
            <a:r>
              <a:rPr spc="-90" dirty="0"/>
              <a:t> </a:t>
            </a:r>
            <a:r>
              <a:rPr spc="-5" dirty="0"/>
              <a:t>ОПЕРАТОР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524000" y="306324"/>
            <a:ext cx="9144000" cy="6043930"/>
            <a:chOff x="0" y="306324"/>
            <a:chExt cx="9144000" cy="60439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759" y="306324"/>
              <a:ext cx="845058" cy="689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636" y="306324"/>
              <a:ext cx="3659886" cy="6896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3815" y="306324"/>
              <a:ext cx="3670553" cy="689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9080" y="306324"/>
              <a:ext cx="555498" cy="6896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54024"/>
              <a:ext cx="351294" cy="5372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971" y="932688"/>
              <a:ext cx="1696974" cy="5737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8760" y="932688"/>
              <a:ext cx="482346" cy="5737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5920" y="932688"/>
              <a:ext cx="1770126" cy="5737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9439" y="932688"/>
              <a:ext cx="604265" cy="5737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65576" y="932688"/>
              <a:ext cx="2268474" cy="5737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57444" y="932688"/>
              <a:ext cx="2228850" cy="5737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06640" y="932688"/>
              <a:ext cx="515861" cy="5737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7328" y="955547"/>
              <a:ext cx="497573" cy="5737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29728" y="932688"/>
              <a:ext cx="566153" cy="5737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50707" y="932688"/>
              <a:ext cx="1193291" cy="5737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5447" y="1252727"/>
              <a:ext cx="2579370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86583" y="1252727"/>
              <a:ext cx="433565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71927" y="1252727"/>
              <a:ext cx="1437894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61588" y="1252727"/>
              <a:ext cx="499122" cy="576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2464" y="1252727"/>
              <a:ext cx="1951482" cy="576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81244" y="1252727"/>
              <a:ext cx="1146809" cy="576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46876" y="1252727"/>
              <a:ext cx="1482090" cy="5768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5447" y="1557527"/>
              <a:ext cx="2271522" cy="576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45792" y="1557527"/>
              <a:ext cx="1152906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20567" y="1557527"/>
              <a:ext cx="1325118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0" y="2011692"/>
              <a:ext cx="352793" cy="53872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5447" y="1988819"/>
              <a:ext cx="1925574" cy="576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32788" y="1988819"/>
              <a:ext cx="483857" cy="576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68423" y="1988819"/>
              <a:ext cx="1782318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68040" y="1988819"/>
              <a:ext cx="617982" cy="5768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06367" y="1988819"/>
              <a:ext cx="1419606" cy="5768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44796" y="1988819"/>
              <a:ext cx="544829" cy="5768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41391" y="1988819"/>
              <a:ext cx="771906" cy="5768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35167" y="1988819"/>
              <a:ext cx="637793" cy="5768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93308" y="1988819"/>
              <a:ext cx="617982" cy="5768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31635" y="1988819"/>
              <a:ext cx="1792986" cy="5768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743443" y="1988819"/>
              <a:ext cx="770381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34171" y="1988819"/>
              <a:ext cx="433565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319516" y="1988819"/>
              <a:ext cx="779526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5447" y="2293619"/>
              <a:ext cx="1166622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73836" y="2293619"/>
              <a:ext cx="500634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26236" y="2293619"/>
              <a:ext cx="1146810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24811" y="2293619"/>
              <a:ext cx="483857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060448" y="2293619"/>
              <a:ext cx="778001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58795" y="2293619"/>
              <a:ext cx="1152906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433571" y="2293619"/>
              <a:ext cx="1799081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949952" y="2293619"/>
              <a:ext cx="560070" cy="576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161788" y="2293619"/>
              <a:ext cx="1581150" cy="5768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461759" y="2293619"/>
              <a:ext cx="1815845" cy="5768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994904" y="2293619"/>
              <a:ext cx="934974" cy="5768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5447" y="2598419"/>
              <a:ext cx="698754" cy="5768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5968" y="2598419"/>
              <a:ext cx="913638" cy="5768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39952" y="2598419"/>
              <a:ext cx="1005078" cy="57683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96795" y="2598419"/>
              <a:ext cx="483857" cy="57683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932432" y="2598419"/>
              <a:ext cx="1273302" cy="57683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924555" y="2598419"/>
              <a:ext cx="433565" cy="5768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009900" y="2598419"/>
              <a:ext cx="5738622" cy="57683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5447" y="2903219"/>
              <a:ext cx="1690877" cy="5768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98091" y="2903219"/>
              <a:ext cx="418337" cy="57683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42772" y="3209544"/>
              <a:ext cx="802385" cy="57378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99972" y="3209544"/>
              <a:ext cx="1259586" cy="57378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366772" y="3209544"/>
              <a:ext cx="649986" cy="57378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823972" y="3209544"/>
              <a:ext cx="1564386" cy="57378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195571" y="3209544"/>
              <a:ext cx="1411986" cy="57378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42772" y="3514344"/>
              <a:ext cx="2021586" cy="57378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519172" y="3514344"/>
              <a:ext cx="3240786" cy="57378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99288" y="3866388"/>
              <a:ext cx="624078" cy="57378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78180" y="3866388"/>
              <a:ext cx="3507486" cy="57378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840479" y="3866388"/>
              <a:ext cx="430542" cy="57378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25823" y="3889247"/>
              <a:ext cx="497573" cy="57378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078223" y="3866388"/>
              <a:ext cx="497573" cy="57378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230623" y="3866388"/>
              <a:ext cx="803910" cy="57378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757928" y="3866388"/>
              <a:ext cx="555498" cy="57378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968240" y="3866388"/>
              <a:ext cx="986789" cy="57378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679947" y="3866388"/>
              <a:ext cx="1422653" cy="57378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827519" y="3866388"/>
              <a:ext cx="486918" cy="57378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037831" y="3866388"/>
              <a:ext cx="1148333" cy="57378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909559" y="3866388"/>
              <a:ext cx="852677" cy="57378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759964" y="4186427"/>
              <a:ext cx="1703069" cy="57683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183379" y="4186427"/>
              <a:ext cx="2216657" cy="57683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0" y="4555235"/>
              <a:ext cx="1200150" cy="57683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95172" y="4861559"/>
              <a:ext cx="802385" cy="57378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604772" y="4861559"/>
              <a:ext cx="1107186" cy="57378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366772" y="4861559"/>
              <a:ext cx="954786" cy="57378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95172" y="5166359"/>
              <a:ext cx="802385" cy="57378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04772" y="5166359"/>
              <a:ext cx="497573" cy="57378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757172" y="5166359"/>
              <a:ext cx="497573" cy="57378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95172" y="5471159"/>
              <a:ext cx="497573" cy="57378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299972" y="5471159"/>
              <a:ext cx="2631186" cy="57378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585971" y="5471159"/>
              <a:ext cx="497573" cy="57378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890771" y="5471159"/>
              <a:ext cx="802386" cy="57378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347971" y="5471159"/>
              <a:ext cx="1107186" cy="57378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109971" y="5471159"/>
              <a:ext cx="802386" cy="57378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0" y="5775959"/>
              <a:ext cx="578358" cy="57378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85572" y="5775959"/>
              <a:ext cx="497573" cy="57378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37972" y="5775959"/>
              <a:ext cx="649985" cy="57378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858011" y="5806439"/>
              <a:ext cx="3862578" cy="52043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405884" y="5806439"/>
              <a:ext cx="451853" cy="52043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43044" y="5806439"/>
              <a:ext cx="4545330" cy="520433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1602739" y="380747"/>
            <a:ext cx="8881110" cy="577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5980">
              <a:spcBef>
                <a:spcPts val="100"/>
              </a:spcBef>
            </a:pP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ЗА</a:t>
            </a:r>
            <a:r>
              <a:rPr sz="2400" b="1" spc="-25" dirty="0">
                <a:solidFill>
                  <a:srgbClr val="6BA9DA"/>
                </a:solidFill>
                <a:latin typeface="Bookman Old Style"/>
                <a:cs typeface="Bookman Old Style"/>
              </a:rPr>
              <a:t> </a:t>
            </a: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ПОСЛЕДОВАТЕЛНО</a:t>
            </a:r>
            <a:r>
              <a:rPr sz="2400" b="1" spc="-30" dirty="0">
                <a:solidFill>
                  <a:srgbClr val="6BA9DA"/>
                </a:solidFill>
                <a:latin typeface="Bookman Old Style"/>
                <a:cs typeface="Bookman Old Style"/>
              </a:rPr>
              <a:t> </a:t>
            </a:r>
            <a:r>
              <a:rPr sz="2400" b="1" spc="-5" dirty="0">
                <a:solidFill>
                  <a:srgbClr val="6BA9DA"/>
                </a:solidFill>
                <a:latin typeface="Bookman Old Style"/>
                <a:cs typeface="Bookman Old Style"/>
              </a:rPr>
              <a:t>ОСТОЙНОСТЯВАНЕ*</a:t>
            </a:r>
            <a:endParaRPr sz="2400">
              <a:solidFill>
                <a:prstClr val="black"/>
              </a:solidFill>
              <a:latin typeface="Bookman Old Style"/>
              <a:cs typeface="Bookman Old Style"/>
            </a:endParaRPr>
          </a:p>
          <a:p>
            <a:pPr marL="241300" marR="5080" indent="-228600">
              <a:lnSpc>
                <a:spcPct val="102800"/>
              </a:lnSpc>
              <a:spcBef>
                <a:spcPts val="19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Семантика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: Операторът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последователно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остойностяване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(“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”, 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comma </a:t>
            </a:r>
            <a:r>
              <a:rPr sz="2000" i="1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FFFFFF"/>
                </a:solidFill>
                <a:latin typeface="Arial"/>
                <a:cs typeface="Arial"/>
              </a:rPr>
              <a:t>operator,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sequential-evaluaion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остойностява своите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операнди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последователно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отляво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надясно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34290" indent="-228600"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Приложение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Обикновено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използва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цел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остойностят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два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(или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повече)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израза,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там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където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синтактично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позволено записването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само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един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израз.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Пример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(функцията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изисква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аргумента,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вторият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има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стойност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3):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927100">
              <a:lnSpc>
                <a:spcPts val="222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//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пример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за оператор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запетая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/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FunctionOne(a,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(b=1, b+2), c);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04775" algn="ctr">
              <a:spcBef>
                <a:spcPts val="555"/>
              </a:spcBef>
              <a:tabLst>
                <a:tab pos="38354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!	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бива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забравя,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че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има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друга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употреба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просто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като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04775" algn="ctr">
              <a:spcBef>
                <a:spcPts val="130"/>
              </a:spcBef>
            </a:pP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разделител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при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изброяване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R="7922259" algn="ctr">
              <a:lnSpc>
                <a:spcPts val="2310"/>
              </a:lnSpc>
              <a:spcBef>
                <a:spcPts val="5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Пример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0795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20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a=1,</a:t>
            </a:r>
            <a:r>
              <a:rPr sz="20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b=2;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079500"/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20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079500"/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0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+=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2,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+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b;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//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a=3,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b=2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// 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i=3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(защото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оп. запетая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е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с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 по-нисък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приоритет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от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 присвояване)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1524001" y="6345930"/>
            <a:ext cx="3352165" cy="512445"/>
            <a:chOff x="0" y="6345929"/>
            <a:chExt cx="3352165" cy="512445"/>
          </a:xfrm>
        </p:grpSpPr>
        <p:pic>
          <p:nvPicPr>
            <p:cNvPr id="108" name="object 10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0" y="6367277"/>
              <a:ext cx="392417" cy="49072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16408" y="6345929"/>
              <a:ext cx="825246" cy="51206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29995" y="6345929"/>
              <a:ext cx="1593342" cy="51206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011679" y="6345929"/>
              <a:ext cx="1340358" cy="512069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1602739" y="6407911"/>
            <a:ext cx="3122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ABDAFB"/>
                </a:solidFill>
                <a:latin typeface="Courier New"/>
                <a:cs typeface="Courier New"/>
              </a:rPr>
              <a:t>*</a:t>
            </a:r>
            <a:r>
              <a:rPr spc="-40" dirty="0">
                <a:solidFill>
                  <a:srgbClr val="ABDAFB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Има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ограничена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употреба.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0390123" y="6543547"/>
            <a:ext cx="1930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36091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6044" y="77723"/>
            <a:ext cx="8579485" cy="946150"/>
            <a:chOff x="352043" y="77723"/>
            <a:chExt cx="8579485" cy="9461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043" y="77723"/>
              <a:ext cx="2559558" cy="6896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6311" y="77723"/>
              <a:ext cx="6435090" cy="689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0376" y="333755"/>
              <a:ext cx="1642110" cy="68961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903656"/>
          </a:xfrm>
          <a:prstGeom prst="rect">
            <a:avLst/>
          </a:prstGeom>
        </p:spPr>
        <p:txBody>
          <a:bodyPr vert="horz" wrap="square" lIns="0" tIns="259917" rIns="0" bIns="0" rtlCol="0">
            <a:spAutoFit/>
          </a:bodyPr>
          <a:lstStyle/>
          <a:p>
            <a:pPr marL="635" algn="ctr">
              <a:lnSpc>
                <a:spcPts val="2450"/>
              </a:lnSpc>
              <a:spcBef>
                <a:spcPts val="100"/>
              </a:spcBef>
            </a:pPr>
            <a:r>
              <a:rPr dirty="0"/>
              <a:t>ОПЕРАТОРИ</a:t>
            </a:r>
            <a:r>
              <a:rPr spc="-45" dirty="0"/>
              <a:t> </a:t>
            </a:r>
            <a:r>
              <a:rPr dirty="0"/>
              <a:t>ЗА</a:t>
            </a:r>
            <a:r>
              <a:rPr spc="-20" dirty="0"/>
              <a:t> </a:t>
            </a:r>
            <a:r>
              <a:rPr spc="-5" dirty="0"/>
              <a:t>ВЪВЕЖДАНЕ</a:t>
            </a:r>
            <a:r>
              <a:rPr spc="-50" dirty="0"/>
              <a:t> </a:t>
            </a:r>
            <a:r>
              <a:rPr dirty="0"/>
              <a:t>И</a:t>
            </a:r>
            <a:r>
              <a:rPr spc="-25" dirty="0"/>
              <a:t> </a:t>
            </a:r>
            <a:r>
              <a:rPr dirty="0"/>
              <a:t>ИЗВЕЖДАНЕ</a:t>
            </a:r>
            <a:r>
              <a:rPr spc="-50" dirty="0"/>
              <a:t> </a:t>
            </a:r>
            <a:r>
              <a:rPr dirty="0"/>
              <a:t>НА</a:t>
            </a:r>
          </a:p>
          <a:p>
            <a:pPr marL="635" algn="ctr">
              <a:lnSpc>
                <a:spcPts val="2450"/>
              </a:lnSpc>
            </a:pPr>
            <a:r>
              <a:rPr dirty="0"/>
              <a:t>ДАННИ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524000" y="1028700"/>
            <a:ext cx="9144000" cy="4862830"/>
            <a:chOff x="0" y="1028700"/>
            <a:chExt cx="9144000" cy="48628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51572"/>
              <a:ext cx="352793" cy="5387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447" y="1028700"/>
              <a:ext cx="1501902" cy="5768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9116" y="1028700"/>
              <a:ext cx="418337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232" y="1028700"/>
              <a:ext cx="1203197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6207" y="1028700"/>
              <a:ext cx="1026414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0400" y="1028700"/>
              <a:ext cx="1713738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0391" y="1028700"/>
              <a:ext cx="1712214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8859" y="1028700"/>
              <a:ext cx="1721358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7995" y="1028700"/>
              <a:ext cx="1556003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17864" y="1028700"/>
              <a:ext cx="326135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447" y="1363979"/>
              <a:ext cx="631698" cy="576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4923" y="1363979"/>
              <a:ext cx="1724406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7107" y="1363979"/>
              <a:ext cx="1340358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95244" y="1363979"/>
              <a:ext cx="1058418" cy="5768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01440" y="1363979"/>
              <a:ext cx="476262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26991" y="1363979"/>
              <a:ext cx="1504950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81244" y="1363979"/>
              <a:ext cx="1040129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70676" y="1363979"/>
              <a:ext cx="489978" cy="576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08420" y="1363979"/>
              <a:ext cx="1381505" cy="576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37704" y="1363979"/>
              <a:ext cx="599694" cy="576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86700" y="1363979"/>
              <a:ext cx="998981" cy="5768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34983" y="1363979"/>
              <a:ext cx="509016" cy="576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5447" y="1699259"/>
              <a:ext cx="617982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3776" y="1699259"/>
              <a:ext cx="1331214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45336" y="1699259"/>
              <a:ext cx="489978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57172" y="1699259"/>
              <a:ext cx="1384553" cy="576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60548" y="1699259"/>
              <a:ext cx="1000505" cy="576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81400" y="1699259"/>
              <a:ext cx="1160526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62271" y="1699259"/>
              <a:ext cx="637794" cy="5768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21935" y="1699259"/>
              <a:ext cx="1274826" cy="5768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15584" y="1699259"/>
              <a:ext cx="855725" cy="5768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91655" y="1699259"/>
              <a:ext cx="1372361" cy="5768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5447" y="2161032"/>
              <a:ext cx="1878330" cy="5768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05939" y="2161032"/>
              <a:ext cx="613410" cy="5768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89988" y="2161032"/>
              <a:ext cx="1751838" cy="5768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13988" y="2161032"/>
              <a:ext cx="642365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128515" y="2161032"/>
              <a:ext cx="1114806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013959" y="2161032"/>
              <a:ext cx="433565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99303" y="2161032"/>
              <a:ext cx="896874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647944" y="2161032"/>
              <a:ext cx="433565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53684" y="2161032"/>
              <a:ext cx="1565910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91756" y="2161032"/>
              <a:ext cx="1643633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606028" y="2161032"/>
              <a:ext cx="537970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5447" y="2496311"/>
              <a:ext cx="1059942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211" y="2496311"/>
              <a:ext cx="599694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55775" y="2496311"/>
              <a:ext cx="1507998" cy="576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484120" y="2496311"/>
              <a:ext cx="607313" cy="5768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811779" y="2496311"/>
              <a:ext cx="1658873" cy="5768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91000" y="2496311"/>
              <a:ext cx="1043177" cy="5768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954523" y="2496311"/>
              <a:ext cx="793241" cy="5768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468111" y="2496311"/>
              <a:ext cx="2132838" cy="5768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321295" y="2496311"/>
              <a:ext cx="1462277" cy="57683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5447" y="2959607"/>
              <a:ext cx="1878330" cy="57683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96795" y="2959607"/>
              <a:ext cx="613409" cy="57683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71700" y="2959607"/>
              <a:ext cx="1698498" cy="5768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33215" y="2959607"/>
              <a:ext cx="642365" cy="57683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038600" y="2959607"/>
              <a:ext cx="1113281" cy="5768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914900" y="2959607"/>
              <a:ext cx="432053" cy="57683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998720" y="2959607"/>
              <a:ext cx="1052322" cy="57683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702808" y="2959607"/>
              <a:ext cx="433565" cy="57683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99403" y="2959607"/>
              <a:ext cx="1565909" cy="5768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228331" y="2959607"/>
              <a:ext cx="1614677" cy="5768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604504" y="2959607"/>
              <a:ext cx="539495" cy="5768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5447" y="3294888"/>
              <a:ext cx="1059942" cy="57683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211" y="3294888"/>
              <a:ext cx="599694" cy="57683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55775" y="3294888"/>
              <a:ext cx="2132838" cy="57683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108960" y="3294888"/>
              <a:ext cx="1462277" cy="57683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290059" y="3294888"/>
              <a:ext cx="793241" cy="57683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803647" y="3294888"/>
              <a:ext cx="1507998" cy="57683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31991" y="3294888"/>
              <a:ext cx="607301" cy="57683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59652" y="3294888"/>
              <a:ext cx="1658874" cy="57683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738871" y="3294888"/>
              <a:ext cx="1043177" cy="57683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79532"/>
              <a:ext cx="352793" cy="53872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5447" y="3756660"/>
              <a:ext cx="1925574" cy="57683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2788" y="3756660"/>
              <a:ext cx="418338" cy="57683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9955" y="4183392"/>
              <a:ext cx="375678" cy="48842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29412" y="4163580"/>
              <a:ext cx="1690877" cy="5204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142744" y="4163580"/>
              <a:ext cx="552437" cy="52043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516123" y="4163580"/>
              <a:ext cx="1578102" cy="52043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915155" y="4163580"/>
              <a:ext cx="555498" cy="52043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291584" y="4163580"/>
              <a:ext cx="1277874" cy="52043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390388" y="4163580"/>
              <a:ext cx="692658" cy="52043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903976" y="4163580"/>
              <a:ext cx="1306829" cy="52043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031735" y="4163580"/>
              <a:ext cx="567690" cy="52043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420356" y="4163580"/>
              <a:ext cx="1430274" cy="52043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671559" y="4163580"/>
              <a:ext cx="472440" cy="52043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29412" y="4465332"/>
              <a:ext cx="1576577" cy="52043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026920" y="4465332"/>
              <a:ext cx="569213" cy="52043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417064" y="4465332"/>
              <a:ext cx="1692402" cy="52043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930396" y="4465332"/>
              <a:ext cx="541781" cy="52043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293108" y="4465332"/>
              <a:ext cx="1285493" cy="52043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399532" y="4465332"/>
              <a:ext cx="956310" cy="52043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76771" y="4465332"/>
              <a:ext cx="567690" cy="52043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565392" y="4465332"/>
              <a:ext cx="1567433" cy="52043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818119" y="4465332"/>
              <a:ext cx="378701" cy="52043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017764" y="4465332"/>
              <a:ext cx="604266" cy="52043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442959" y="4465332"/>
              <a:ext cx="701039" cy="52043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29412" y="4767084"/>
              <a:ext cx="936497" cy="52043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450847" y="4767084"/>
              <a:ext cx="1244346" cy="52043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580132" y="4767084"/>
              <a:ext cx="1029462" cy="520433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494532" y="4767084"/>
              <a:ext cx="2053589" cy="52043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433059" y="4767084"/>
              <a:ext cx="441198" cy="52043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759196" y="4767084"/>
              <a:ext cx="1626870" cy="52043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271004" y="4767084"/>
              <a:ext cx="567690" cy="52043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723631" y="4767084"/>
              <a:ext cx="1420368" cy="52043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29412" y="5068823"/>
              <a:ext cx="1306830" cy="52043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60220" y="5068823"/>
              <a:ext cx="567690" cy="52043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153411" y="5068823"/>
              <a:ext cx="1567434" cy="52043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406140" y="5068823"/>
              <a:ext cx="378701" cy="52043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607308" y="5068823"/>
              <a:ext cx="1488186" cy="52043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919471" y="5068823"/>
              <a:ext cx="685038" cy="52043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428488" y="5068823"/>
              <a:ext cx="1619250" cy="52043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871716" y="5068823"/>
              <a:ext cx="1312926" cy="52043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869935" y="5068823"/>
              <a:ext cx="380250" cy="52043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074152" y="5068823"/>
              <a:ext cx="1069847" cy="52043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29412" y="5370576"/>
              <a:ext cx="1791462" cy="520433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267711" y="5370576"/>
              <a:ext cx="567689" cy="52043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682239" y="5370576"/>
              <a:ext cx="773429" cy="52043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302508" y="5370576"/>
              <a:ext cx="1538477" cy="52043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687823" y="5370576"/>
              <a:ext cx="875538" cy="520433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410200" y="5370576"/>
              <a:ext cx="575297" cy="520433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832347" y="5370576"/>
              <a:ext cx="555498" cy="520433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234684" y="5370576"/>
              <a:ext cx="1440941" cy="52043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522464" y="5370576"/>
              <a:ext cx="546353" cy="520433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915656" y="5370576"/>
              <a:ext cx="1228344" cy="520433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1602739" y="1067156"/>
            <a:ext cx="8989060" cy="4665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101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Същност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Твърде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рядко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програмите реализират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“затворени”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алгоритми.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Те</a:t>
            </a:r>
            <a:r>
              <a:rPr sz="20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обикновено</a:t>
            </a:r>
            <a:r>
              <a:rPr sz="20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обменят</a:t>
            </a:r>
            <a:r>
              <a:rPr sz="20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данни</a:t>
            </a:r>
            <a:r>
              <a:rPr sz="2000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000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външната</a:t>
            </a:r>
            <a:r>
              <a:rPr sz="20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среда</a:t>
            </a:r>
            <a:r>
              <a:rPr sz="20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0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данните,</a:t>
            </a:r>
            <a:r>
              <a:rPr sz="20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които</a:t>
            </a:r>
            <a:r>
              <a:rPr sz="2000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те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нуждаят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данните,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които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трябва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изведат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като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резултат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715">
              <a:lnSpc>
                <a:spcPct val="110000"/>
              </a:lnSpc>
              <a:spcBef>
                <a:spcPts val="994"/>
              </a:spcBef>
            </a:pPr>
            <a:r>
              <a:rPr sz="2000" b="1" spc="-5" dirty="0">
                <a:solidFill>
                  <a:srgbClr val="ABDAFB"/>
                </a:solidFill>
                <a:latin typeface="Arial"/>
                <a:cs typeface="Arial"/>
              </a:rPr>
              <a:t>Операторът</a:t>
            </a:r>
            <a:r>
              <a:rPr sz="2000" b="1" spc="38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ABDAFB"/>
                </a:solidFill>
                <a:latin typeface="Arial"/>
                <a:cs typeface="Arial"/>
              </a:rPr>
              <a:t>за</a:t>
            </a:r>
            <a:r>
              <a:rPr sz="2000" b="1" spc="38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ABDAFB"/>
                </a:solidFill>
                <a:latin typeface="Arial"/>
                <a:cs typeface="Arial"/>
              </a:rPr>
              <a:t>въвеждане</a:t>
            </a:r>
            <a:r>
              <a:rPr sz="2000" b="1" spc="40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r>
              <a:rPr sz="2000" b="1" spc="38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данни</a:t>
            </a:r>
            <a:r>
              <a:rPr sz="2000" b="1" spc="39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(</a:t>
            </a:r>
            <a:r>
              <a:rPr sz="2000" i="1" spc="-5" dirty="0">
                <a:solidFill>
                  <a:srgbClr val="ABDAFB"/>
                </a:solidFill>
                <a:latin typeface="Arial"/>
                <a:cs typeface="Arial"/>
              </a:rPr>
              <a:t>input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)</a:t>
            </a:r>
            <a:r>
              <a:rPr sz="2000" spc="39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позволява</a:t>
            </a:r>
            <a:r>
              <a:rPr sz="2000" spc="39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въвеждане</a:t>
            </a:r>
            <a:r>
              <a:rPr sz="2000" spc="38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000" spc="-54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данни</a:t>
            </a:r>
            <a:r>
              <a:rPr sz="2000" spc="-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външната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за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компютъра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 среда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към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изпълняваната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програма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1250"/>
              </a:spcBef>
            </a:pPr>
            <a:r>
              <a:rPr sz="2000" b="1" spc="-5" dirty="0">
                <a:solidFill>
                  <a:srgbClr val="ABDAFB"/>
                </a:solidFill>
                <a:latin typeface="Arial"/>
                <a:cs typeface="Arial"/>
              </a:rPr>
              <a:t>Операторът</a:t>
            </a:r>
            <a:r>
              <a:rPr sz="2000" b="1" spc="3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ABDAFB"/>
                </a:solidFill>
                <a:latin typeface="Arial"/>
                <a:cs typeface="Arial"/>
              </a:rPr>
              <a:t>за</a:t>
            </a:r>
            <a:r>
              <a:rPr sz="2000" b="1" spc="3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ABDAFB"/>
                </a:solidFill>
                <a:latin typeface="Arial"/>
                <a:cs typeface="Arial"/>
              </a:rPr>
              <a:t>извеждане</a:t>
            </a:r>
            <a:r>
              <a:rPr sz="2000" b="1" spc="32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r>
              <a:rPr sz="2000" b="1" spc="3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данни</a:t>
            </a:r>
            <a:r>
              <a:rPr sz="2000" b="1" spc="3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(</a:t>
            </a:r>
            <a:r>
              <a:rPr sz="2000" i="1" spc="-5" dirty="0">
                <a:solidFill>
                  <a:srgbClr val="ABDAFB"/>
                </a:solidFill>
                <a:latin typeface="Arial"/>
                <a:cs typeface="Arial"/>
              </a:rPr>
              <a:t>output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)</a:t>
            </a:r>
            <a:r>
              <a:rPr sz="2000" spc="32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позволява</a:t>
            </a:r>
            <a:r>
              <a:rPr sz="2000" spc="32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извеждане</a:t>
            </a:r>
            <a:r>
              <a:rPr sz="2000" spc="3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240"/>
              </a:spcBef>
            </a:pP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данни</a:t>
            </a:r>
            <a:r>
              <a:rPr sz="2000" spc="-3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 изпълняваната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програма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към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външната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за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компютъра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среда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 algn="just">
              <a:spcBef>
                <a:spcPts val="1235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Приложение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715" lvl="1" indent="-228600" algn="just">
              <a:lnSpc>
                <a:spcPct val="110000"/>
              </a:lnSpc>
              <a:spcBef>
                <a:spcPts val="525"/>
              </a:spcBef>
              <a:buFont typeface="Arial"/>
              <a:buChar char="•"/>
              <a:tabLst>
                <a:tab pos="698500" algn="l"/>
              </a:tabLst>
            </a:pPr>
            <a:r>
              <a:rPr b="1" spc="-5" dirty="0">
                <a:solidFill>
                  <a:srgbClr val="ABDAFB"/>
                </a:solidFill>
                <a:latin typeface="Arial"/>
                <a:cs typeface="Arial"/>
              </a:rPr>
              <a:t>Операторът</a:t>
            </a:r>
            <a:r>
              <a:rPr b="1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ABDAFB"/>
                </a:solidFill>
                <a:latin typeface="Arial"/>
                <a:cs typeface="Arial"/>
              </a:rPr>
              <a:t>за</a:t>
            </a:r>
            <a:r>
              <a:rPr b="1" spc="-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ABDAFB"/>
                </a:solidFill>
                <a:latin typeface="Arial"/>
                <a:cs typeface="Arial"/>
              </a:rPr>
              <a:t>въвеждане</a:t>
            </a:r>
            <a:r>
              <a:rPr b="1" spc="-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използва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при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задаване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правилото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определяне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множеството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входните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данни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на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алгоритъма.</a:t>
            </a:r>
            <a:r>
              <a:rPr spc="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По</a:t>
            </a:r>
            <a:r>
              <a:rPr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този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начин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неговото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главно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предназначение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осигуряване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pc="5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свойството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масовост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на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алгоритъма,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моделиран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със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съответната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програма.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Именно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благодарение</a:t>
            </a:r>
            <a:r>
              <a:rPr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него</a:t>
            </a:r>
            <a:r>
              <a:rPr spc="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програмата</a:t>
            </a:r>
            <a:r>
              <a:rPr spc="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може</a:t>
            </a:r>
            <a:r>
              <a:rPr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изпълнява</a:t>
            </a:r>
            <a:r>
              <a:rPr spc="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различни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1933955" y="5672328"/>
            <a:ext cx="7912100" cy="1186180"/>
            <a:chOff x="409955" y="5672328"/>
            <a:chExt cx="7912100" cy="1186180"/>
          </a:xfrm>
        </p:grpSpPr>
        <p:pic>
          <p:nvPicPr>
            <p:cNvPr id="135" name="object 13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29411" y="5672328"/>
              <a:ext cx="1465326" cy="520433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847088" y="5672328"/>
              <a:ext cx="1056894" cy="52043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653283" y="5672328"/>
              <a:ext cx="956309" cy="52043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9955" y="6057900"/>
              <a:ext cx="375678" cy="48842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29411" y="6038088"/>
              <a:ext cx="3338322" cy="52043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653027" y="6038088"/>
              <a:ext cx="4668774" cy="52043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29411" y="6339844"/>
              <a:ext cx="5912358" cy="518153"/>
            </a:xfrm>
            <a:prstGeom prst="rect">
              <a:avLst/>
            </a:prstGeom>
          </p:spPr>
        </p:pic>
      </p:grpSp>
      <p:sp>
        <p:nvSpPr>
          <p:cNvPr id="142" name="object 142"/>
          <p:cNvSpPr txBox="1"/>
          <p:nvPr/>
        </p:nvSpPr>
        <p:spPr>
          <a:xfrm>
            <a:off x="2059941" y="5641889"/>
            <a:ext cx="7567295" cy="105981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41300">
              <a:spcBef>
                <a:spcPts val="82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множества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входни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данни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>
              <a:lnSpc>
                <a:spcPct val="110000"/>
              </a:lnSpc>
              <a:spcBef>
                <a:spcPts val="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1" spc="-10" dirty="0">
                <a:solidFill>
                  <a:srgbClr val="ABDAFB"/>
                </a:solidFill>
                <a:latin typeface="Arial"/>
                <a:cs typeface="Arial"/>
              </a:rPr>
              <a:t>Операторът</a:t>
            </a:r>
            <a:r>
              <a:rPr b="1" spc="4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ABDAFB"/>
                </a:solidFill>
                <a:latin typeface="Arial"/>
                <a:cs typeface="Arial"/>
              </a:rPr>
              <a:t>за</a:t>
            </a:r>
            <a:r>
              <a:rPr b="1" spc="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ABDAFB"/>
                </a:solidFill>
                <a:latin typeface="Arial"/>
                <a:cs typeface="Arial"/>
              </a:rPr>
              <a:t>извеждане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прилага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задаване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правилото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определяне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множеството</a:t>
            </a:r>
            <a:r>
              <a:rPr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изходните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резултати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13158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6044" y="77723"/>
            <a:ext cx="8579485" cy="946150"/>
            <a:chOff x="352043" y="77723"/>
            <a:chExt cx="8579485" cy="9461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043" y="77723"/>
              <a:ext cx="2559558" cy="6896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6311" y="77723"/>
              <a:ext cx="6435090" cy="689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0376" y="333755"/>
              <a:ext cx="1642110" cy="68961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903656"/>
          </a:xfrm>
          <a:prstGeom prst="rect">
            <a:avLst/>
          </a:prstGeom>
        </p:spPr>
        <p:txBody>
          <a:bodyPr vert="horz" wrap="square" lIns="0" tIns="259917" rIns="0" bIns="0" rtlCol="0">
            <a:spAutoFit/>
          </a:bodyPr>
          <a:lstStyle/>
          <a:p>
            <a:pPr marL="635" algn="ctr">
              <a:lnSpc>
                <a:spcPts val="2450"/>
              </a:lnSpc>
              <a:spcBef>
                <a:spcPts val="100"/>
              </a:spcBef>
            </a:pPr>
            <a:r>
              <a:rPr dirty="0"/>
              <a:t>ОПЕРАТОРИ</a:t>
            </a:r>
            <a:r>
              <a:rPr spc="-45" dirty="0"/>
              <a:t> </a:t>
            </a:r>
            <a:r>
              <a:rPr dirty="0"/>
              <a:t>ЗА</a:t>
            </a:r>
            <a:r>
              <a:rPr spc="-20" dirty="0"/>
              <a:t> </a:t>
            </a:r>
            <a:r>
              <a:rPr spc="-5" dirty="0"/>
              <a:t>ВЪВЕЖДАНЕ</a:t>
            </a:r>
            <a:r>
              <a:rPr spc="-50" dirty="0"/>
              <a:t> </a:t>
            </a:r>
            <a:r>
              <a:rPr dirty="0"/>
              <a:t>И</a:t>
            </a:r>
            <a:r>
              <a:rPr spc="-25" dirty="0"/>
              <a:t> </a:t>
            </a:r>
            <a:r>
              <a:rPr dirty="0"/>
              <a:t>ИЗВЕЖДАНЕ</a:t>
            </a:r>
            <a:r>
              <a:rPr spc="-50" dirty="0"/>
              <a:t> </a:t>
            </a:r>
            <a:r>
              <a:rPr dirty="0"/>
              <a:t>НА</a:t>
            </a:r>
          </a:p>
          <a:p>
            <a:pPr marL="635" algn="ctr">
              <a:lnSpc>
                <a:spcPts val="2450"/>
              </a:lnSpc>
            </a:pPr>
            <a:r>
              <a:rPr dirty="0"/>
              <a:t>ДАННИ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524000" y="864109"/>
            <a:ext cx="9144000" cy="5927725"/>
            <a:chOff x="0" y="864108"/>
            <a:chExt cx="9144000" cy="592772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07" y="864108"/>
              <a:ext cx="1169670" cy="6332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632" y="864108"/>
              <a:ext cx="1131570" cy="6332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4955" y="864108"/>
              <a:ext cx="1008125" cy="6332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9835" y="864108"/>
              <a:ext cx="1983486" cy="6332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0076" y="864108"/>
              <a:ext cx="1741170" cy="6332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8000" y="864108"/>
              <a:ext cx="665226" cy="6332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1504" y="864108"/>
              <a:ext cx="1682495" cy="6332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207" y="1199388"/>
              <a:ext cx="474713" cy="6332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3172" y="1199388"/>
              <a:ext cx="1922526" cy="6332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77567" y="1199388"/>
              <a:ext cx="753618" cy="6332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9423" y="1199388"/>
              <a:ext cx="474713" cy="6332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42388" y="1199388"/>
              <a:ext cx="459486" cy="6332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3744" y="1199388"/>
              <a:ext cx="1120902" cy="6332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6515" y="1199388"/>
              <a:ext cx="1130046" cy="6332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18432" y="1199388"/>
              <a:ext cx="941069" cy="6332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81371" y="1199388"/>
              <a:ext cx="909065" cy="6332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12308" y="1199388"/>
              <a:ext cx="1157478" cy="6332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91655" y="1199388"/>
              <a:ext cx="1241298" cy="6332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54823" y="1199388"/>
              <a:ext cx="1637537" cy="6332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14231" y="1199388"/>
              <a:ext cx="429768" cy="6332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207" y="1534668"/>
              <a:ext cx="1294638" cy="6332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2332" y="1534668"/>
              <a:ext cx="962406" cy="63322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93748" y="1534668"/>
              <a:ext cx="662177" cy="6332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51888" y="1534668"/>
              <a:ext cx="1511046" cy="6332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61944" y="1534668"/>
              <a:ext cx="691134" cy="6332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49040" y="1534668"/>
              <a:ext cx="1661922" cy="6332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9971" y="1534668"/>
              <a:ext cx="665226" cy="6332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72684" y="1534668"/>
              <a:ext cx="1098041" cy="6332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68211" y="1534668"/>
              <a:ext cx="1870710" cy="63322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03732" y="1933955"/>
              <a:ext cx="1928622" cy="63322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48127" y="1933955"/>
              <a:ext cx="2554986" cy="63322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18888" y="1933955"/>
              <a:ext cx="732282" cy="63322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263896" y="1933955"/>
              <a:ext cx="1142238" cy="6332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24371" y="1933955"/>
              <a:ext cx="573785" cy="63322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16396" y="1933955"/>
              <a:ext cx="1319022" cy="63322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52716" y="1933955"/>
              <a:ext cx="1463802" cy="63322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1752" y="2404884"/>
              <a:ext cx="1040130" cy="54786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11936" y="2404884"/>
              <a:ext cx="1736598" cy="54786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03932" y="2409444"/>
              <a:ext cx="1617725" cy="54787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83152" y="2404884"/>
              <a:ext cx="846581" cy="54786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399788" y="2404884"/>
              <a:ext cx="439686" cy="54786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09515" y="2404884"/>
              <a:ext cx="1066038" cy="54786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245608" y="2404884"/>
              <a:ext cx="601217" cy="54786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2223" y="2404884"/>
              <a:ext cx="1485137" cy="54786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844283" y="2404884"/>
              <a:ext cx="2015489" cy="54786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625851" y="2680728"/>
              <a:ext cx="1616202" cy="54786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77640" y="2680728"/>
              <a:ext cx="410705" cy="54786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058411" y="2702064"/>
              <a:ext cx="1343406" cy="54786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137403" y="2680728"/>
              <a:ext cx="464058" cy="54786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338571" y="2702064"/>
              <a:ext cx="1343405" cy="54786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52032" y="2680728"/>
              <a:ext cx="410705" cy="54786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42900" y="3108959"/>
              <a:ext cx="1739645" cy="5509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49551" y="3108959"/>
              <a:ext cx="1739646" cy="5509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241548" y="3113531"/>
              <a:ext cx="1622298" cy="5509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22291" y="3108959"/>
              <a:ext cx="849630" cy="55092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138928" y="3108959"/>
              <a:ext cx="442709" cy="55092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248655" y="3108959"/>
              <a:ext cx="1069086" cy="5509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984747" y="3108959"/>
              <a:ext cx="604266" cy="55092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39840" y="3108959"/>
              <a:ext cx="1331214" cy="5509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420356" y="3108959"/>
              <a:ext cx="442709" cy="5509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530083" y="3108959"/>
              <a:ext cx="1177290" cy="5509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74380" y="3108959"/>
              <a:ext cx="529577" cy="55092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488947" y="3387864"/>
              <a:ext cx="1541526" cy="54786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91967" y="3383292"/>
              <a:ext cx="439686" cy="54786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01695" y="3383292"/>
              <a:ext cx="1745742" cy="54786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402835" y="3383292"/>
              <a:ext cx="1436369" cy="54786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594603" y="3409200"/>
              <a:ext cx="1053846" cy="54786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382511" y="3383292"/>
              <a:ext cx="569213" cy="54786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621780" y="3409200"/>
              <a:ext cx="1198626" cy="54786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90459" y="3387864"/>
              <a:ext cx="410705" cy="54786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96823" y="3814572"/>
              <a:ext cx="790194" cy="55092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54024" y="3814572"/>
              <a:ext cx="1518665" cy="55092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226564" y="3819143"/>
              <a:ext cx="5097018" cy="55092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990588" y="3819143"/>
              <a:ext cx="883157" cy="55092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540752" y="3819143"/>
              <a:ext cx="468629" cy="55092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676388" y="3819143"/>
              <a:ext cx="907542" cy="55092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250935" y="3819143"/>
              <a:ext cx="413766" cy="55092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80872" y="4232148"/>
              <a:ext cx="790193" cy="55092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338072" y="4236719"/>
              <a:ext cx="1879853" cy="55092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976372" y="4232148"/>
              <a:ext cx="5304282" cy="55092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66115" y="4632972"/>
              <a:ext cx="787146" cy="54786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23316" y="4637544"/>
              <a:ext cx="1876806" cy="54786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261616" y="4632972"/>
              <a:ext cx="595121" cy="54786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612135" y="4632972"/>
              <a:ext cx="1328165" cy="54786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694176" y="4632972"/>
              <a:ext cx="1509522" cy="54786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873752" y="4658880"/>
              <a:ext cx="1488186" cy="54786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114288" y="4632972"/>
              <a:ext cx="439686" cy="54786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224015" y="4632972"/>
              <a:ext cx="1267206" cy="54786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161276" y="4658880"/>
              <a:ext cx="764285" cy="54786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738871" y="4632972"/>
              <a:ext cx="567690" cy="54786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976616" y="4658880"/>
              <a:ext cx="909066" cy="54786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555735" y="4632972"/>
              <a:ext cx="439686" cy="54786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880360" y="5058155"/>
              <a:ext cx="820674" cy="63322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398520" y="5058155"/>
              <a:ext cx="692658" cy="63322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787140" y="5058155"/>
              <a:ext cx="1235202" cy="63322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718303" y="5058155"/>
              <a:ext cx="1069086" cy="63322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484876" y="5058155"/>
              <a:ext cx="799338" cy="63322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706623" y="5553455"/>
              <a:ext cx="395477" cy="5128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924555" y="5530596"/>
              <a:ext cx="3539490" cy="55092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0" y="5955792"/>
              <a:ext cx="368033" cy="50977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93547" y="5928360"/>
              <a:ext cx="2007870" cy="54786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958339" y="5928360"/>
              <a:ext cx="1436369" cy="54786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150107" y="5954267"/>
              <a:ext cx="1053845" cy="54786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938015" y="5928360"/>
              <a:ext cx="569213" cy="54786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177284" y="5954267"/>
              <a:ext cx="1198626" cy="54786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187696" y="5928360"/>
              <a:ext cx="439686" cy="54786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297423" y="5928360"/>
              <a:ext cx="1002029" cy="54786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969508" y="5928360"/>
              <a:ext cx="541782" cy="54786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181344" y="5928360"/>
              <a:ext cx="1401318" cy="54786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252716" y="5928360"/>
              <a:ext cx="683514" cy="54786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749540" y="5928360"/>
              <a:ext cx="1394459" cy="54786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846832" y="6243834"/>
              <a:ext cx="764285" cy="54786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424428" y="6217925"/>
              <a:ext cx="567689" cy="54786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662171" y="6243834"/>
              <a:ext cx="909065" cy="54786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384547" y="6217925"/>
              <a:ext cx="439686" cy="54786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494276" y="6217925"/>
              <a:ext cx="1937766" cy="54786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102096" y="6217925"/>
              <a:ext cx="439686" cy="547865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1631695" y="940055"/>
            <a:ext cx="8956040" cy="5663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2090" marR="5080" algn="just"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Някои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езици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имат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специфични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оператори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вход/изход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200" i="1" spc="-5" dirty="0">
                <a:solidFill>
                  <a:srgbClr val="FFFFFF"/>
                </a:solidFill>
                <a:latin typeface="Arial"/>
                <a:cs typeface="Arial"/>
              </a:rPr>
              <a:t>input/output, I/O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).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Други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езици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като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С++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нямат такива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средства,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а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вместо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това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те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разчитат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външните</a:t>
            </a:r>
            <a:r>
              <a:rPr sz="2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езика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библиотеки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975994">
              <a:spcBef>
                <a:spcPts val="555"/>
              </a:spcBef>
            </a:pP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Различни</a:t>
            </a:r>
            <a:r>
              <a:rPr sz="22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възможности</a:t>
            </a:r>
            <a:r>
              <a:rPr sz="22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за</a:t>
            </a:r>
            <a:r>
              <a:rPr sz="22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вход/изход</a:t>
            </a:r>
            <a:r>
              <a:rPr sz="22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 С++:</a:t>
            </a:r>
            <a:endParaRPr sz="2200">
              <a:solidFill>
                <a:prstClr val="black"/>
              </a:solidFill>
              <a:latin typeface="Verdana"/>
              <a:cs typeface="Verdana"/>
            </a:endParaRPr>
          </a:p>
          <a:p>
            <a:pPr marL="805815" indent="-457200">
              <a:lnSpc>
                <a:spcPts val="2210"/>
              </a:lnSpc>
              <a:spcBef>
                <a:spcPts val="969"/>
              </a:spcBef>
              <a:buFontTx/>
              <a:buAutoNum type="arabicParenBoth"/>
              <a:tabLst>
                <a:tab pos="806450" algn="l"/>
              </a:tabLst>
            </a:pP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стандартна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библиотека</a:t>
            </a:r>
            <a:r>
              <a:rPr sz="19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(run-time)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за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директен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небуфериран</a:t>
            </a:r>
            <a:endParaRPr sz="1900">
              <a:solidFill>
                <a:prstClr val="black"/>
              </a:solidFill>
              <a:latin typeface="Verdana"/>
              <a:cs typeface="Verdana"/>
            </a:endParaRPr>
          </a:p>
          <a:p>
            <a:pPr marL="199390" algn="ctr">
              <a:lnSpc>
                <a:spcPts val="2210"/>
              </a:lnSpc>
              <a:tabLst>
                <a:tab pos="1550670" algn="l"/>
              </a:tabLst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хо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д/и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х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getchar</a:t>
            </a:r>
            <a:r>
              <a:rPr sz="1900" i="1" spc="-6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putchar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848360" indent="-457200">
              <a:lnSpc>
                <a:spcPts val="2215"/>
              </a:lnSpc>
              <a:spcBef>
                <a:spcPts val="1145"/>
              </a:spcBef>
              <a:buFontTx/>
              <a:buAutoNum type="arabicParenBoth" startAt="2"/>
              <a:tabLst>
                <a:tab pos="848994" algn="l"/>
              </a:tabLst>
            </a:pP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ANSI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стандартна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библиотека</a:t>
            </a:r>
            <a:r>
              <a:rPr sz="1900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(run-time)</a:t>
            </a:r>
            <a:r>
              <a:rPr sz="19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за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потоков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1900" i="1" spc="-5" dirty="0">
                <a:solidFill>
                  <a:srgbClr val="FFFFFF"/>
                </a:solidFill>
                <a:latin typeface="Verdana"/>
                <a:cs typeface="Verdana"/>
              </a:rPr>
              <a:t>stream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1900">
              <a:solidFill>
                <a:prstClr val="black"/>
              </a:solidFill>
              <a:latin typeface="Verdana"/>
              <a:cs typeface="Verdana"/>
            </a:endParaRPr>
          </a:p>
          <a:p>
            <a:pPr marL="200660" algn="ctr">
              <a:lnSpc>
                <a:spcPts val="2215"/>
              </a:lnSpc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хо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д/и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х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1900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андар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унк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ции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scanf</a:t>
            </a:r>
            <a:r>
              <a:rPr sz="1900" i="1" spc="-6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printf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003300" indent="-457834">
              <a:spcBef>
                <a:spcPts val="1125"/>
              </a:spcBef>
              <a:buFontTx/>
              <a:buAutoNum type="arabicParenBoth" startAt="3"/>
              <a:tabLst>
                <a:tab pos="1003935" algn="l"/>
              </a:tabLst>
            </a:pP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Директен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вход/изход</a:t>
            </a:r>
            <a:r>
              <a:rPr sz="1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към/от</a:t>
            </a:r>
            <a:r>
              <a:rPr sz="1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конзолата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портовете</a:t>
            </a: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(fread,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fwrite)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387475" indent="-457834">
              <a:spcBef>
                <a:spcPts val="1010"/>
              </a:spcBef>
              <a:buFont typeface="Verdana"/>
              <a:buAutoNum type="arabicParenBoth" startAt="3"/>
              <a:tabLst>
                <a:tab pos="1388110" algn="l"/>
              </a:tabLst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Библиотеката</a:t>
            </a:r>
            <a:r>
              <a:rPr sz="1900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Microsoft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Foundation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Class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Library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(MFC)</a:t>
            </a:r>
            <a:endParaRPr sz="1900">
              <a:solidFill>
                <a:prstClr val="black"/>
              </a:solidFill>
              <a:latin typeface="Verdana"/>
              <a:cs typeface="Verdana"/>
            </a:endParaRPr>
          </a:p>
          <a:p>
            <a:pPr marL="670560" indent="-457834">
              <a:spcBef>
                <a:spcPts val="865"/>
              </a:spcBef>
              <a:buFont typeface="Verdana"/>
              <a:buAutoNum type="arabicParenBoth" startAt="3"/>
              <a:tabLst>
                <a:tab pos="671195" algn="l"/>
              </a:tabLst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Библиотеката</a:t>
            </a:r>
            <a:r>
              <a:rPr sz="1900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от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класове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Microsoft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iostream</a:t>
            </a:r>
            <a:r>
              <a:rPr sz="1900" i="1" spc="-48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(обекти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cin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1900">
              <a:solidFill>
                <a:prstClr val="black"/>
              </a:solidFill>
              <a:latin typeface="Verdana"/>
              <a:cs typeface="Verdana"/>
            </a:endParaRPr>
          </a:p>
          <a:p>
            <a:pPr marL="2952750">
              <a:spcBef>
                <a:spcPts val="1115"/>
              </a:spcBef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Ще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 спрем само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на: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974340" lvl="1" indent="-229235">
              <a:spcBef>
                <a:spcPts val="1010"/>
              </a:spcBef>
              <a:buFontTx/>
              <a:buChar char="•"/>
              <a:tabLst>
                <a:tab pos="2974340" algn="l"/>
                <a:tab pos="2974975" algn="l"/>
              </a:tabLst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вход/изход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към/от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конзолата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880"/>
              </a:spcBef>
              <a:buFont typeface="Arial"/>
              <a:buChar char="•"/>
              <a:tabLst>
                <a:tab pos="240665" algn="l"/>
                <a:tab pos="241300" algn="l"/>
                <a:tab pos="7798434" algn="l"/>
              </a:tabLst>
            </a:pP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стандартните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функции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scanf</a:t>
            </a:r>
            <a:r>
              <a:rPr sz="1900" i="1" spc="-6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printf</a:t>
            </a:r>
            <a:r>
              <a:rPr sz="1900" i="1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(само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примери)</a:t>
            </a:r>
            <a:r>
              <a:rPr sz="19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и	обектите</a:t>
            </a:r>
            <a:endParaRPr sz="1900">
              <a:solidFill>
                <a:prstClr val="black"/>
              </a:solidFill>
              <a:latin typeface="Verdana"/>
              <a:cs typeface="Verdana"/>
            </a:endParaRPr>
          </a:p>
          <a:p>
            <a:pPr marL="2894965"/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cin</a:t>
            </a:r>
            <a:r>
              <a:rPr sz="1900" i="1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1900" i="1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(задълбочено)</a:t>
            </a:r>
            <a:endParaRPr sz="190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26" name="object 1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113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8764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9819" y="80772"/>
            <a:ext cx="7637780" cy="1250950"/>
            <a:chOff x="845819" y="80772"/>
            <a:chExt cx="7637780" cy="1250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19" y="80772"/>
              <a:ext cx="7637526" cy="9121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0" y="422147"/>
              <a:ext cx="6122670" cy="90906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1129232"/>
          </a:xfrm>
          <a:prstGeom prst="rect">
            <a:avLst/>
          </a:prstGeom>
        </p:spPr>
        <p:txBody>
          <a:bodyPr vert="horz" wrap="square" lIns="0" tIns="435559" rIns="0" bIns="0" rtlCol="0">
            <a:spAutoFit/>
          </a:bodyPr>
          <a:lstStyle/>
          <a:p>
            <a:pPr marL="1620520" marR="5080" indent="-754380">
              <a:lnSpc>
                <a:spcPct val="70100"/>
              </a:lnSpc>
              <a:spcBef>
                <a:spcPts val="1255"/>
              </a:spcBef>
            </a:pPr>
            <a:r>
              <a:rPr sz="3200" dirty="0"/>
              <a:t>ОПЕРАТОРИ</a:t>
            </a:r>
            <a:r>
              <a:rPr sz="3200" spc="-60" dirty="0"/>
              <a:t> </a:t>
            </a:r>
            <a:r>
              <a:rPr sz="3200" dirty="0"/>
              <a:t>ЗА</a:t>
            </a:r>
            <a:r>
              <a:rPr sz="3200" spc="-30" dirty="0"/>
              <a:t> </a:t>
            </a:r>
            <a:r>
              <a:rPr sz="3200" spc="-5" dirty="0"/>
              <a:t>ВЪВЕЖДАНЕ</a:t>
            </a:r>
            <a:r>
              <a:rPr sz="3200" spc="-50" dirty="0"/>
              <a:t> </a:t>
            </a:r>
            <a:r>
              <a:rPr sz="3200" spc="5" dirty="0"/>
              <a:t>И </a:t>
            </a:r>
            <a:r>
              <a:rPr sz="3200" spc="-1070" dirty="0"/>
              <a:t> </a:t>
            </a:r>
            <a:r>
              <a:rPr sz="3200" dirty="0"/>
              <a:t>ИЗВЕЖДАНЕ</a:t>
            </a:r>
            <a:r>
              <a:rPr sz="3200" spc="-50" dirty="0"/>
              <a:t> </a:t>
            </a:r>
            <a:r>
              <a:rPr sz="3200" dirty="0"/>
              <a:t>НА</a:t>
            </a:r>
            <a:r>
              <a:rPr sz="3200" spc="-15" dirty="0"/>
              <a:t> </a:t>
            </a:r>
            <a:r>
              <a:rPr sz="3200" dirty="0"/>
              <a:t>ДАННИ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2058924" y="1159763"/>
            <a:ext cx="8201659" cy="1122680"/>
            <a:chOff x="534923" y="1159763"/>
            <a:chExt cx="8201659" cy="11226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23" y="1159763"/>
              <a:ext cx="2244090" cy="6865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772" y="1193291"/>
              <a:ext cx="1692402" cy="6865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4571" y="1159763"/>
              <a:ext cx="713994" cy="6865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6323" y="1193291"/>
              <a:ext cx="1692402" cy="6865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1639" y="1159763"/>
              <a:ext cx="3234690" cy="6865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0615" y="1562100"/>
              <a:ext cx="2632710" cy="6865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1083" y="1568195"/>
              <a:ext cx="2129790" cy="6865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8632" y="1595627"/>
              <a:ext cx="1692402" cy="68656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853185" y="2467355"/>
            <a:ext cx="5316855" cy="4163060"/>
            <a:chOff x="329184" y="2467355"/>
            <a:chExt cx="5316855" cy="4163060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9184" y="2467355"/>
              <a:ext cx="3088386" cy="5737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9184" y="2866643"/>
              <a:ext cx="3088386" cy="5737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9184" y="3265931"/>
              <a:ext cx="2478786" cy="5737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9184" y="3663695"/>
              <a:ext cx="649985" cy="5737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8472" y="4062983"/>
              <a:ext cx="1411986" cy="5737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8472" y="4462272"/>
              <a:ext cx="4917186" cy="5737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8472" y="4860035"/>
              <a:ext cx="3545586" cy="57378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8472" y="5259323"/>
              <a:ext cx="2783586" cy="57378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8472" y="5658611"/>
              <a:ext cx="1716786" cy="5737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1584" y="6056376"/>
              <a:ext cx="497573" cy="5737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003552" y="1213191"/>
            <a:ext cx="7945755" cy="521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96390" marR="5080" indent="-1346200">
              <a:lnSpc>
                <a:spcPct val="110000"/>
              </a:lnSpc>
              <a:spcBef>
                <a:spcPts val="95"/>
              </a:spcBef>
            </a:pP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Функциите </a:t>
            </a:r>
            <a:r>
              <a:rPr sz="2400" i="1" dirty="0">
                <a:solidFill>
                  <a:srgbClr val="FFFFFF"/>
                </a:solidFill>
                <a:latin typeface="Courier New"/>
                <a:cs typeface="Courier New"/>
              </a:rPr>
              <a:t>getchar</a:t>
            </a:r>
            <a:r>
              <a:rPr sz="2400" i="1" spc="-1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Courier New"/>
                <a:cs typeface="Courier New"/>
              </a:rPr>
              <a:t>putcha</a:t>
            </a:r>
            <a:r>
              <a:rPr sz="2400" i="1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2400" i="1" spc="-6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де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иниран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и в 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стандартната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библиотека </a:t>
            </a:r>
            <a:r>
              <a:rPr sz="2400" i="1" spc="-5" dirty="0">
                <a:solidFill>
                  <a:srgbClr val="FFFFFF"/>
                </a:solidFill>
                <a:latin typeface="Courier New"/>
                <a:cs typeface="Courier New"/>
              </a:rPr>
              <a:t>stdio.h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275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 marR="5181600" algn="just">
              <a:lnSpc>
                <a:spcPct val="13100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#include &lt;stdio.h&gt;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#include &lt;ctype.h&gt; </a:t>
            </a:r>
            <a:r>
              <a:rPr sz="2000" spc="-1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main(void)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735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12115">
              <a:spcBef>
                <a:spcPts val="74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20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12115" marR="2953385">
              <a:lnSpc>
                <a:spcPct val="130700"/>
              </a:lnSpc>
              <a:spcBef>
                <a:spcPts val="1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while((c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getchar()) != EOF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2000" spc="-11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putchar(toupper(c));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fflush(stdout);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12115">
              <a:spcBef>
                <a:spcPts val="74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return</a:t>
            </a:r>
            <a:r>
              <a:rPr sz="20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0;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65100">
              <a:spcBef>
                <a:spcPts val="735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114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0675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4936" y="80772"/>
            <a:ext cx="7927340" cy="1283970"/>
            <a:chOff x="630936" y="80772"/>
            <a:chExt cx="7927340" cy="12839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20" y="80772"/>
              <a:ext cx="7637526" cy="9121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936" y="422147"/>
              <a:ext cx="6122670" cy="9090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300" y="422147"/>
              <a:ext cx="747522" cy="9090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1676" y="455676"/>
              <a:ext cx="2006346" cy="9090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1129232"/>
          </a:xfrm>
          <a:prstGeom prst="rect">
            <a:avLst/>
          </a:prstGeom>
        </p:spPr>
        <p:txBody>
          <a:bodyPr vert="horz" wrap="square" lIns="0" tIns="435559" rIns="0" bIns="0" rtlCol="0">
            <a:spAutoFit/>
          </a:bodyPr>
          <a:lstStyle/>
          <a:p>
            <a:pPr marL="652145" marR="5080" indent="214629">
              <a:lnSpc>
                <a:spcPct val="70100"/>
              </a:lnSpc>
              <a:spcBef>
                <a:spcPts val="1255"/>
              </a:spcBef>
            </a:pPr>
            <a:r>
              <a:rPr sz="3200" dirty="0"/>
              <a:t>ОПЕРАТОРИ ЗА </a:t>
            </a:r>
            <a:r>
              <a:rPr sz="3200" spc="-5" dirty="0"/>
              <a:t>ВЪВЕЖДАНЕ </a:t>
            </a:r>
            <a:r>
              <a:rPr sz="3200" spc="5" dirty="0"/>
              <a:t>И </a:t>
            </a:r>
            <a:r>
              <a:rPr sz="3200" spc="10" dirty="0"/>
              <a:t> </a:t>
            </a:r>
            <a:r>
              <a:rPr sz="3200" dirty="0"/>
              <a:t>ИЗВЕЖДАНЕ</a:t>
            </a:r>
            <a:r>
              <a:rPr sz="3200" spc="-50" dirty="0"/>
              <a:t> </a:t>
            </a:r>
            <a:r>
              <a:rPr sz="3200" dirty="0"/>
              <a:t>НА</a:t>
            </a:r>
            <a:r>
              <a:rPr sz="3200" spc="-20" dirty="0"/>
              <a:t> </a:t>
            </a:r>
            <a:r>
              <a:rPr sz="3200" dirty="0"/>
              <a:t>ДАННИ</a:t>
            </a:r>
            <a:r>
              <a:rPr sz="3200" spc="-35" dirty="0"/>
              <a:t> </a:t>
            </a:r>
            <a:r>
              <a:rPr sz="3200" dirty="0"/>
              <a:t>–</a:t>
            </a:r>
            <a:r>
              <a:rPr sz="3200" spc="-15" dirty="0"/>
              <a:t> </a:t>
            </a:r>
            <a:r>
              <a:rPr sz="3200" spc="-5" dirty="0">
                <a:latin typeface="Courier New"/>
                <a:cs typeface="Courier New"/>
              </a:rPr>
              <a:t>PRINTF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24000" y="1168908"/>
            <a:ext cx="9144000" cy="5411470"/>
            <a:chOff x="0" y="1168908"/>
            <a:chExt cx="9144000" cy="541147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88" y="1168908"/>
              <a:ext cx="2056638" cy="6301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2411" y="1199388"/>
              <a:ext cx="1216914" cy="6301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9107" y="1168908"/>
              <a:ext cx="657606" cy="6301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8000" y="1199388"/>
              <a:ext cx="1384553" cy="6301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5947" y="1168908"/>
              <a:ext cx="4988052" cy="6301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1820" y="1543812"/>
              <a:ext cx="1953006" cy="6301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6111" y="1568196"/>
              <a:ext cx="1552193" cy="6301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071103"/>
              <a:ext cx="340626" cy="512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068" y="2045208"/>
              <a:ext cx="1402842" cy="5494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916" y="2045208"/>
              <a:ext cx="442709" cy="5494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1" y="2298204"/>
              <a:ext cx="2929889" cy="5478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791" y="2500896"/>
              <a:ext cx="1341882" cy="5478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64792" y="2500896"/>
              <a:ext cx="474713" cy="54786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0391" y="2703588"/>
              <a:ext cx="1485137" cy="5478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0391" y="2906280"/>
              <a:ext cx="2497074" cy="5478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0391" y="3108972"/>
              <a:ext cx="5388102" cy="54786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08547" y="3108972"/>
              <a:ext cx="474713" cy="54786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53328" y="3108972"/>
              <a:ext cx="1628394" cy="54786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3191" y="3311664"/>
              <a:ext cx="474713" cy="54786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3607308"/>
              <a:ext cx="339090" cy="50977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4592" y="3579888"/>
              <a:ext cx="1556765" cy="54786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73708" y="3579888"/>
              <a:ext cx="4178046" cy="54786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7031" y="3811511"/>
              <a:ext cx="3941826" cy="48997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4053840"/>
              <a:ext cx="340626" cy="5128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3068" y="4027931"/>
              <a:ext cx="1960626" cy="54940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0700" y="4027931"/>
              <a:ext cx="442709" cy="5494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7576" y="4376915"/>
              <a:ext cx="355841" cy="4625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7031" y="4379963"/>
              <a:ext cx="425970" cy="48997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7532" y="4360151"/>
              <a:ext cx="416826" cy="48997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08888" y="4360151"/>
              <a:ext cx="8135111" cy="48997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7031" y="4664951"/>
              <a:ext cx="1073658" cy="48997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93519" y="4640567"/>
              <a:ext cx="6627114" cy="48997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7031" y="4925555"/>
              <a:ext cx="3220973" cy="48997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1588" y="4949939"/>
              <a:ext cx="425970" cy="48997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752088" y="4930127"/>
              <a:ext cx="4885182" cy="48997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340852" y="4949939"/>
              <a:ext cx="685038" cy="48997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729471" y="4930127"/>
              <a:ext cx="414526" cy="48997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7031" y="5213604"/>
              <a:ext cx="4565142" cy="49455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7576" y="5516879"/>
              <a:ext cx="355841" cy="4625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7031" y="5519928"/>
              <a:ext cx="425970" cy="48997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7532" y="5500116"/>
              <a:ext cx="416826" cy="48997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8888" y="5500116"/>
              <a:ext cx="1696974" cy="48997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09444" y="5519928"/>
              <a:ext cx="425970" cy="48997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599944" y="5500116"/>
              <a:ext cx="5421630" cy="48997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7031" y="5785104"/>
              <a:ext cx="5258562" cy="48997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599176" y="5804916"/>
              <a:ext cx="685038" cy="48997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50279" y="5785104"/>
              <a:ext cx="477774" cy="48997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31635" y="5804916"/>
              <a:ext cx="685038" cy="48997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82740" y="5785104"/>
              <a:ext cx="416826" cy="48997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862571" y="5785104"/>
              <a:ext cx="1701546" cy="48997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267700" y="5785104"/>
              <a:ext cx="368046" cy="48997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7576" y="6086855"/>
              <a:ext cx="355841" cy="46254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97991" y="6089904"/>
              <a:ext cx="425970" cy="48997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27532" y="6089904"/>
              <a:ext cx="425970" cy="48997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8032" y="6070079"/>
              <a:ext cx="416826" cy="48997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99388" y="6070079"/>
              <a:ext cx="1972818" cy="489978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602740" y="1217153"/>
            <a:ext cx="8937625" cy="519557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95580"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Функциите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i="1" spc="-5" dirty="0">
                <a:solidFill>
                  <a:srgbClr val="FFFFFF"/>
                </a:solidFill>
                <a:latin typeface="Courier New"/>
                <a:cs typeface="Courier New"/>
              </a:rPr>
              <a:t>scanf</a:t>
            </a:r>
            <a:r>
              <a:rPr sz="2200" i="1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i="1" spc="-5" dirty="0">
                <a:solidFill>
                  <a:srgbClr val="FFFFFF"/>
                </a:solidFill>
                <a:latin typeface="Courier New"/>
                <a:cs typeface="Courier New"/>
              </a:rPr>
              <a:t>printf</a:t>
            </a:r>
            <a:r>
              <a:rPr sz="2200" i="1" spc="-5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са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дефинирани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стандартната</a:t>
            </a:r>
            <a:endParaRPr sz="2200">
              <a:solidFill>
                <a:prstClr val="black"/>
              </a:solidFill>
              <a:latin typeface="Verdana"/>
              <a:cs typeface="Verdana"/>
            </a:endParaRPr>
          </a:p>
          <a:p>
            <a:pPr marL="277495" algn="ctr">
              <a:spcBef>
                <a:spcPts val="265"/>
              </a:spcBef>
            </a:pP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библиотека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FFFFFF"/>
                </a:solidFill>
                <a:latin typeface="Courier New"/>
                <a:cs typeface="Courier New"/>
              </a:rPr>
              <a:t>stdio.h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indent="-228600">
              <a:lnSpc>
                <a:spcPts val="2035"/>
              </a:lnSpc>
              <a:spcBef>
                <a:spcPts val="1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Пример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1900">
              <a:solidFill>
                <a:prstClr val="black"/>
              </a:solidFill>
              <a:latin typeface="Verdana"/>
              <a:cs typeface="Verdana"/>
            </a:endParaRPr>
          </a:p>
          <a:p>
            <a:pPr marL="469900">
              <a:lnSpc>
                <a:spcPts val="1689"/>
              </a:lnSpc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#include</a:t>
            </a:r>
            <a:r>
              <a:rPr sz="19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&lt;stdio.h&gt;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>
              <a:lnSpc>
                <a:spcPts val="1595"/>
              </a:lnSpc>
              <a:tabLst>
                <a:tab pos="1841500" algn="l"/>
              </a:tabLst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main()	{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lnSpc>
                <a:spcPts val="1595"/>
              </a:lnSpc>
            </a:pP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19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sum;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lnSpc>
                <a:spcPts val="1595"/>
              </a:lnSpc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sum</a:t>
            </a:r>
            <a:r>
              <a:rPr sz="19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500</a:t>
            </a:r>
            <a:r>
              <a:rPr sz="19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+</a:t>
            </a:r>
            <a:r>
              <a:rPr sz="1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15;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lnSpc>
                <a:spcPts val="1595"/>
              </a:lnSpc>
            </a:pP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printf("The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sum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500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 and</a:t>
            </a:r>
            <a:r>
              <a:rPr sz="1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15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is %d\n",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sum);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>
              <a:lnSpc>
                <a:spcPts val="1939"/>
              </a:lnSpc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indent="-228600">
              <a:lnSpc>
                <a:spcPts val="1925"/>
              </a:lnSpc>
              <a:spcBef>
                <a:spcPts val="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5" dirty="0">
                <a:solidFill>
                  <a:srgbClr val="FFFFFF"/>
                </a:solidFill>
                <a:latin typeface="Verdana"/>
                <a:cs typeface="Verdana"/>
              </a:rPr>
              <a:t>Резултат</a:t>
            </a:r>
            <a:r>
              <a:rPr sz="19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от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изпълнение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 програмата:</a:t>
            </a:r>
            <a:endParaRPr sz="1900">
              <a:solidFill>
                <a:prstClr val="black"/>
              </a:solidFill>
              <a:latin typeface="Verdana"/>
              <a:cs typeface="Verdana"/>
            </a:endParaRPr>
          </a:p>
          <a:p>
            <a:pPr marL="698500">
              <a:lnSpc>
                <a:spcPts val="1645"/>
              </a:lnSpc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17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sum</a:t>
            </a:r>
            <a:r>
              <a:rPr sz="1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sz="17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500</a:t>
            </a:r>
            <a:r>
              <a:rPr sz="1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sz="1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15</a:t>
            </a:r>
            <a:r>
              <a:rPr sz="17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515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indent="-228600">
              <a:lnSpc>
                <a:spcPts val="224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Особености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1900">
              <a:solidFill>
                <a:prstClr val="black"/>
              </a:solidFill>
              <a:latin typeface="Verdana"/>
              <a:cs typeface="Verdana"/>
            </a:endParaRPr>
          </a:p>
          <a:p>
            <a:pPr marL="698500" lvl="1" indent="-228600">
              <a:spcBef>
                <a:spcPts val="2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%</a:t>
            </a:r>
            <a:r>
              <a:rPr sz="1700" spc="-5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специален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символ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С++,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използва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 за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извеждане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стойност на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променлива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spcBef>
                <a:spcPts val="204"/>
              </a:spcBef>
            </a:pPr>
            <a:r>
              <a:rPr sz="1700" i="1" spc="-5" dirty="0">
                <a:solidFill>
                  <a:srgbClr val="FFFFFF"/>
                </a:solidFill>
                <a:latin typeface="Courier New"/>
                <a:cs typeface="Courier New"/>
              </a:rPr>
              <a:t>printf</a:t>
            </a:r>
            <a:r>
              <a:rPr sz="1700" i="1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предизвиква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извеждане</a:t>
            </a:r>
            <a:r>
              <a:rPr sz="17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sz="17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текста,</a:t>
            </a: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зададен</a:t>
            </a:r>
            <a:r>
              <a:rPr sz="17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като</a:t>
            </a:r>
            <a:r>
              <a:rPr sz="17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Verdana"/>
                <a:cs typeface="Verdana"/>
              </a:rPr>
              <a:t>първи</a:t>
            </a:r>
            <a:endParaRPr sz="1700">
              <a:solidFill>
                <a:prstClr val="black"/>
              </a:solidFill>
              <a:latin typeface="Verdana"/>
              <a:cs typeface="Verdana"/>
            </a:endParaRPr>
          </a:p>
          <a:p>
            <a:pPr marL="698500" marR="5080">
              <a:lnSpc>
                <a:spcPct val="110000"/>
              </a:lnSpc>
            </a:pPr>
            <a:r>
              <a:rPr sz="1700" dirty="0">
                <a:solidFill>
                  <a:srgbClr val="FFFFFF"/>
                </a:solidFill>
                <a:latin typeface="Verdana"/>
                <a:cs typeface="Verdana"/>
              </a:rPr>
              <a:t>аргумент, докато</a:t>
            </a:r>
            <a:r>
              <a:rPr sz="17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FFFFFF"/>
                </a:solidFill>
                <a:latin typeface="Verdana"/>
                <a:cs typeface="Verdana"/>
              </a:rPr>
              <a:t>срещне</a:t>
            </a:r>
            <a:r>
              <a:rPr sz="17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%</a:t>
            </a:r>
            <a:r>
              <a:rPr sz="1700" spc="-5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тогава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извлича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втория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аргумент</a:t>
            </a:r>
            <a:r>
              <a:rPr sz="1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(в примера</a:t>
            </a:r>
            <a:r>
              <a:rPr sz="1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sum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), </a:t>
            </a:r>
            <a:r>
              <a:rPr sz="1700" spc="-4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извежда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неговата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стойност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продължава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spcBef>
                <a:spcPts val="20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r>
              <a:rPr sz="1700" spc="-5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записан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след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%</a:t>
            </a:r>
            <a:r>
              <a:rPr sz="1700" spc="-5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указва,</a:t>
            </a:r>
            <a:r>
              <a:rPr sz="17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че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очаква</a:t>
            </a:r>
            <a:r>
              <a:rPr sz="1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съответният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аргумент</a:t>
            </a:r>
            <a:r>
              <a:rPr sz="17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да има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spcBef>
                <a:spcPts val="204"/>
              </a:spcBef>
            </a:pP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целочислена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стойност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(в примера</a:t>
            </a:r>
            <a:r>
              <a:rPr sz="1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стойността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7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sum</a:t>
            </a:r>
            <a:r>
              <a:rPr sz="1700" spc="-5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515</a:t>
            </a:r>
            <a:r>
              <a:rPr sz="1700" spc="-5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– тя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извежда)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759460" lvl="1" indent="-289560">
              <a:spcBef>
                <a:spcPts val="204"/>
              </a:spcBef>
              <a:buFont typeface="Arial"/>
              <a:buChar char="•"/>
              <a:tabLst>
                <a:tab pos="758825" algn="l"/>
                <a:tab pos="759460" algn="l"/>
              </a:tabLst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\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sz="1700" spc="-5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из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жда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115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9954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6855" y="0"/>
            <a:ext cx="7730490" cy="1250950"/>
            <a:chOff x="752855" y="0"/>
            <a:chExt cx="7730490" cy="1250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19" y="0"/>
              <a:ext cx="7637526" cy="8785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855" y="307847"/>
              <a:ext cx="6122670" cy="9090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2220" y="307847"/>
              <a:ext cx="747522" cy="9090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3596" y="341375"/>
              <a:ext cx="1762505" cy="9090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1013816"/>
          </a:xfrm>
          <a:prstGeom prst="rect">
            <a:avLst/>
          </a:prstGeom>
        </p:spPr>
        <p:txBody>
          <a:bodyPr vert="horz" wrap="square" lIns="0" tIns="321259" rIns="0" bIns="0" rtlCol="0">
            <a:spAutoFit/>
          </a:bodyPr>
          <a:lstStyle/>
          <a:p>
            <a:pPr marL="774065" marR="5080" indent="92710">
              <a:lnSpc>
                <a:spcPct val="70100"/>
              </a:lnSpc>
              <a:spcBef>
                <a:spcPts val="1255"/>
              </a:spcBef>
            </a:pPr>
            <a:r>
              <a:rPr sz="3200" dirty="0"/>
              <a:t>ОПЕРАТОРИ ЗА </a:t>
            </a:r>
            <a:r>
              <a:rPr sz="3200" spc="-5" dirty="0"/>
              <a:t>ВЪВЕЖДАНЕ </a:t>
            </a:r>
            <a:r>
              <a:rPr sz="3200" spc="5" dirty="0"/>
              <a:t>И </a:t>
            </a:r>
            <a:r>
              <a:rPr sz="3200" spc="-1075" dirty="0"/>
              <a:t> </a:t>
            </a:r>
            <a:r>
              <a:rPr sz="3200" dirty="0"/>
              <a:t>ИЗВЕЖДАНЕ</a:t>
            </a:r>
            <a:r>
              <a:rPr sz="3200" spc="-50" dirty="0"/>
              <a:t> </a:t>
            </a:r>
            <a:r>
              <a:rPr sz="3200" dirty="0"/>
              <a:t>НА</a:t>
            </a:r>
            <a:r>
              <a:rPr sz="3200" spc="-20" dirty="0"/>
              <a:t> </a:t>
            </a:r>
            <a:r>
              <a:rPr sz="3200" dirty="0"/>
              <a:t>ДАННИ</a:t>
            </a:r>
            <a:r>
              <a:rPr sz="3200" spc="-40" dirty="0"/>
              <a:t> </a:t>
            </a:r>
            <a:r>
              <a:rPr sz="3200" dirty="0"/>
              <a:t>–</a:t>
            </a:r>
            <a:r>
              <a:rPr sz="3200" spc="-10" dirty="0"/>
              <a:t> </a:t>
            </a:r>
            <a:r>
              <a:rPr sz="3200" spc="-5" dirty="0">
                <a:latin typeface="Courier New"/>
                <a:cs typeface="Courier New"/>
              </a:rPr>
              <a:t>SCANF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24000" y="946403"/>
            <a:ext cx="3216910" cy="1016000"/>
            <a:chOff x="0" y="946403"/>
            <a:chExt cx="3216910" cy="10160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75372"/>
              <a:ext cx="352793" cy="5387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447" y="946403"/>
              <a:ext cx="1482090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303" y="946403"/>
              <a:ext cx="464058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212" y="1246644"/>
              <a:ext cx="3044190" cy="5204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212" y="1444751"/>
              <a:ext cx="1267206" cy="51739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02739" y="1020826"/>
            <a:ext cx="2984500" cy="763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24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Пример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2000">
              <a:solidFill>
                <a:prstClr val="black"/>
              </a:solidFill>
              <a:latin typeface="Verdana"/>
              <a:cs typeface="Verdana"/>
            </a:endParaRPr>
          </a:p>
          <a:p>
            <a:pPr marL="241300">
              <a:lnSpc>
                <a:spcPts val="1700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#include</a:t>
            </a:r>
            <a:r>
              <a:rPr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&lt;</a:t>
            </a:r>
            <a:r>
              <a:rPr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stdio.h</a:t>
            </a:r>
            <a:r>
              <a:rPr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&gt;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>
              <a:lnSpc>
                <a:spcPts val="1860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main()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96212" y="1656588"/>
            <a:ext cx="448830" cy="51739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831341" y="1695654"/>
            <a:ext cx="163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96213" y="1656588"/>
            <a:ext cx="8776335" cy="3590290"/>
            <a:chOff x="172212" y="1656588"/>
            <a:chExt cx="8776335" cy="3590290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8012" y="1656588"/>
              <a:ext cx="1404365" cy="5173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8012" y="1876031"/>
              <a:ext cx="2085594" cy="5174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012" y="2095500"/>
              <a:ext cx="1949958" cy="5173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8012" y="2314943"/>
              <a:ext cx="5907786" cy="5174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012" y="2534412"/>
              <a:ext cx="2905506" cy="5173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012" y="2753855"/>
              <a:ext cx="5225034" cy="5174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2212" y="2973324"/>
              <a:ext cx="584454" cy="5173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8012" y="2973324"/>
              <a:ext cx="8090154" cy="5173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8012" y="3192767"/>
              <a:ext cx="2358390" cy="5174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8012" y="3412223"/>
              <a:ext cx="3586734" cy="5174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8012" y="3631679"/>
              <a:ext cx="5907786" cy="51741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8012" y="3851135"/>
              <a:ext cx="3178302" cy="51741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8012" y="4070591"/>
              <a:ext cx="1404365" cy="5174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50719" y="4070591"/>
              <a:ext cx="448830" cy="5174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87879" y="4070591"/>
              <a:ext cx="4542282" cy="5174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18503" y="4070591"/>
              <a:ext cx="447281" cy="5174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54140" y="4070591"/>
              <a:ext cx="857250" cy="5174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8012" y="4290047"/>
              <a:ext cx="3723894" cy="5174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70247" y="4290047"/>
              <a:ext cx="448830" cy="51741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07408" y="4290047"/>
              <a:ext cx="1675638" cy="51741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8012" y="4509503"/>
              <a:ext cx="4133850" cy="5174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80203" y="4509503"/>
              <a:ext cx="448830" cy="51741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17364" y="4509503"/>
              <a:ext cx="2084069" cy="51741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8012" y="4728959"/>
              <a:ext cx="3996690" cy="51741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3044" y="4728959"/>
              <a:ext cx="448830" cy="51741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80203" y="4728959"/>
              <a:ext cx="1948433" cy="51741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831341" y="1695653"/>
            <a:ext cx="8355965" cy="337375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698500" marR="6010910">
              <a:lnSpc>
                <a:spcPct val="80100"/>
              </a:lnSpc>
              <a:spcBef>
                <a:spcPts val="530"/>
              </a:spcBef>
            </a:pP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sum;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char</a:t>
            </a:r>
            <a:r>
              <a:rPr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letter; </a:t>
            </a:r>
            <a:r>
              <a:rPr spc="-10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float</a:t>
            </a:r>
            <a:r>
              <a:rPr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money;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 marR="2053589">
              <a:lnSpc>
                <a:spcPct val="80000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printf("Please enter an integer value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"); </a:t>
            </a:r>
            <a:r>
              <a:rPr spc="-10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scanf("%d",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&amp;sum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>
              <a:lnSpc>
                <a:spcPts val="1510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printf("Please</a:t>
            </a:r>
            <a:r>
              <a:rPr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enter</a:t>
            </a:r>
            <a:r>
              <a:rPr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character</a:t>
            </a:r>
            <a:r>
              <a:rPr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");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1730"/>
              </a:lnSpc>
              <a:tabLst>
                <a:tab pos="698500" algn="l"/>
              </a:tabLst>
            </a:pP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/*	the</a:t>
            </a:r>
            <a:r>
              <a:rPr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leading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space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before</a:t>
            </a:r>
            <a:r>
              <a:rPr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%c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ignores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space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characters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>
              <a:lnSpc>
                <a:spcPts val="1730"/>
              </a:lnSpc>
            </a:pP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input</a:t>
            </a:r>
            <a:r>
              <a:rPr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>
              <a:lnSpc>
                <a:spcPts val="1730"/>
              </a:lnSpc>
              <a:tabLst>
                <a:tab pos="1927860" algn="l"/>
              </a:tabLst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scanf("	%c",</a:t>
            </a:r>
            <a:r>
              <a:rPr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&amp;letter</a:t>
            </a:r>
            <a:r>
              <a:rPr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 marR="2052320">
              <a:lnSpc>
                <a:spcPct val="80000"/>
              </a:lnSpc>
              <a:spcBef>
                <a:spcPts val="215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printf("Please enter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a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float variable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"); </a:t>
            </a:r>
            <a:r>
              <a:rPr spc="-10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scanf("%f",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&amp;money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>
              <a:lnSpc>
                <a:spcPts val="1510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printf("\nThe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variables you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entered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were\n");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 marR="1915795">
              <a:lnSpc>
                <a:spcPct val="80100"/>
              </a:lnSpc>
              <a:spcBef>
                <a:spcPts val="215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printf("value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of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sum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%d\n", sum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);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printf("value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of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letter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%c\n",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letter ); </a:t>
            </a:r>
            <a:r>
              <a:rPr spc="-10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printf("value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money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%f\n",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money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24001" y="4948415"/>
            <a:ext cx="621665" cy="703580"/>
            <a:chOff x="0" y="4948415"/>
            <a:chExt cx="621665" cy="703580"/>
          </a:xfrm>
        </p:grpSpPr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2212" y="4948415"/>
              <a:ext cx="448830" cy="51741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0" y="5113020"/>
              <a:ext cx="352793" cy="53872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577340" y="4962906"/>
            <a:ext cx="442595" cy="31547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66700" indent="-228600">
              <a:spcBef>
                <a:spcPts val="300"/>
              </a:spcBef>
              <a:buSzPct val="111111"/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679448" y="5084064"/>
            <a:ext cx="5340985" cy="582930"/>
            <a:chOff x="155447" y="5084064"/>
            <a:chExt cx="5340985" cy="582930"/>
          </a:xfrm>
        </p:grpSpPr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5447" y="5084064"/>
              <a:ext cx="2067306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59864" y="5090160"/>
              <a:ext cx="489978" cy="57683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71699" y="5090160"/>
              <a:ext cx="957834" cy="57683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848355" y="5090160"/>
              <a:ext cx="2647949" cy="576833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831340" y="5159503"/>
            <a:ext cx="50203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Особености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scanf</a:t>
            </a:r>
            <a:r>
              <a:rPr sz="20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има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два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аргумента: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55" name="object 5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924811" y="5356860"/>
            <a:ext cx="8736330" cy="520433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2059940" y="5418531"/>
            <a:ext cx="8382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(1)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низ,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който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указва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какъв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тип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данни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очаква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бъде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въведен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(char,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int,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или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924812" y="5521452"/>
            <a:ext cx="8670925" cy="811530"/>
            <a:chOff x="400811" y="5521452"/>
            <a:chExt cx="8670925" cy="811530"/>
          </a:xfrm>
        </p:grpSpPr>
        <p:pic>
          <p:nvPicPr>
            <p:cNvPr id="58" name="object 5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9411" y="5521452"/>
              <a:ext cx="822197" cy="52043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00811" y="5812536"/>
              <a:ext cx="8670798" cy="520433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2059941" y="5565788"/>
            <a:ext cx="8378825" cy="6089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>
              <a:spcBef>
                <a:spcPts val="23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float)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3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(2)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променлива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този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тип,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която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ще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получи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като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стойност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въведената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такава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116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887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42288" y="1"/>
            <a:ext cx="9126220" cy="1454785"/>
            <a:chOff x="18288" y="0"/>
            <a:chExt cx="9126220" cy="1454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291" y="0"/>
              <a:ext cx="6925818" cy="6438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88" y="211836"/>
              <a:ext cx="5555742" cy="8298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6443" y="211836"/>
              <a:ext cx="681989" cy="8298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5816" y="211836"/>
              <a:ext cx="3758184" cy="8298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7507" y="597408"/>
              <a:ext cx="3312414" cy="8267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5384" y="627887"/>
              <a:ext cx="2039874" cy="8267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0720" y="597408"/>
              <a:ext cx="921257" cy="8267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7440" y="627887"/>
              <a:ext cx="1599438" cy="82676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ts val="3304"/>
              </a:lnSpc>
              <a:spcBef>
                <a:spcPts val="100"/>
              </a:spcBef>
            </a:pPr>
            <a:r>
              <a:rPr sz="2900" dirty="0"/>
              <a:t>ОПЕРАТОРИ</a:t>
            </a:r>
            <a:r>
              <a:rPr sz="2900" spc="-40" dirty="0"/>
              <a:t> </a:t>
            </a:r>
            <a:r>
              <a:rPr sz="2900" dirty="0"/>
              <a:t>ЗА</a:t>
            </a:r>
            <a:r>
              <a:rPr sz="2900" spc="-20" dirty="0"/>
              <a:t> </a:t>
            </a:r>
            <a:r>
              <a:rPr sz="2900" spc="-5" dirty="0"/>
              <a:t>ВЪВЕЖДАНЕ</a:t>
            </a:r>
            <a:r>
              <a:rPr sz="2900" spc="-15" dirty="0"/>
              <a:t> </a:t>
            </a:r>
            <a:r>
              <a:rPr sz="2900" dirty="0"/>
              <a:t>И</a:t>
            </a:r>
            <a:endParaRPr sz="2900"/>
          </a:p>
          <a:p>
            <a:pPr marL="15875" marR="5080" algn="ctr">
              <a:lnSpc>
                <a:spcPts val="3040"/>
              </a:lnSpc>
              <a:spcBef>
                <a:spcPts val="295"/>
              </a:spcBef>
            </a:pPr>
            <a:r>
              <a:rPr sz="2900" spc="-5" dirty="0"/>
              <a:t>ИЗВЕЖДАНЕ</a:t>
            </a:r>
            <a:r>
              <a:rPr sz="2900" spc="-25" dirty="0"/>
              <a:t> </a:t>
            </a:r>
            <a:r>
              <a:rPr sz="2900" dirty="0"/>
              <a:t>НА</a:t>
            </a:r>
            <a:r>
              <a:rPr sz="2900" spc="-10" dirty="0"/>
              <a:t> </a:t>
            </a:r>
            <a:r>
              <a:rPr sz="2900" dirty="0"/>
              <a:t>ДАННИ</a:t>
            </a:r>
            <a:r>
              <a:rPr sz="2900" spc="-15" dirty="0"/>
              <a:t> </a:t>
            </a:r>
            <a:r>
              <a:rPr sz="2900" dirty="0"/>
              <a:t>–</a:t>
            </a:r>
            <a:r>
              <a:rPr sz="2900" spc="-20" dirty="0"/>
              <a:t> </a:t>
            </a:r>
            <a:r>
              <a:rPr sz="2900" dirty="0"/>
              <a:t>ФОРМАТИРАЩИ </a:t>
            </a:r>
            <a:r>
              <a:rPr sz="2900" spc="-969" dirty="0"/>
              <a:t> </a:t>
            </a:r>
            <a:r>
              <a:rPr sz="2900" dirty="0"/>
              <a:t>СИМВОЛИ</a:t>
            </a:r>
            <a:r>
              <a:rPr sz="2900" spc="-15" dirty="0"/>
              <a:t> </a:t>
            </a:r>
            <a:r>
              <a:rPr sz="2900" spc="-5" dirty="0"/>
              <a:t>ЗА</a:t>
            </a:r>
            <a:r>
              <a:rPr sz="2900" dirty="0"/>
              <a:t> </a:t>
            </a:r>
            <a:r>
              <a:rPr sz="2900" spc="-5" dirty="0">
                <a:latin typeface="Courier New"/>
                <a:cs typeface="Courier New"/>
              </a:rPr>
              <a:t>PRINTF</a:t>
            </a:r>
            <a:r>
              <a:rPr sz="2900" spc="-30" dirty="0">
                <a:latin typeface="Courier New"/>
                <a:cs typeface="Courier New"/>
              </a:rPr>
              <a:t> </a:t>
            </a:r>
            <a:r>
              <a:rPr sz="2900" spc="5" dirty="0"/>
              <a:t>И</a:t>
            </a:r>
            <a:r>
              <a:rPr sz="2900" spc="-10" dirty="0"/>
              <a:t> </a:t>
            </a:r>
            <a:r>
              <a:rPr sz="2900" spc="-5" dirty="0">
                <a:latin typeface="Courier New"/>
                <a:cs typeface="Courier New"/>
              </a:rPr>
              <a:t>SCANF</a:t>
            </a:r>
            <a:endParaRPr sz="29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24000" y="1175004"/>
            <a:ext cx="5175250" cy="630555"/>
            <a:chOff x="0" y="1175003"/>
            <a:chExt cx="5175250" cy="63055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199387"/>
              <a:ext cx="378714" cy="5905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207" y="1175003"/>
              <a:ext cx="3844290" cy="6301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05784" y="1175003"/>
              <a:ext cx="1491234" cy="6301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18303" y="1175003"/>
              <a:ext cx="456425" cy="63017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02739" y="1250949"/>
            <a:ext cx="49110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spcBef>
                <a:spcPts val="9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Форматиращи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символи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 за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курсора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74392" y="1554492"/>
            <a:ext cx="5172075" cy="2799080"/>
            <a:chOff x="850391" y="1554492"/>
            <a:chExt cx="5172075" cy="2799080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391" y="1575828"/>
              <a:ext cx="474713" cy="5478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5171" y="1575828"/>
              <a:ext cx="474713" cy="5478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64791" y="1554492"/>
              <a:ext cx="724662" cy="54786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8088" y="1554492"/>
              <a:ext cx="733806" cy="5478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00527" y="1554492"/>
              <a:ext cx="410705" cy="5478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81299" y="1554492"/>
              <a:ext cx="1146810" cy="54786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98163" y="1554492"/>
              <a:ext cx="410705" cy="54786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391" y="1894332"/>
              <a:ext cx="474713" cy="54787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5171" y="1894332"/>
              <a:ext cx="474713" cy="54787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64791" y="1872996"/>
              <a:ext cx="1495806" cy="54787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02280" y="1872996"/>
              <a:ext cx="410705" cy="54787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83052" y="1872996"/>
              <a:ext cx="665226" cy="54787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18331" y="1872996"/>
              <a:ext cx="410705" cy="54787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391" y="2212860"/>
              <a:ext cx="474713" cy="54786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5171" y="2212860"/>
              <a:ext cx="474713" cy="54786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64791" y="2191524"/>
              <a:ext cx="837438" cy="54786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42388" y="2191524"/>
              <a:ext cx="665226" cy="54786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77668" y="2191524"/>
              <a:ext cx="733806" cy="54786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50108" y="2191524"/>
              <a:ext cx="410705" cy="54786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30880" y="2191524"/>
              <a:ext cx="1904238" cy="54786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05171" y="2212860"/>
              <a:ext cx="474713" cy="54786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391" y="2531376"/>
              <a:ext cx="474713" cy="54786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5171" y="2531376"/>
              <a:ext cx="474713" cy="54786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64791" y="2510040"/>
              <a:ext cx="724662" cy="54786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8088" y="2510040"/>
              <a:ext cx="733806" cy="54786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00527" y="2510040"/>
              <a:ext cx="410705" cy="54786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81299" y="2510040"/>
              <a:ext cx="1351026" cy="54786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02380" y="2510040"/>
              <a:ext cx="410705" cy="54786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391" y="2849892"/>
              <a:ext cx="474713" cy="54786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5171" y="2849892"/>
              <a:ext cx="474713" cy="54786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64791" y="2828556"/>
              <a:ext cx="1614678" cy="54786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24199" y="2828556"/>
              <a:ext cx="1495805" cy="54786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61688" y="2828556"/>
              <a:ext cx="410705" cy="54786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42459" y="2828556"/>
              <a:ext cx="1498853" cy="54786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11368" y="2828556"/>
              <a:ext cx="410705" cy="54786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391" y="3168408"/>
              <a:ext cx="474713" cy="54786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5171" y="3168408"/>
              <a:ext cx="474713" cy="54786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64791" y="3147072"/>
              <a:ext cx="1114806" cy="54786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19756" y="3147072"/>
              <a:ext cx="410705" cy="54786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00527" y="3147072"/>
              <a:ext cx="704850" cy="54786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75431" y="3147072"/>
              <a:ext cx="410705" cy="54786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391" y="3486924"/>
              <a:ext cx="474713" cy="54786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5171" y="3486924"/>
              <a:ext cx="474713" cy="54786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64791" y="3465588"/>
              <a:ext cx="855726" cy="54786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60675" y="3465588"/>
              <a:ext cx="1366265" cy="54786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70147" y="3465588"/>
              <a:ext cx="410705" cy="54786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50919" y="3465588"/>
              <a:ext cx="1378458" cy="54786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99432" y="3465588"/>
              <a:ext cx="410705" cy="54786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391" y="3805440"/>
              <a:ext cx="474713" cy="54786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5171" y="3805440"/>
              <a:ext cx="474713" cy="547865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2517444" y="1589530"/>
            <a:ext cx="314960" cy="257492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>
              <a:spcBef>
                <a:spcPts val="334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\n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29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\t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2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\r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29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\f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29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\v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29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\a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2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\p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29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\\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288793" y="3784105"/>
            <a:ext cx="691515" cy="548005"/>
            <a:chOff x="1764792" y="3784104"/>
            <a:chExt cx="691515" cy="548005"/>
          </a:xfrm>
        </p:grpSpPr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64792" y="3784104"/>
              <a:ext cx="477774" cy="54786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912620" y="3784104"/>
              <a:ext cx="396989" cy="54786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45208" y="3784104"/>
              <a:ext cx="410705" cy="547865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3431794" y="1589530"/>
            <a:ext cx="3953510" cy="257492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>
              <a:spcBef>
                <a:spcPts val="33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нов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 ред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newline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29"/>
              </a:spcBef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табулация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tab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2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край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ред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(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carriage</a:t>
            </a:r>
            <a:r>
              <a:rPr sz="1900" i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return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29"/>
              </a:spcBef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нов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ред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(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 feed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29"/>
              </a:spcBef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вертикална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табулация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vertical</a:t>
            </a:r>
            <a:r>
              <a:rPr sz="1900" i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tab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29"/>
              </a:spcBef>
            </a:pP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звънец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bell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1016635">
              <a:lnSpc>
                <a:spcPct val="110000"/>
              </a:lnSpc>
            </a:pP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нова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страница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19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“ \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524000" y="4218432"/>
            <a:ext cx="7997190" cy="999490"/>
            <a:chOff x="0" y="4218432"/>
            <a:chExt cx="7997190" cy="999490"/>
          </a:xfrm>
        </p:grpSpPr>
        <p:pic>
          <p:nvPicPr>
            <p:cNvPr id="76" name="object 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242816"/>
              <a:ext cx="378714" cy="59055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0207" y="4218432"/>
              <a:ext cx="4022598" cy="63017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84091" y="4218432"/>
              <a:ext cx="4213098" cy="63017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0207" y="4587240"/>
              <a:ext cx="1802130" cy="63017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3624" y="4587240"/>
              <a:ext cx="456425" cy="630174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1602739" y="4260212"/>
            <a:ext cx="7654290" cy="76454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spcBef>
                <a:spcPts val="37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Форматиращи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символи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при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въвеждане</a:t>
            </a: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извеждане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 на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265"/>
              </a:spcBef>
            </a:pP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стойности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374391" y="4966728"/>
            <a:ext cx="5077460" cy="1838960"/>
            <a:chOff x="850391" y="4966728"/>
            <a:chExt cx="5077460" cy="1838960"/>
          </a:xfrm>
        </p:grpSpPr>
        <p:pic>
          <p:nvPicPr>
            <p:cNvPr id="83" name="object 8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50391" y="4988064"/>
              <a:ext cx="619506" cy="54786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64791" y="4966728"/>
              <a:ext cx="875538" cy="54786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78963" y="4966728"/>
              <a:ext cx="525005" cy="54786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574036" y="4966728"/>
              <a:ext cx="1486662" cy="54786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803903" y="4966728"/>
              <a:ext cx="1136141" cy="54786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681727" y="4966728"/>
              <a:ext cx="1245870" cy="54786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50391" y="5306567"/>
              <a:ext cx="619506" cy="54786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764791" y="5285231"/>
              <a:ext cx="1145286" cy="54786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50391" y="5625083"/>
              <a:ext cx="619506" cy="54786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64791" y="5603747"/>
              <a:ext cx="706374" cy="54786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50391" y="5939027"/>
              <a:ext cx="619506" cy="54786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764791" y="5939027"/>
              <a:ext cx="1052321" cy="54786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0391" y="6257548"/>
              <a:ext cx="619506" cy="547865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2517444" y="5003495"/>
            <a:ext cx="314960" cy="16141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spcBef>
                <a:spcPts val="32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%d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29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%c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2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%s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19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%f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229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%e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pic>
        <p:nvPicPr>
          <p:cNvPr id="97" name="object 97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3288792" y="6257550"/>
            <a:ext cx="1197102" cy="547865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3431794" y="5003495"/>
            <a:ext cx="3858260" cy="1614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цяло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десетична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бройна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система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символ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2968625">
              <a:lnSpc>
                <a:spcPct val="109300"/>
              </a:lnSpc>
              <a:spcBef>
                <a:spcPts val="15"/>
              </a:spcBef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низ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float </a:t>
            </a:r>
            <a:r>
              <a:rPr sz="1900" spc="-11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double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117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085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2324" y="851917"/>
            <a:ext cx="7047738" cy="9685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4800" y="960247"/>
            <a:ext cx="64935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10" dirty="0">
                <a:solidFill>
                  <a:srgbClr val="ABDAFB"/>
                </a:solidFill>
              </a:rPr>
              <a:t>ВХОД</a:t>
            </a:r>
            <a:r>
              <a:rPr sz="3400" spc="-25" dirty="0">
                <a:solidFill>
                  <a:srgbClr val="ABDAFB"/>
                </a:solidFill>
              </a:rPr>
              <a:t> </a:t>
            </a:r>
            <a:r>
              <a:rPr sz="3400" spc="-5" dirty="0">
                <a:solidFill>
                  <a:srgbClr val="ABDAFB"/>
                </a:solidFill>
              </a:rPr>
              <a:t>ИЗХОД ОТ</a:t>
            </a:r>
            <a:r>
              <a:rPr sz="3400" spc="-20" dirty="0">
                <a:solidFill>
                  <a:srgbClr val="ABDAFB"/>
                </a:solidFill>
              </a:rPr>
              <a:t> </a:t>
            </a:r>
            <a:r>
              <a:rPr sz="3400" spc="-5" dirty="0">
                <a:solidFill>
                  <a:srgbClr val="ABDAFB"/>
                </a:solidFill>
              </a:rPr>
              <a:t>ФАЙЛОВЕ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2147316" y="2081784"/>
            <a:ext cx="7633334" cy="2421255"/>
            <a:chOff x="623316" y="2081783"/>
            <a:chExt cx="7633334" cy="24212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16" y="2103107"/>
              <a:ext cx="415277" cy="5402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8" y="2081783"/>
              <a:ext cx="4647438" cy="5768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16" y="2595371"/>
              <a:ext cx="415277" cy="5402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248" y="2574035"/>
              <a:ext cx="6817614" cy="5768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16" y="3089147"/>
              <a:ext cx="415277" cy="54025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248" y="3067811"/>
              <a:ext cx="4644390" cy="5768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16" y="3581400"/>
              <a:ext cx="415277" cy="5402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248" y="3560063"/>
              <a:ext cx="6145530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8544" y="3560063"/>
              <a:ext cx="433565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3887" y="3560063"/>
              <a:ext cx="1532381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248" y="3925823"/>
              <a:ext cx="1168146" cy="57683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88236" y="2149601"/>
            <a:ext cx="7253605" cy="2175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spcBef>
                <a:spcPts val="10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Няма да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разглежда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тук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детайли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47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Само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илюстрация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представени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няколко примера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48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Изисква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познаване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други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теми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>
              <a:lnSpc>
                <a:spcPct val="120000"/>
              </a:lnSpc>
              <a:spcBef>
                <a:spcPts val="100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Друг начин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работа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файлове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представя по-нататък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темата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30231" y="5975401"/>
            <a:ext cx="16637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93869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247" y="851917"/>
            <a:ext cx="2167890" cy="9685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85360" y="960247"/>
            <a:ext cx="16122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10" dirty="0">
                <a:solidFill>
                  <a:srgbClr val="ABDAFB"/>
                </a:solidFill>
              </a:rPr>
              <a:t>FREAD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1653540" y="1662683"/>
            <a:ext cx="7750809" cy="4895850"/>
            <a:chOff x="129539" y="1662683"/>
            <a:chExt cx="7750809" cy="48958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39" y="1694687"/>
              <a:ext cx="575310" cy="7490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99" y="1662683"/>
              <a:ext cx="1974342" cy="8023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4895" y="1662683"/>
              <a:ext cx="601218" cy="8023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2828" y="1662683"/>
              <a:ext cx="4606289" cy="8023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411" y="2324100"/>
              <a:ext cx="616457" cy="5768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844" y="2324100"/>
              <a:ext cx="928878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4543" y="2324100"/>
              <a:ext cx="1905762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2072" y="2324100"/>
              <a:ext cx="1014222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5116" y="2324100"/>
              <a:ext cx="941069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87951" y="2324100"/>
              <a:ext cx="1014222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20995" y="2324100"/>
              <a:ext cx="2881122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411" y="2689859"/>
              <a:ext cx="1663445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3623" y="2689859"/>
              <a:ext cx="418338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5" y="3078492"/>
              <a:ext cx="415277" cy="5387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6907" y="3055619"/>
              <a:ext cx="994410" cy="5768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7096" y="3421379"/>
              <a:ext cx="5211318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50180" y="3421379"/>
              <a:ext cx="433565" cy="5768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35524" y="3421379"/>
              <a:ext cx="1069086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21907" y="3421379"/>
              <a:ext cx="1757934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8307" y="3787139"/>
              <a:ext cx="1094994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5" y="4175772"/>
              <a:ext cx="415277" cy="5387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6907" y="4152900"/>
              <a:ext cx="802386" cy="5768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7199" y="4518660"/>
              <a:ext cx="5680710" cy="5768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89675" y="4518660"/>
              <a:ext cx="485406" cy="5768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5" y="4907292"/>
              <a:ext cx="415277" cy="53872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6907" y="4884419"/>
              <a:ext cx="971550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7199" y="5250180"/>
              <a:ext cx="3321558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30524" y="5250180"/>
              <a:ext cx="486918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5" y="5638799"/>
              <a:ext cx="415277" cy="53872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6907" y="5615939"/>
              <a:ext cx="1126998" cy="576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7199" y="5981699"/>
              <a:ext cx="3617214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26180" y="5981699"/>
              <a:ext cx="488429" cy="57683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854200" y="1763394"/>
            <a:ext cx="7315200" cy="46698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spcBef>
                <a:spcPts val="95"/>
              </a:spcBef>
              <a:buFontTx/>
              <a:buChar char="•"/>
              <a:tabLst>
                <a:tab pos="241935" algn="l"/>
              </a:tabLst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Функция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-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чете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блок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данни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поток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82550">
              <a:spcBef>
                <a:spcPts val="1605"/>
              </a:spcBef>
              <a:tabLst>
                <a:tab pos="49085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	fread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(void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buffer,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size_t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size,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size_t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count,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stream);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82550">
              <a:spcBef>
                <a:spcPts val="480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Параметри.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9235">
              <a:spcBef>
                <a:spcPts val="480"/>
              </a:spcBef>
              <a:buFontTx/>
              <a:buChar char="•"/>
              <a:tabLst>
                <a:tab pos="241300" algn="l"/>
                <a:tab pos="241935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buffer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 indent="208915">
              <a:lnSpc>
                <a:spcPct val="120000"/>
              </a:lnSpc>
            </a:pP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указател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към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структурата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цел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обем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най-малко (size*count)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bytes.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9235">
              <a:spcBef>
                <a:spcPts val="480"/>
              </a:spcBef>
              <a:buFontTx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1465">
              <a:spcBef>
                <a:spcPts val="484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размер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байтове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всеки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прочетен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елемент.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9235">
              <a:spcBef>
                <a:spcPts val="480"/>
              </a:spcBef>
              <a:buFontTx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1465">
              <a:spcBef>
                <a:spcPts val="48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брой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елементи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четене.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9235">
              <a:spcBef>
                <a:spcPts val="480"/>
              </a:spcBef>
              <a:buFontTx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stream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1465">
              <a:spcBef>
                <a:spcPts val="480"/>
              </a:spcBef>
            </a:pP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указател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към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отворен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файл.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19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874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6064" y="420623"/>
            <a:ext cx="7718425" cy="969010"/>
            <a:chOff x="512063" y="420623"/>
            <a:chExt cx="7718425" cy="969010"/>
          </a:xfrm>
        </p:grpSpPr>
        <p:sp>
          <p:nvSpPr>
            <p:cNvPr id="3" name="object 3"/>
            <p:cNvSpPr/>
            <p:nvPr/>
          </p:nvSpPr>
          <p:spPr>
            <a:xfrm>
              <a:off x="512063" y="420623"/>
              <a:ext cx="5008626" cy="9685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940808" y="420623"/>
              <a:ext cx="796289" cy="9685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303519" y="420623"/>
              <a:ext cx="2926842" cy="9685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88541" y="528954"/>
            <a:ext cx="71647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/>
              <a:t>ЕЛЕМЕНТИ НА </a:t>
            </a:r>
            <a:r>
              <a:rPr sz="3400" spc="-10" dirty="0"/>
              <a:t>ЕП </a:t>
            </a:r>
            <a:r>
              <a:rPr sz="3400" spc="-5" dirty="0"/>
              <a:t>–</a:t>
            </a:r>
            <a:r>
              <a:rPr sz="3400" spc="-30" dirty="0"/>
              <a:t> </a:t>
            </a:r>
            <a:r>
              <a:rPr sz="3400" spc="-5" dirty="0"/>
              <a:t>ПРИМЕРИ</a:t>
            </a:r>
            <a:endParaRPr sz="3400"/>
          </a:p>
        </p:txBody>
      </p:sp>
      <p:grpSp>
        <p:nvGrpSpPr>
          <p:cNvPr id="7" name="object 7"/>
          <p:cNvGrpSpPr/>
          <p:nvPr/>
        </p:nvGrpSpPr>
        <p:grpSpPr>
          <a:xfrm>
            <a:off x="1844041" y="1476756"/>
            <a:ext cx="8753475" cy="1005205"/>
            <a:chOff x="320040" y="1476755"/>
            <a:chExt cx="8753475" cy="1005205"/>
          </a:xfrm>
        </p:grpSpPr>
        <p:sp>
          <p:nvSpPr>
            <p:cNvPr id="8" name="object 8"/>
            <p:cNvSpPr/>
            <p:nvPr/>
          </p:nvSpPr>
          <p:spPr>
            <a:xfrm>
              <a:off x="320040" y="1479803"/>
              <a:ext cx="1126998" cy="6332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156715" y="1479803"/>
              <a:ext cx="960882" cy="6332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35836" y="1476755"/>
              <a:ext cx="561594" cy="6332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15668" y="1479803"/>
              <a:ext cx="2111502" cy="6332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736848" y="1479803"/>
              <a:ext cx="1860042" cy="6332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308092" y="1479803"/>
              <a:ext cx="546353" cy="6332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561075" y="1479803"/>
              <a:ext cx="1735074" cy="6332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005828" y="1479803"/>
              <a:ext cx="960881" cy="6332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676387" y="1479803"/>
              <a:ext cx="869442" cy="6332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253983" y="1479803"/>
              <a:ext cx="819150" cy="6332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920495" y="1848611"/>
              <a:ext cx="1364742" cy="6332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994916" y="1845563"/>
              <a:ext cx="521982" cy="6332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3516" y="1848611"/>
              <a:ext cx="1750313" cy="63322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686555" y="1848611"/>
              <a:ext cx="546353" cy="6332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941063" y="1848611"/>
              <a:ext cx="1811274" cy="63322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370575" y="1845563"/>
              <a:ext cx="563118" cy="6332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551931" y="1848611"/>
              <a:ext cx="1133093" cy="6332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393180" y="1848611"/>
              <a:ext cx="654557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755892" y="1848611"/>
              <a:ext cx="1716786" cy="63322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524000" y="2836164"/>
            <a:ext cx="8977630" cy="3103880"/>
            <a:chOff x="0" y="2836164"/>
            <a:chExt cx="8977630" cy="3103880"/>
          </a:xfrm>
        </p:grpSpPr>
        <p:sp>
          <p:nvSpPr>
            <p:cNvPr id="28" name="object 28"/>
            <p:cNvSpPr/>
            <p:nvPr/>
          </p:nvSpPr>
          <p:spPr>
            <a:xfrm>
              <a:off x="0" y="2862072"/>
              <a:ext cx="380250" cy="59359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40207" y="2836164"/>
              <a:ext cx="518922" cy="63322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77368" y="2839212"/>
              <a:ext cx="1299210" cy="63322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194816" y="2836164"/>
              <a:ext cx="607314" cy="63322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420367" y="2836164"/>
              <a:ext cx="521982" cy="6332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648967" y="2839212"/>
              <a:ext cx="681990" cy="63322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039111" y="2839212"/>
              <a:ext cx="1046226" cy="63322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795016" y="2839212"/>
              <a:ext cx="672845" cy="63322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176016" y="2839212"/>
              <a:ext cx="992885" cy="63322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877055" y="2839212"/>
              <a:ext cx="1000505" cy="63322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587240" y="2839212"/>
              <a:ext cx="668274" cy="63322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962144" y="2839212"/>
              <a:ext cx="1860042" cy="6332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533388" y="2839212"/>
              <a:ext cx="960881" cy="6332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112507" y="2836164"/>
              <a:ext cx="561581" cy="6332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7292340" y="2839212"/>
              <a:ext cx="1303781" cy="63322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40207" y="3208020"/>
              <a:ext cx="1614678" cy="63322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466088" y="3208020"/>
              <a:ext cx="1544574" cy="63322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720339" y="3208020"/>
              <a:ext cx="1433322" cy="63322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864864" y="3208020"/>
              <a:ext cx="645413" cy="63322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4218432" y="3208020"/>
              <a:ext cx="1818893" cy="63322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748528" y="3208020"/>
              <a:ext cx="681989" cy="63322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6138671" y="3208020"/>
              <a:ext cx="1029462" cy="63322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877811" y="3204972"/>
              <a:ext cx="476262" cy="63322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972300" y="3208020"/>
              <a:ext cx="681990" cy="63322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7363968" y="3208020"/>
              <a:ext cx="517410" cy="6332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40207" y="3576828"/>
              <a:ext cx="2032254" cy="63322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882139" y="3576828"/>
              <a:ext cx="1597914" cy="63322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098292" y="3573780"/>
              <a:ext cx="476262" cy="63322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4096512"/>
              <a:ext cx="380250" cy="59359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40207" y="4070604"/>
              <a:ext cx="518922" cy="63322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77368" y="4073652"/>
              <a:ext cx="698754" cy="63322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94359" y="4073652"/>
              <a:ext cx="1264158" cy="63322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476755" y="4070604"/>
              <a:ext cx="605790" cy="63322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1700783" y="4070604"/>
              <a:ext cx="521982" cy="6332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929383" y="4073652"/>
              <a:ext cx="2032254" cy="63322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669791" y="4073652"/>
              <a:ext cx="1597914" cy="63322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4885944" y="4070604"/>
              <a:ext cx="563118" cy="6332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5067300" y="4073652"/>
              <a:ext cx="694181" cy="63322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5469635" y="4073652"/>
              <a:ext cx="1896617" cy="63322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7075931" y="4073652"/>
              <a:ext cx="1259585" cy="63322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7953756" y="4070604"/>
              <a:ext cx="563118" cy="6332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40207" y="4442460"/>
              <a:ext cx="1303782" cy="63322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152144" y="4442460"/>
              <a:ext cx="681990" cy="63322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1542288" y="4442460"/>
              <a:ext cx="1518665" cy="63322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2770632" y="4442460"/>
              <a:ext cx="1082802" cy="63322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4960620"/>
              <a:ext cx="380250" cy="59359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140207" y="4934712"/>
              <a:ext cx="518922" cy="63322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277368" y="4937760"/>
              <a:ext cx="578357" cy="6332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473963" y="4937760"/>
              <a:ext cx="1660398" cy="63322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1845564" y="4937760"/>
              <a:ext cx="2018538" cy="6332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3578352" y="4937760"/>
              <a:ext cx="985265" cy="63322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4276344" y="4937760"/>
              <a:ext cx="1207770" cy="63322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5195315" y="4937760"/>
              <a:ext cx="863346" cy="63322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5676900" y="4934712"/>
              <a:ext cx="608838" cy="63322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5903976" y="4934712"/>
              <a:ext cx="521982" cy="6332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6132576" y="4937760"/>
              <a:ext cx="1713737" cy="63322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7464552" y="4934712"/>
              <a:ext cx="564642" cy="63322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7647431" y="4937760"/>
              <a:ext cx="1104137" cy="63322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8459723" y="4937760"/>
              <a:ext cx="517410" cy="6332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140207" y="5306568"/>
              <a:ext cx="2294382" cy="63322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2145792" y="5306568"/>
              <a:ext cx="1610106" cy="63322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3374135" y="5303520"/>
              <a:ext cx="561593" cy="6332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553967" y="5306568"/>
              <a:ext cx="694182" cy="63322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3954779" y="5306568"/>
              <a:ext cx="681989" cy="63322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4346447" y="5306568"/>
              <a:ext cx="1576577" cy="63322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5631179" y="5306568"/>
              <a:ext cx="517410" cy="63322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5856732" y="5306568"/>
              <a:ext cx="1998725" cy="63322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602739" y="1520950"/>
            <a:ext cx="8807450" cy="427116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408305" algn="ctr">
              <a:spcBef>
                <a:spcPts val="370"/>
              </a:spcBef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Всеки език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включително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българския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 машинния език</a:t>
            </a:r>
            <a:r>
              <a:rPr sz="2200" spc="-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има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два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407670" algn="ctr"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аспекта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– </a:t>
            </a:r>
            <a:r>
              <a:rPr sz="2200" b="1" spc="-10" dirty="0">
                <a:solidFill>
                  <a:srgbClr val="ABDAFB"/>
                </a:solidFill>
                <a:latin typeface="Cambria"/>
                <a:cs typeface="Cambria"/>
              </a:rPr>
              <a:t>синтаксис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2200" b="1" spc="-10" dirty="0">
                <a:solidFill>
                  <a:srgbClr val="ABDAFB"/>
                </a:solidFill>
                <a:latin typeface="Cambria"/>
                <a:cs typeface="Cambria"/>
              </a:rPr>
              <a:t>семантика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които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го</a:t>
            </a:r>
            <a:r>
              <a:rPr sz="2200" spc="-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определят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endParaRPr sz="26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21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“</a:t>
            </a:r>
            <a:r>
              <a:rPr sz="2200" b="1" spc="-5" dirty="0">
                <a:solidFill>
                  <a:srgbClr val="82C7FA"/>
                </a:solidFill>
                <a:latin typeface="Cambria"/>
                <a:cs typeface="Cambria"/>
              </a:rPr>
              <a:t>пвдсрг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” –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не </a:t>
            </a: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може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да </a:t>
            </a: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бъде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дума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българския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език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2200" spc="-15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защото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1196975">
              <a:lnSpc>
                <a:spcPct val="110000"/>
              </a:lnSpc>
              <a:spcBef>
                <a:spcPts val="5"/>
              </a:spcBef>
            </a:pP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нарушава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неговите правила за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формиране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думи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не е  синтактично</a:t>
            </a:r>
            <a:r>
              <a:rPr sz="22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правилна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spcBef>
                <a:spcPts val="12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“</a:t>
            </a:r>
            <a:r>
              <a:rPr sz="2200" b="1" spc="-10" dirty="0">
                <a:solidFill>
                  <a:srgbClr val="82C7FA"/>
                </a:solidFill>
                <a:latin typeface="Cambria"/>
                <a:cs typeface="Cambria"/>
              </a:rPr>
              <a:t>бонижен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”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–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синтактично правилна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но семантично</a:t>
            </a:r>
            <a:r>
              <a:rPr sz="2200" spc="-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празна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>
              <a:spcBef>
                <a:spcPts val="270"/>
              </a:spcBef>
            </a:pP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защото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не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означава</a:t>
            </a:r>
            <a:r>
              <a:rPr sz="2200" spc="-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нищо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100965" indent="-228600">
              <a:lnSpc>
                <a:spcPct val="11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FFFFFF"/>
                </a:solidFill>
                <a:latin typeface="Lucida Fax"/>
                <a:cs typeface="Lucida Fax"/>
              </a:rPr>
              <a:t>“</a:t>
            </a:r>
            <a:r>
              <a:rPr sz="2200" b="1" spc="-15" dirty="0">
                <a:solidFill>
                  <a:srgbClr val="82C7FA"/>
                </a:solidFill>
                <a:latin typeface="Cambria"/>
                <a:cs typeface="Cambria"/>
              </a:rPr>
              <a:t>Прозрачни автомобили </a:t>
            </a:r>
            <a:r>
              <a:rPr sz="2200" b="1" spc="-5" dirty="0">
                <a:solidFill>
                  <a:srgbClr val="82C7FA"/>
                </a:solidFill>
                <a:latin typeface="Cambria"/>
                <a:cs typeface="Cambria"/>
              </a:rPr>
              <a:t>спят зимен сън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” –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изречение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което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е  синтактически правилно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но на практика е</a:t>
            </a:r>
            <a:r>
              <a:rPr sz="22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безсмислено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98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6777" y="231636"/>
            <a:ext cx="8709025" cy="6285865"/>
            <a:chOff x="112776" y="231635"/>
            <a:chExt cx="8709025" cy="628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16" y="231635"/>
              <a:ext cx="1168146" cy="40768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512" y="231635"/>
              <a:ext cx="546354" cy="4076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7215" y="231635"/>
              <a:ext cx="3707129" cy="4076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6696" y="231635"/>
              <a:ext cx="296405" cy="4076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1476" y="231635"/>
              <a:ext cx="1948433" cy="4076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76" y="496836"/>
              <a:ext cx="1498854" cy="4609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0" y="496836"/>
              <a:ext cx="1133094" cy="4609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8464" y="496836"/>
              <a:ext cx="401561" cy="4609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76" y="789444"/>
              <a:ext cx="1498854" cy="4609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3500" y="789444"/>
              <a:ext cx="1255014" cy="4609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0383" y="789444"/>
              <a:ext cx="401561" cy="4609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776" y="1082052"/>
              <a:ext cx="1378458" cy="4609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6616" y="1374660"/>
              <a:ext cx="1133094" cy="4609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1579" y="1374660"/>
              <a:ext cx="889254" cy="4609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2703" y="1374660"/>
              <a:ext cx="401561" cy="46099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6616" y="1667268"/>
              <a:ext cx="889254" cy="46099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7739" y="1667268"/>
              <a:ext cx="889254" cy="4609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8864" y="1667268"/>
              <a:ext cx="400050" cy="46099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6616" y="1959876"/>
              <a:ext cx="1989582" cy="46099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6616" y="2252484"/>
              <a:ext cx="889254" cy="46099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9659" y="2252484"/>
              <a:ext cx="521982" cy="4609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3500" y="2252484"/>
              <a:ext cx="889253" cy="46099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66543" y="2252484"/>
              <a:ext cx="2477261" cy="46099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65676" y="2252484"/>
              <a:ext cx="523494" cy="46099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11040" y="2252484"/>
              <a:ext cx="887730" cy="46099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20640" y="2252484"/>
              <a:ext cx="3211830" cy="4609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776" y="2545092"/>
              <a:ext cx="1133094" cy="46099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6616" y="2837700"/>
              <a:ext cx="765810" cy="46099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4295" y="2837700"/>
              <a:ext cx="889254" cy="46099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55420" y="2837700"/>
              <a:ext cx="2356866" cy="46099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8535" y="3130308"/>
              <a:ext cx="889253" cy="46099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11579" y="3130308"/>
              <a:ext cx="400050" cy="46099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33500" y="3130308"/>
              <a:ext cx="889253" cy="46099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66543" y="3130308"/>
              <a:ext cx="2234946" cy="46099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6616" y="3422916"/>
              <a:ext cx="889254" cy="46099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9659" y="3422916"/>
              <a:ext cx="521982" cy="46099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33500" y="3422916"/>
              <a:ext cx="889253" cy="46099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66543" y="3422916"/>
              <a:ext cx="400050" cy="46099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88464" y="3422916"/>
              <a:ext cx="889253" cy="46099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99587" y="3422916"/>
              <a:ext cx="1011174" cy="46099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532631" y="3422916"/>
              <a:ext cx="1500377" cy="46099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54879" y="3422916"/>
              <a:ext cx="889253" cy="46099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87923" y="3422916"/>
              <a:ext cx="3333750" cy="46099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6616" y="3715524"/>
              <a:ext cx="1255014" cy="46099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33500" y="3715524"/>
              <a:ext cx="889253" cy="46099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44624" y="3715524"/>
              <a:ext cx="523494" cy="46099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6616" y="4008132"/>
              <a:ext cx="643890" cy="46099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2376" y="4008132"/>
              <a:ext cx="5289042" cy="46099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6616" y="4300740"/>
              <a:ext cx="2355342" cy="46099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433827" y="4300740"/>
              <a:ext cx="1011174" cy="46099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88792" y="4300740"/>
              <a:ext cx="400050" cy="46099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410711" y="4300740"/>
              <a:ext cx="889253" cy="46099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21835" y="4300740"/>
              <a:ext cx="523493" cy="46099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616" y="4593348"/>
              <a:ext cx="3821429" cy="46099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6616" y="4885956"/>
              <a:ext cx="643890" cy="46099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22376" y="4885956"/>
              <a:ext cx="1378458" cy="46099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22703" y="4885956"/>
              <a:ext cx="1376933" cy="46099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21508" y="4885956"/>
              <a:ext cx="1256538" cy="46099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56616" y="5178551"/>
              <a:ext cx="889254" cy="46099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89659" y="5178551"/>
              <a:ext cx="3088386" cy="46099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0456" y="5471160"/>
              <a:ext cx="1011174" cy="46099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55420" y="5471160"/>
              <a:ext cx="401561" cy="46099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78864" y="5471160"/>
              <a:ext cx="887730" cy="46099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88464" y="5471160"/>
              <a:ext cx="523494" cy="46099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56616" y="5763768"/>
              <a:ext cx="1989582" cy="46099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56616" y="6056375"/>
              <a:ext cx="1378458" cy="460997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755141" y="237796"/>
            <a:ext cx="8452485" cy="612330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spcBef>
                <a:spcPts val="4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Пример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  <a:hlinkClick r:id="rId57"/>
              </a:rPr>
              <a:t>http://www.cplusplus.com/reference/cstdio/fread/</a:t>
            </a:r>
            <a:r>
              <a:rPr sz="1400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четене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цял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файл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6112510">
              <a:lnSpc>
                <a:spcPts val="2300"/>
              </a:lnSpc>
              <a:spcBef>
                <a:spcPts val="90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#include &lt;stdio.h&gt;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#include &lt;stdlib.h&gt; </a:t>
            </a:r>
            <a:r>
              <a:rPr sz="1600" spc="-9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main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()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6540">
              <a:spcBef>
                <a:spcPts val="250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FILE</a:t>
            </a:r>
            <a:r>
              <a:rPr sz="16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16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pFile;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6540">
              <a:spcBef>
                <a:spcPts val="385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long</a:t>
            </a:r>
            <a:r>
              <a:rPr sz="16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lSize;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6540">
              <a:spcBef>
                <a:spcPts val="385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char</a:t>
            </a:r>
            <a:r>
              <a:rPr sz="16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16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buffer;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 marR="615950" indent="243840">
              <a:lnSpc>
                <a:spcPct val="120000"/>
              </a:lnSpc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pFile</a:t>
            </a:r>
            <a:r>
              <a:rPr sz="16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fopen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"myfile.txt"</a:t>
            </a:r>
            <a:r>
              <a:rPr sz="16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"rb"</a:t>
            </a:r>
            <a:r>
              <a:rPr sz="16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); отваряне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в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режим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четене </a:t>
            </a:r>
            <a:r>
              <a:rPr sz="1600" spc="-94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двоично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78460" marR="4524375" indent="-121920">
              <a:lnSpc>
                <a:spcPts val="2310"/>
              </a:lnSpc>
              <a:spcBef>
                <a:spcPts val="135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if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(pFile==NULL)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exit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(1);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 fseek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(pFile , 0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, SEEK_END);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6540">
              <a:spcBef>
                <a:spcPts val="240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lSize</a:t>
            </a:r>
            <a:r>
              <a:rPr sz="16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ftell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(pFile);</a:t>
            </a:r>
            <a:r>
              <a:rPr sz="16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//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функцията</a:t>
            </a:r>
            <a:r>
              <a:rPr sz="16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ftell</a:t>
            </a:r>
            <a:r>
              <a:rPr sz="16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определя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размера</a:t>
            </a:r>
            <a:r>
              <a:rPr sz="16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на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файла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6540">
              <a:spcBef>
                <a:spcPts val="385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rewind</a:t>
            </a:r>
            <a:r>
              <a:rPr sz="16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(pFile);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6540">
              <a:spcBef>
                <a:spcPts val="384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//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заделяне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 на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памет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динамично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 за</a:t>
            </a:r>
            <a:r>
              <a:rPr sz="16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целия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файл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6540">
              <a:spcBef>
                <a:spcPts val="380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buffer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= (char*)</a:t>
            </a:r>
            <a:r>
              <a:rPr sz="16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malloc (lSize);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6540">
              <a:spcBef>
                <a:spcPts val="390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if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(buffer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==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NULL) exit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(2);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6540" marR="4646295">
              <a:lnSpc>
                <a:spcPct val="120000"/>
              </a:lnSpc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//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копиране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на файла в буфера </a:t>
            </a:r>
            <a:r>
              <a:rPr sz="1600" spc="-9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fread</a:t>
            </a:r>
            <a:r>
              <a:rPr sz="16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(buffer,1,lSize,pFile);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00380">
              <a:spcBef>
                <a:spcPts val="384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fclose</a:t>
            </a:r>
            <a:r>
              <a:rPr sz="16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(pFile);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6540" marR="6480175">
              <a:lnSpc>
                <a:spcPct val="120000"/>
              </a:lnSpc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free</a:t>
            </a:r>
            <a:r>
              <a:rPr sz="16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(buffer); </a:t>
            </a:r>
            <a:r>
              <a:rPr sz="1600" spc="-94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return</a:t>
            </a:r>
            <a:r>
              <a:rPr sz="16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0;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pic>
        <p:nvPicPr>
          <p:cNvPr id="70" name="object 7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636776" y="6348990"/>
            <a:ext cx="400050" cy="460997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1755140" y="6385052"/>
            <a:ext cx="1473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86282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6423" y="851917"/>
            <a:ext cx="2399538" cy="9685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69153" y="960247"/>
            <a:ext cx="18453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10" dirty="0">
                <a:solidFill>
                  <a:srgbClr val="ABDAFB"/>
                </a:solidFill>
              </a:rPr>
              <a:t>FWRITE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2104644" y="1786127"/>
            <a:ext cx="7628890" cy="4733290"/>
            <a:chOff x="580644" y="1786127"/>
            <a:chExt cx="7628890" cy="47332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644" y="1786127"/>
              <a:ext cx="1695450" cy="6896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0804" y="1786127"/>
              <a:ext cx="517410" cy="6896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5208" y="1786127"/>
              <a:ext cx="4694682" cy="689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468" y="2307348"/>
              <a:ext cx="864869" cy="4930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2268" y="2307348"/>
              <a:ext cx="813054" cy="4930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8340" y="2307348"/>
              <a:ext cx="430542" cy="4930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9404" y="2307348"/>
              <a:ext cx="816102" cy="4930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67000" y="2307348"/>
              <a:ext cx="1559814" cy="4930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7347" y="2307348"/>
              <a:ext cx="864870" cy="4930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53711" y="2307348"/>
              <a:ext cx="803910" cy="4930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8155" y="2307348"/>
              <a:ext cx="864870" cy="4930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4520" y="2307348"/>
              <a:ext cx="2524505" cy="4930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836" y="2564891"/>
              <a:ext cx="496062" cy="6438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9244" y="2537459"/>
              <a:ext cx="1991106" cy="6896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5060" y="2537459"/>
              <a:ext cx="500634" cy="6896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836" y="2930652"/>
              <a:ext cx="496062" cy="6438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244" y="2903219"/>
              <a:ext cx="1189482" cy="6896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3628" y="3268980"/>
              <a:ext cx="6256782" cy="6896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5120" y="3268980"/>
              <a:ext cx="517410" cy="6896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77228" y="3268980"/>
              <a:ext cx="1279398" cy="6896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0644" y="3634739"/>
              <a:ext cx="3007613" cy="6896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836" y="4027932"/>
              <a:ext cx="496062" cy="6438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9244" y="4000500"/>
              <a:ext cx="956309" cy="6896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8972" y="4366260"/>
              <a:ext cx="6820661" cy="6896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24344" y="4366260"/>
              <a:ext cx="584441" cy="6896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836" y="4759451"/>
              <a:ext cx="496062" cy="6438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9244" y="4732020"/>
              <a:ext cx="1160526" cy="6896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8972" y="5097780"/>
              <a:ext cx="3984498" cy="6896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88179" y="5097780"/>
              <a:ext cx="585977" cy="6896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836" y="5490972"/>
              <a:ext cx="496062" cy="6438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9244" y="5463539"/>
              <a:ext cx="1347978" cy="6896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8972" y="5829287"/>
              <a:ext cx="3574541" cy="68961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78223" y="5829287"/>
              <a:ext cx="1184910" cy="68961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30140" y="5829287"/>
              <a:ext cx="2760725" cy="6896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5575" y="5829287"/>
              <a:ext cx="582929" cy="68961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2288236" y="1690047"/>
            <a:ext cx="7240905" cy="461645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spcBef>
                <a:spcPts val="152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Функция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записва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блок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данни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в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поток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73025">
              <a:lnSpc>
                <a:spcPts val="2030"/>
              </a:lnSpc>
              <a:spcBef>
                <a:spcPts val="1015"/>
              </a:spcBef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size_t</a:t>
            </a:r>
            <a:r>
              <a:rPr sz="1700" spc="4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fwrite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const void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buffer,</a:t>
            </a:r>
            <a:r>
              <a:rPr sz="1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size_t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size,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size_t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count,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FILE *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stream );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870"/>
              </a:lnSpc>
              <a:buFontTx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Параметри.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buFontTx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buffer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65430"/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указател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към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структурата 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цел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обем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най-малко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(size*count)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bytes.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buFontTx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0520"/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размер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байтове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на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всеки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прочетен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елемент.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buFontTx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0520"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брой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елементи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четене.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buFontTx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stream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0520"/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указател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към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отворен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файл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права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за запис.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121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703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8007" y="1362456"/>
            <a:ext cx="7616190" cy="5126355"/>
            <a:chOff x="64007" y="1362455"/>
            <a:chExt cx="7616190" cy="5126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7" y="1362455"/>
              <a:ext cx="2061210" cy="6301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503" y="1362455"/>
              <a:ext cx="1556766" cy="6301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4556" y="1362455"/>
              <a:ext cx="547865" cy="630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" y="1824227"/>
              <a:ext cx="1556766" cy="6301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07" y="2286000"/>
              <a:ext cx="546354" cy="6301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287" y="2749295"/>
              <a:ext cx="1558290" cy="6301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8863" y="2749295"/>
              <a:ext cx="1218438" cy="6301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8587" y="2749295"/>
              <a:ext cx="547865" cy="6301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287" y="3211067"/>
              <a:ext cx="7280909" cy="6301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007" y="3546348"/>
              <a:ext cx="2398014" cy="6301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9287" y="4008120"/>
              <a:ext cx="1219962" cy="6301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9699" y="4008120"/>
              <a:ext cx="715518" cy="6301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46503" y="4008120"/>
              <a:ext cx="1219962" cy="6301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55391" y="4008120"/>
              <a:ext cx="3914394" cy="6301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287" y="4471416"/>
              <a:ext cx="1389126" cy="6301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8863" y="4471416"/>
              <a:ext cx="3576066" cy="6301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6216" y="4471416"/>
              <a:ext cx="1219962" cy="6301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17463" y="4471416"/>
              <a:ext cx="715517" cy="6301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9287" y="4933188"/>
              <a:ext cx="1389126" cy="6301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8863" y="4933188"/>
              <a:ext cx="546354" cy="6301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46503" y="4933188"/>
              <a:ext cx="1219962" cy="6301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87752" y="4933188"/>
              <a:ext cx="715518" cy="6301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9287" y="5394959"/>
              <a:ext cx="1895094" cy="6301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007" y="5858255"/>
              <a:ext cx="546354" cy="6301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755141" y="1287298"/>
            <a:ext cx="7088505" cy="5035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38600">
              <a:lnSpc>
                <a:spcPct val="1377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#include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&lt;stdio.h&gt; </a:t>
            </a:r>
            <a:r>
              <a:rPr sz="2200" spc="-1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main</a:t>
            </a:r>
            <a:r>
              <a:rPr sz="2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()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994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47980">
              <a:spcBef>
                <a:spcPts val="101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FILE</a:t>
            </a:r>
            <a:r>
              <a:rPr sz="22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pFile;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47980">
              <a:spcBef>
                <a:spcPts val="994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char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 buffer[]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"This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buffer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contains 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34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characters";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47980" marR="842010">
              <a:lnSpc>
                <a:spcPts val="3650"/>
              </a:lnSpc>
              <a:spcBef>
                <a:spcPts val="280"/>
              </a:spcBef>
            </a:pP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pFile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fopen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("myfile.txt"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"w"); </a:t>
            </a:r>
            <a:r>
              <a:rPr sz="2200" spc="-1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fwrite</a:t>
            </a:r>
            <a:r>
              <a:rPr sz="22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(buffer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34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2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pFile);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47980">
              <a:spcBef>
                <a:spcPts val="705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fclose</a:t>
            </a:r>
            <a:r>
              <a:rPr sz="2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(pFile);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47980">
              <a:spcBef>
                <a:spcPts val="100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return</a:t>
            </a:r>
            <a:r>
              <a:rPr sz="22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0;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1005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122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008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8028" y="70104"/>
            <a:ext cx="8837295" cy="1003935"/>
            <a:chOff x="224027" y="70103"/>
            <a:chExt cx="8837295" cy="1003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027" y="70103"/>
              <a:ext cx="5511546" cy="6896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0868" y="70103"/>
              <a:ext cx="1212341" cy="689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7919" y="70103"/>
              <a:ext cx="2843022" cy="6896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7860" y="362712"/>
              <a:ext cx="3263646" cy="6865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9263" y="362712"/>
              <a:ext cx="1639062" cy="6865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8192" y="387095"/>
              <a:ext cx="1143762" cy="68656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921610"/>
          </a:xfrm>
          <a:prstGeom prst="rect">
            <a:avLst/>
          </a:prstGeom>
        </p:spPr>
        <p:txBody>
          <a:bodyPr vert="horz" wrap="square" lIns="0" tIns="252297" rIns="0" bIns="0" rtlCol="0">
            <a:spAutoFit/>
          </a:bodyPr>
          <a:lstStyle/>
          <a:p>
            <a:pPr marL="1905" algn="ctr">
              <a:lnSpc>
                <a:spcPts val="2585"/>
              </a:lnSpc>
              <a:spcBef>
                <a:spcPts val="100"/>
              </a:spcBef>
            </a:pPr>
            <a:r>
              <a:rPr spc="-5" dirty="0"/>
              <a:t>ПРОСТИ</a:t>
            </a:r>
            <a:r>
              <a:rPr spc="-20" dirty="0"/>
              <a:t> </a:t>
            </a:r>
            <a:r>
              <a:rPr spc="-5" dirty="0"/>
              <a:t>ОПЕРАТОРИ</a:t>
            </a:r>
            <a:r>
              <a:rPr spc="-20" dirty="0"/>
              <a:t> </a:t>
            </a:r>
            <a:r>
              <a:rPr dirty="0"/>
              <a:t>В</a:t>
            </a:r>
            <a:r>
              <a:rPr spc="5" dirty="0"/>
              <a:t> </a:t>
            </a:r>
            <a:r>
              <a:rPr spc="-5" dirty="0"/>
              <a:t>ЕЗИКА</a:t>
            </a:r>
            <a:r>
              <a:rPr spc="-20" dirty="0"/>
              <a:t> </a:t>
            </a:r>
            <a:r>
              <a:rPr spc="-5" dirty="0"/>
              <a:t>С++:</a:t>
            </a:r>
            <a:r>
              <a:rPr spc="-15" dirty="0"/>
              <a:t> </a:t>
            </a:r>
            <a:r>
              <a:rPr spc="-5" dirty="0"/>
              <a:t>ОПЕРАТОР</a:t>
            </a:r>
            <a:r>
              <a:rPr dirty="0"/>
              <a:t> ЗА</a:t>
            </a:r>
          </a:p>
          <a:p>
            <a:pPr marL="1905" algn="ctr">
              <a:lnSpc>
                <a:spcPts val="2585"/>
              </a:lnSpc>
            </a:pPr>
            <a:r>
              <a:rPr spc="-5" dirty="0"/>
              <a:t>ИЗВЕЖДАНЕ</a:t>
            </a:r>
            <a:r>
              <a:rPr spc="-55" dirty="0"/>
              <a:t> </a:t>
            </a:r>
            <a:r>
              <a:rPr dirty="0"/>
              <a:t>НА</a:t>
            </a:r>
            <a:r>
              <a:rPr spc="-25" dirty="0"/>
              <a:t> </a:t>
            </a:r>
            <a:r>
              <a:rPr dirty="0"/>
              <a:t>ДАННИ</a:t>
            </a:r>
            <a:r>
              <a:rPr spc="-25" dirty="0"/>
              <a:t> </a:t>
            </a:r>
            <a:r>
              <a:rPr b="1" i="1" dirty="0">
                <a:latin typeface="Courier New"/>
                <a:cs typeface="Courier New"/>
              </a:rPr>
              <a:t>COUT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524000" y="1008901"/>
            <a:ext cx="8939530" cy="5264785"/>
            <a:chOff x="0" y="1008900"/>
            <a:chExt cx="8939530" cy="526478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572" y="1008900"/>
              <a:ext cx="1576578" cy="5478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2204" y="1034796"/>
              <a:ext cx="764286" cy="5478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09800" y="1008900"/>
              <a:ext cx="483857" cy="5478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47544" y="1034796"/>
              <a:ext cx="909066" cy="5478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9920" y="1008900"/>
              <a:ext cx="602742" cy="5478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26535" y="1008900"/>
              <a:ext cx="1888998" cy="5478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73979" y="1008900"/>
              <a:ext cx="557009" cy="5478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01055" y="1008900"/>
              <a:ext cx="2000250" cy="5478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56704" y="1013460"/>
              <a:ext cx="1692402" cy="5478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7903" y="1324368"/>
              <a:ext cx="1777746" cy="5478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65704" y="1303020"/>
              <a:ext cx="2861310" cy="5478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7067" y="1298460"/>
              <a:ext cx="1386078" cy="5478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1592" y="1303020"/>
              <a:ext cx="1300733" cy="54787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74392" y="1703832"/>
              <a:ext cx="2794254" cy="6301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89932" y="1728216"/>
              <a:ext cx="1049274" cy="6301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32703" y="1703832"/>
              <a:ext cx="1154429" cy="6301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2203704"/>
              <a:ext cx="339090" cy="50977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4592" y="2180844"/>
              <a:ext cx="1579626" cy="54787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14272" y="2180844"/>
              <a:ext cx="396989" cy="54787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592" y="2491752"/>
              <a:ext cx="909065" cy="54786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6967" y="2491752"/>
              <a:ext cx="762762" cy="54786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9783" y="2470416"/>
              <a:ext cx="1088898" cy="54786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25979" y="2631960"/>
              <a:ext cx="323837" cy="37870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68651" y="2470416"/>
              <a:ext cx="470141" cy="54786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61260" y="2491752"/>
              <a:ext cx="762762" cy="54786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94076" y="2470416"/>
              <a:ext cx="1088898" cy="54786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00271" y="2631960"/>
              <a:ext cx="323837" cy="37870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42944" y="2470416"/>
              <a:ext cx="470141" cy="54786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34028" y="2491752"/>
              <a:ext cx="1774698" cy="54786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78779" y="2470416"/>
              <a:ext cx="470141" cy="54786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18988" y="2470416"/>
              <a:ext cx="948689" cy="54786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84976" y="2631960"/>
              <a:ext cx="314693" cy="37870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18503" y="2470416"/>
              <a:ext cx="470141" cy="54786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458711" y="2491752"/>
              <a:ext cx="474713" cy="54786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0" y="2924543"/>
              <a:ext cx="340626" cy="51283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3068" y="2901696"/>
              <a:ext cx="1610106" cy="55092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40180" y="2901696"/>
              <a:ext cx="400050" cy="55092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63267" y="2901696"/>
              <a:ext cx="1308354" cy="5509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10255" y="2901696"/>
              <a:ext cx="2158746" cy="55092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10684" y="2901696"/>
              <a:ext cx="1703069" cy="5509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153911" y="2901696"/>
              <a:ext cx="668273" cy="5509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489191" y="2901696"/>
              <a:ext cx="1623821" cy="55092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853171" y="2901696"/>
              <a:ext cx="1085850" cy="5509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3068" y="3191256"/>
              <a:ext cx="4464558" cy="55092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0" y="3630168"/>
              <a:ext cx="340626" cy="5128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3068" y="3607308"/>
              <a:ext cx="1410462" cy="5509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40536" y="3607308"/>
              <a:ext cx="400050" cy="5509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0" y="4024884"/>
              <a:ext cx="631698" cy="5509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592" y="4294644"/>
              <a:ext cx="909065" cy="54786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6967" y="4294644"/>
              <a:ext cx="762762" cy="54786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19783" y="4294644"/>
              <a:ext cx="909066" cy="54786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042160" y="4294644"/>
              <a:ext cx="909065" cy="54786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621279" y="4294644"/>
              <a:ext cx="474713" cy="54786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766060" y="4294644"/>
              <a:ext cx="764286" cy="54786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264408" y="4294644"/>
              <a:ext cx="619506" cy="54786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553967" y="4273308"/>
              <a:ext cx="3036569" cy="54786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260591" y="4294644"/>
              <a:ext cx="909065" cy="54786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982968" y="4273308"/>
              <a:ext cx="1468374" cy="54786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0" y="4654296"/>
              <a:ext cx="631698" cy="55092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9831" y="4965179"/>
              <a:ext cx="816102" cy="48997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9516" y="4965179"/>
              <a:ext cx="1209294" cy="48997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612391" y="4965179"/>
              <a:ext cx="1076706" cy="48997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392679" y="4965179"/>
              <a:ext cx="1207770" cy="48997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304032" y="4965179"/>
              <a:ext cx="1078230" cy="48997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085844" y="4965179"/>
              <a:ext cx="1597914" cy="48997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387340" y="4965179"/>
              <a:ext cx="1078230" cy="48997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169152" y="4965179"/>
              <a:ext cx="1599438" cy="48997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472171" y="4965179"/>
              <a:ext cx="1076705" cy="48997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252459" y="4965179"/>
              <a:ext cx="427481" cy="48997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0" y="5324855"/>
              <a:ext cx="340626" cy="51282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63068" y="5301996"/>
              <a:ext cx="1773174" cy="55092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03247" y="5301996"/>
              <a:ext cx="400050" cy="55092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37260" y="5728716"/>
              <a:ext cx="499122" cy="50671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55191" y="5704331"/>
              <a:ext cx="1453134" cy="54786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8379" y="5725667"/>
              <a:ext cx="764286" cy="54786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712720" y="5699760"/>
              <a:ext cx="500633" cy="54786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3407" y="5725667"/>
              <a:ext cx="909066" cy="54786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544823" y="5699760"/>
              <a:ext cx="636270" cy="54786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933444" y="5699760"/>
              <a:ext cx="2330957" cy="54786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016752" y="5699760"/>
              <a:ext cx="474713" cy="54786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245352" y="5699760"/>
              <a:ext cx="2073402" cy="547865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1577340" y="1078738"/>
            <a:ext cx="8738235" cy="5006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6545" algn="ctr"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Обектите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cin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са дефинирани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стандартната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библиотека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525780" algn="ctr"/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iostream.h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като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обекти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т.нар.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iostream</a:t>
            </a:r>
            <a:r>
              <a:rPr sz="19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класове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99720" algn="ctr">
              <a:spcBef>
                <a:spcPts val="965"/>
              </a:spcBef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Знаков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модел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22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С++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66700" indent="-228600">
              <a:spcBef>
                <a:spcPts val="1030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Синтаксис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66700">
              <a:tabLst>
                <a:tab pos="2563495" algn="l"/>
                <a:tab pos="4136390" algn="l"/>
              </a:tabLst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&lt;&lt;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&lt;израз</a:t>
            </a:r>
            <a:r>
              <a:rPr sz="1875" spc="-15" baseline="-20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&gt;	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&lt;&lt;</a:t>
            </a:r>
            <a:r>
              <a:rPr sz="19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&lt;израз</a:t>
            </a:r>
            <a:r>
              <a:rPr sz="1875" spc="-15" baseline="-20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&gt;	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&lt;&lt;</a:t>
            </a:r>
            <a:r>
              <a:rPr sz="1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r>
              <a:rPr sz="19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&lt;&lt;</a:t>
            </a:r>
            <a:r>
              <a:rPr sz="19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&lt;израз</a:t>
            </a:r>
            <a:r>
              <a:rPr sz="1875" spc="-15" baseline="-2000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66700" indent="-228600">
              <a:spcBef>
                <a:spcPts val="1130"/>
              </a:spcBef>
              <a:buFont typeface="Arial"/>
              <a:buChar char="•"/>
              <a:tabLst>
                <a:tab pos="266065" algn="l"/>
                <a:tab pos="266700" algn="l"/>
                <a:tab pos="1866900" algn="l"/>
              </a:tabLst>
            </a:pP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Семантика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: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Извежда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последователно</a:t>
            </a: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стойностите</a:t>
            </a: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изброените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изрази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66700"/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стандартното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изходно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устройство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66700" indent="-228600">
              <a:spcBef>
                <a:spcPts val="994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Примери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38100">
              <a:lnSpc>
                <a:spcPts val="2110"/>
              </a:lnSpc>
              <a:spcBef>
                <a:spcPts val="1010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(1)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66700">
              <a:lnSpc>
                <a:spcPts val="2110"/>
              </a:lnSpc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&lt;&lt;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Days</a:t>
            </a:r>
            <a:r>
              <a:rPr sz="1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&lt;&lt;</a:t>
            </a:r>
            <a:r>
              <a:rPr sz="19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“\n”;</a:t>
            </a:r>
            <a:r>
              <a:rPr sz="1900" spc="-6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ourier New"/>
                <a:cs typeface="Courier New"/>
              </a:rPr>
              <a:t>//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отпечата</a:t>
            </a:r>
            <a:r>
              <a:rPr sz="1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стойността</a:t>
            </a: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Days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нов</a:t>
            </a:r>
            <a:r>
              <a:rPr sz="1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ред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38100">
              <a:lnSpc>
                <a:spcPts val="2250"/>
              </a:lnSpc>
              <a:spcBef>
                <a:spcPts val="73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(2)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66700">
              <a:lnSpc>
                <a:spcPts val="2010"/>
              </a:lnSpc>
            </a:pP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cout&lt;&lt;"The</a:t>
            </a:r>
            <a:r>
              <a:rPr sz="1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coords:</a:t>
            </a:r>
            <a:r>
              <a:rPr sz="17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x</a:t>
            </a:r>
            <a:r>
              <a:rPr sz="1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"&lt;&lt;xcoord&lt;&lt;", y "&lt;&lt;ycoord&lt;&lt;",</a:t>
            </a:r>
            <a:r>
              <a:rPr sz="17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z</a:t>
            </a:r>
            <a:r>
              <a:rPr sz="1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"&lt;&lt;zcoord;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66700" indent="-228600">
              <a:spcBef>
                <a:spcPts val="840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Особености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57300" lvl="1" indent="-229235">
              <a:spcBef>
                <a:spcPts val="880"/>
              </a:spcBef>
              <a:buFont typeface="Wingdings"/>
              <a:buChar char=""/>
              <a:tabLst>
                <a:tab pos="1257935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б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ci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1900" spc="-4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b="1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00" b="1" spc="-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9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Verdana"/>
                <a:cs typeface="Verdana"/>
              </a:rPr>
              <a:t>не</a:t>
            </a:r>
            <a:r>
              <a:rPr sz="1900" b="1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ъв</a:t>
            </a:r>
            <a:r>
              <a:rPr sz="1900" b="1" spc="-1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00" b="1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00" b="1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1900" b="1" spc="-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Win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ows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ГПИ</a:t>
            </a:r>
            <a:endParaRPr sz="1900">
              <a:solidFill>
                <a:prstClr val="black"/>
              </a:solidFill>
              <a:latin typeface="Verdana"/>
              <a:cs typeface="Verdana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1866900" y="6006084"/>
            <a:ext cx="8484870" cy="574040"/>
            <a:chOff x="342900" y="6006084"/>
            <a:chExt cx="8484870" cy="574040"/>
          </a:xfrm>
        </p:grpSpPr>
        <p:pic>
          <p:nvPicPr>
            <p:cNvPr id="94" name="object 9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42900" y="6035040"/>
              <a:ext cx="499122" cy="50671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27888" y="6031992"/>
              <a:ext cx="909066" cy="54786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289303" y="6006084"/>
              <a:ext cx="6959346" cy="54786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8704" y="6031992"/>
              <a:ext cx="909066" cy="547865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1998980" y="6077203"/>
            <a:ext cx="81927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7975" indent="-295910">
              <a:spcBef>
                <a:spcPts val="95"/>
              </a:spcBef>
              <a:buFont typeface="Wingdings"/>
              <a:buChar char=""/>
              <a:tabLst>
                <a:tab pos="308610" algn="l"/>
              </a:tabLst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endl</a:t>
            </a:r>
            <a:r>
              <a:rPr sz="1900" spc="-5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специален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клас, който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поставен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като аргумент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114545" y="6153911"/>
            <a:ext cx="2209165" cy="551180"/>
            <a:chOff x="3590544" y="6153911"/>
            <a:chExt cx="2209165" cy="551180"/>
          </a:xfrm>
        </p:grpSpPr>
        <p:pic>
          <p:nvPicPr>
            <p:cNvPr id="100" name="object 10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590544" y="6153911"/>
              <a:ext cx="1268729" cy="55092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599432" y="6153911"/>
              <a:ext cx="727710" cy="55092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062727" y="6153911"/>
              <a:ext cx="736853" cy="550926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5259451" y="6221984"/>
            <a:ext cx="19024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извежда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нов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ред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123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7455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4572"/>
            <a:ext cx="9144000" cy="1123950"/>
            <a:chOff x="0" y="4572"/>
            <a:chExt cx="9144000" cy="1123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4572"/>
              <a:ext cx="6425946" cy="7993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2968" y="4572"/>
              <a:ext cx="1410462" cy="7993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03276"/>
              <a:ext cx="8367522" cy="7962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1271" y="303276"/>
              <a:ext cx="654557" cy="7962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89976" y="332231"/>
              <a:ext cx="954022" cy="79629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07921" y="90628"/>
            <a:ext cx="8977630" cy="751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ts val="2855"/>
              </a:lnSpc>
              <a:spcBef>
                <a:spcPts val="95"/>
              </a:spcBef>
            </a:pPr>
            <a:r>
              <a:rPr sz="2800" spc="-5" dirty="0"/>
              <a:t>ПРОСТИ</a:t>
            </a:r>
            <a:r>
              <a:rPr sz="2800" spc="30" dirty="0"/>
              <a:t> </a:t>
            </a:r>
            <a:r>
              <a:rPr sz="2800" spc="-10" dirty="0"/>
              <a:t>ОПЕРАТОРИ</a:t>
            </a:r>
            <a:r>
              <a:rPr sz="2800" dirty="0"/>
              <a:t> </a:t>
            </a:r>
            <a:r>
              <a:rPr sz="2800" spc="-5" dirty="0"/>
              <a:t>В </a:t>
            </a:r>
            <a:r>
              <a:rPr sz="2800" spc="-10" dirty="0"/>
              <a:t>ЕЗИКА</a:t>
            </a:r>
            <a:r>
              <a:rPr sz="2800" spc="15" dirty="0"/>
              <a:t> </a:t>
            </a:r>
            <a:r>
              <a:rPr sz="2800" spc="-5" dirty="0"/>
              <a:t>С++:</a:t>
            </a:r>
            <a:endParaRPr sz="2800"/>
          </a:p>
          <a:p>
            <a:pPr algn="ctr">
              <a:lnSpc>
                <a:spcPts val="2855"/>
              </a:lnSpc>
            </a:pPr>
            <a:r>
              <a:rPr sz="2800" spc="-5" dirty="0"/>
              <a:t>ОПЕРАТОРИ</a:t>
            </a:r>
            <a:r>
              <a:rPr sz="2800" spc="20" dirty="0"/>
              <a:t> </a:t>
            </a:r>
            <a:r>
              <a:rPr sz="2800" spc="-5" dirty="0"/>
              <a:t>ЗА</a:t>
            </a:r>
            <a:r>
              <a:rPr sz="2800" spc="-10" dirty="0"/>
              <a:t> ВЪВЕЖДАНЕ</a:t>
            </a:r>
            <a:r>
              <a:rPr sz="2800" dirty="0"/>
              <a:t> </a:t>
            </a:r>
            <a:r>
              <a:rPr sz="2800" spc="-5" dirty="0"/>
              <a:t>НА</a:t>
            </a:r>
            <a:r>
              <a:rPr sz="2800" dirty="0"/>
              <a:t> </a:t>
            </a:r>
            <a:r>
              <a:rPr sz="2800" spc="-5" dirty="0"/>
              <a:t>ДАННИ</a:t>
            </a:r>
            <a:r>
              <a:rPr sz="2800" spc="20" dirty="0"/>
              <a:t> </a:t>
            </a:r>
            <a:r>
              <a:rPr sz="2800" spc="-5" dirty="0"/>
              <a:t>– </a:t>
            </a:r>
            <a:r>
              <a:rPr sz="2800" i="1" spc="-5" dirty="0">
                <a:latin typeface="Courier New"/>
                <a:cs typeface="Courier New"/>
              </a:rPr>
              <a:t>CIN</a:t>
            </a:r>
            <a:endParaRPr sz="28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24000" y="900683"/>
            <a:ext cx="9144000" cy="5763260"/>
            <a:chOff x="0" y="900683"/>
            <a:chExt cx="9144000" cy="576326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22019"/>
              <a:ext cx="351294" cy="5372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71" y="900683"/>
              <a:ext cx="1668017" cy="5737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9803" y="900683"/>
              <a:ext cx="415277" cy="5737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971" y="1289303"/>
              <a:ext cx="802385" cy="5737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572" y="1289303"/>
              <a:ext cx="802385" cy="5737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3772" y="1266443"/>
              <a:ext cx="1386078" cy="5737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4955" y="1438643"/>
              <a:ext cx="337553" cy="3939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59151" y="1266443"/>
              <a:ext cx="494550" cy="5737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6332" y="1289303"/>
              <a:ext cx="802385" cy="5737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3532" y="1266443"/>
              <a:ext cx="1386078" cy="5737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04715" y="1438643"/>
              <a:ext cx="337553" cy="39396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48911" y="1266443"/>
              <a:ext cx="493001" cy="5737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44567" y="1289303"/>
              <a:ext cx="1869186" cy="57378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68567" y="1266443"/>
              <a:ext cx="494550" cy="5737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17920" y="1266443"/>
              <a:ext cx="1236726" cy="5737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59752" y="1438643"/>
              <a:ext cx="328409" cy="3939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94804" y="1266443"/>
              <a:ext cx="494550" cy="5737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4156" y="1289303"/>
              <a:ext cx="497573" cy="57378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1595640"/>
              <a:ext cx="352793" cy="5387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5447" y="1572767"/>
              <a:ext cx="1700022" cy="576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07236" y="1572767"/>
              <a:ext cx="418338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25751" y="1572767"/>
              <a:ext cx="1407414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53511" y="1572767"/>
              <a:ext cx="2271522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43855" y="1572767"/>
              <a:ext cx="1794509" cy="576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55664" y="1572767"/>
              <a:ext cx="698754" cy="576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06183" y="1572767"/>
              <a:ext cx="1712214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5447" y="1847087"/>
              <a:ext cx="1792986" cy="5768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67255" y="1847087"/>
              <a:ext cx="7078218" cy="5768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5447" y="2121408"/>
              <a:ext cx="5462778" cy="5768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69991" y="2121408"/>
              <a:ext cx="1940814" cy="5768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62571" y="2121408"/>
              <a:ext cx="617981" cy="5768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00900" y="2121408"/>
              <a:ext cx="1448561" cy="5768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01228" y="2121408"/>
              <a:ext cx="485406" cy="5768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438388" y="2121408"/>
              <a:ext cx="705611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5447" y="2395727"/>
              <a:ext cx="773430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0644" y="2395727"/>
              <a:ext cx="486918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9327" y="2395727"/>
              <a:ext cx="1543049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84248" y="2395727"/>
              <a:ext cx="560069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96083" y="2395727"/>
              <a:ext cx="646938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94788" y="2395727"/>
              <a:ext cx="503694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2726448"/>
              <a:ext cx="352793" cy="53872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5447" y="2703576"/>
              <a:ext cx="1486662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3875" y="2703576"/>
              <a:ext cx="418338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0" y="2979419"/>
              <a:ext cx="654558" cy="576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6971" y="3275076"/>
              <a:ext cx="954786" cy="5737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8972" y="3275076"/>
              <a:ext cx="802385" cy="57378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76172" y="3275076"/>
              <a:ext cx="954786" cy="5737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38172" y="3275076"/>
              <a:ext cx="954786" cy="57378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47772" y="3275076"/>
              <a:ext cx="497573" cy="57378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900172" y="3275076"/>
              <a:ext cx="802386" cy="57378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427476" y="3275076"/>
              <a:ext cx="649986" cy="57378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732276" y="3252216"/>
              <a:ext cx="3181350" cy="57378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568440" y="3275076"/>
              <a:ext cx="954786" cy="57378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330440" y="3252216"/>
              <a:ext cx="1535429" cy="57378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0" y="3593591"/>
              <a:ext cx="654558" cy="5768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6971" y="3893819"/>
              <a:ext cx="1411986" cy="57378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23772" y="3893819"/>
              <a:ext cx="1259586" cy="57378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138172" y="3893819"/>
              <a:ext cx="649986" cy="57378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442972" y="3893819"/>
              <a:ext cx="1259586" cy="57378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357371" y="3893819"/>
              <a:ext cx="649986" cy="57378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662171" y="3893819"/>
              <a:ext cx="1259586" cy="57378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76571" y="3893819"/>
              <a:ext cx="497573" cy="57378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971" y="4172712"/>
              <a:ext cx="802385" cy="57378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572" y="4172712"/>
              <a:ext cx="802385" cy="57378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23772" y="4172712"/>
              <a:ext cx="1259586" cy="57378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38172" y="4172712"/>
              <a:ext cx="497573" cy="57378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971" y="4451604"/>
              <a:ext cx="802385" cy="57378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572" y="4451604"/>
              <a:ext cx="802385" cy="57378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23772" y="4451604"/>
              <a:ext cx="1259586" cy="57378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38172" y="4451604"/>
              <a:ext cx="497573" cy="57378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971" y="4732019"/>
              <a:ext cx="802385" cy="57378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572" y="4732019"/>
              <a:ext cx="802385" cy="57378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23772" y="4732019"/>
              <a:ext cx="1259586" cy="57378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38172" y="4732019"/>
              <a:ext cx="497573" cy="57378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0" y="4991099"/>
              <a:ext cx="654558" cy="57683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971" y="5289804"/>
              <a:ext cx="802385" cy="57378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572" y="5289804"/>
              <a:ext cx="802385" cy="57378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23772" y="5289804"/>
              <a:ext cx="1259586" cy="57378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90572" y="5289804"/>
              <a:ext cx="802386" cy="57378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747772" y="5289804"/>
              <a:ext cx="1259586" cy="57378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4571" y="5289804"/>
              <a:ext cx="802386" cy="57378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271771" y="5289804"/>
              <a:ext cx="1259586" cy="57378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86171" y="5289804"/>
              <a:ext cx="497573" cy="57378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99644" y="5875019"/>
              <a:ext cx="488429" cy="57683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39852" y="5875019"/>
              <a:ext cx="8689086" cy="57683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570988" y="6089904"/>
              <a:ext cx="3384041" cy="57378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609844" y="6089904"/>
              <a:ext cx="1207770" cy="573786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577339" y="907136"/>
            <a:ext cx="9006840" cy="566873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66700" indent="-228600">
              <a:spcBef>
                <a:spcPts val="580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Синтаксис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66700">
              <a:spcBef>
                <a:spcPts val="480"/>
              </a:spcBef>
              <a:tabLst>
                <a:tab pos="2766060" algn="l"/>
                <a:tab pos="4654550" algn="l"/>
              </a:tabLst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cin</a:t>
            </a:r>
            <a:r>
              <a:rPr sz="20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&gt;&gt;</a:t>
            </a:r>
            <a:r>
              <a:rPr sz="20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&lt;variable</a:t>
            </a:r>
            <a:r>
              <a:rPr sz="1950" baseline="-2136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&gt;	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&gt;&gt;</a:t>
            </a:r>
            <a:r>
              <a:rPr sz="20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&lt;variable</a:t>
            </a:r>
            <a:r>
              <a:rPr sz="1950" baseline="-21367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&gt;	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&gt;&gt;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&gt;&gt;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&lt;variable</a:t>
            </a:r>
            <a:r>
              <a:rPr sz="1950" baseline="-21367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66700" marR="30480" indent="-228600">
              <a:lnSpc>
                <a:spcPct val="90000"/>
              </a:lnSpc>
              <a:spcBef>
                <a:spcPts val="260"/>
              </a:spcBef>
              <a:buFont typeface="Arial"/>
              <a:buChar char="•"/>
              <a:tabLst>
                <a:tab pos="266065" algn="l"/>
                <a:tab pos="266700" algn="l"/>
                <a:tab pos="1936750" algn="l"/>
              </a:tabLst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Семантика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:	Въвежда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последователно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стойностите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изброените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променливи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стандартното входно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устройство,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като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всички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водещи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“бели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полета”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игнорират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(“бели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полета”,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"white space" са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интервал,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нов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ред,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табулатор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и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т.н.)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66700" indent="-228600">
              <a:lnSpc>
                <a:spcPts val="2285"/>
              </a:lnSpc>
              <a:spcBef>
                <a:spcPts val="25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Примери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8100">
              <a:lnSpc>
                <a:spcPts val="2155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(1)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66700">
              <a:lnSpc>
                <a:spcPts val="227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&lt;&lt;</a:t>
            </a:r>
            <a:r>
              <a:rPr sz="20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Days</a:t>
            </a:r>
            <a:r>
              <a:rPr sz="20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&lt;&lt;</a:t>
            </a:r>
            <a:r>
              <a:rPr sz="20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“\n”;</a:t>
            </a:r>
            <a:r>
              <a:rPr sz="2000" spc="-6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//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отпечата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стойността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Days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нов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ред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8100">
              <a:lnSpc>
                <a:spcPts val="2285"/>
              </a:lnSpc>
              <a:spcBef>
                <a:spcPts val="3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(2)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66700" algn="just">
              <a:lnSpc>
                <a:spcPts val="2185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double xcoord,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ycoord, zcoord;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66700" marR="6597650" algn="just">
              <a:lnSpc>
                <a:spcPct val="91800"/>
              </a:lnSpc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cin</a:t>
            </a:r>
            <a:r>
              <a:rPr sz="20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&gt;&gt;</a:t>
            </a:r>
            <a:r>
              <a:rPr sz="20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xcoord; </a:t>
            </a:r>
            <a:r>
              <a:rPr sz="2000" spc="-11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cin</a:t>
            </a:r>
            <a:r>
              <a:rPr sz="20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&gt;&gt;</a:t>
            </a:r>
            <a:r>
              <a:rPr sz="20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ycoord; </a:t>
            </a:r>
            <a:r>
              <a:rPr sz="2000" spc="-11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cin</a:t>
            </a:r>
            <a:r>
              <a:rPr sz="20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&gt;&gt;</a:t>
            </a:r>
            <a:r>
              <a:rPr sz="20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zcoord;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8100">
              <a:lnSpc>
                <a:spcPts val="21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(3)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66700" algn="just">
              <a:lnSpc>
                <a:spcPts val="228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cin &gt;&gt; xcoord &gt;&gt;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ycoord &gt;&gt; zcoord;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275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680970" marR="276860" indent="-2370455">
              <a:lnSpc>
                <a:spcPct val="70000"/>
              </a:lnSpc>
              <a:spcBef>
                <a:spcPts val="5"/>
              </a:spcBef>
            </a:pPr>
            <a:r>
              <a:rPr sz="2000" dirty="0">
                <a:solidFill>
                  <a:srgbClr val="FF0066"/>
                </a:solidFill>
                <a:latin typeface="Arial"/>
                <a:cs typeface="Arial"/>
              </a:rPr>
              <a:t>!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Стойностите,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които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въвеждат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отделят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интервал/“бели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полета”,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въвеждането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завършва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ENTER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124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1224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1536" y="1523"/>
            <a:ext cx="9046845" cy="946150"/>
            <a:chOff x="97535" y="1523"/>
            <a:chExt cx="9046845" cy="9461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5" y="1523"/>
              <a:ext cx="5511546" cy="6896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4376" y="1523"/>
              <a:ext cx="1212342" cy="689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1427" y="1523"/>
              <a:ext cx="3052571" cy="6896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" y="257555"/>
              <a:ext cx="7660385" cy="68961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7989" y="-95630"/>
            <a:ext cx="11584025" cy="826712"/>
          </a:xfrm>
          <a:prstGeom prst="rect">
            <a:avLst/>
          </a:prstGeom>
        </p:spPr>
        <p:txBody>
          <a:bodyPr vert="horz" wrap="square" lIns="0" tIns="183717" rIns="0" bIns="0" rtlCol="0">
            <a:spAutoFit/>
          </a:bodyPr>
          <a:lstStyle/>
          <a:p>
            <a:pPr marL="5080" algn="ctr">
              <a:lnSpc>
                <a:spcPts val="2450"/>
              </a:lnSpc>
              <a:spcBef>
                <a:spcPts val="100"/>
              </a:spcBef>
            </a:pPr>
            <a:r>
              <a:rPr spc="-5" dirty="0"/>
              <a:t>ПРОСТИ</a:t>
            </a:r>
            <a:r>
              <a:rPr spc="-20" dirty="0"/>
              <a:t> </a:t>
            </a:r>
            <a:r>
              <a:rPr spc="-5" dirty="0"/>
              <a:t>ОПЕРАТОРИ</a:t>
            </a:r>
            <a:r>
              <a:rPr spc="-20" dirty="0"/>
              <a:t> </a:t>
            </a:r>
            <a:r>
              <a:rPr dirty="0"/>
              <a:t>В </a:t>
            </a:r>
            <a:r>
              <a:rPr spc="-5" dirty="0"/>
              <a:t>ЕЗИКА</a:t>
            </a:r>
            <a:r>
              <a:rPr spc="-15" dirty="0"/>
              <a:t> </a:t>
            </a:r>
            <a:r>
              <a:rPr spc="-5" dirty="0"/>
              <a:t>С++:</a:t>
            </a:r>
            <a:r>
              <a:rPr spc="-15" dirty="0"/>
              <a:t> </a:t>
            </a:r>
            <a:r>
              <a:rPr dirty="0"/>
              <a:t>ФОРМАТИРАНЕ</a:t>
            </a:r>
          </a:p>
          <a:p>
            <a:pPr marL="5080" algn="ctr">
              <a:lnSpc>
                <a:spcPts val="2450"/>
              </a:lnSpc>
            </a:pPr>
            <a:r>
              <a:rPr dirty="0"/>
              <a:t>ПРИ</a:t>
            </a:r>
            <a:r>
              <a:rPr spc="-40" dirty="0"/>
              <a:t> </a:t>
            </a:r>
            <a:r>
              <a:rPr spc="-5" dirty="0"/>
              <a:t>ВЪВЕЖДАНЕ/ИЗВЕЖДАНЕ</a:t>
            </a:r>
            <a:r>
              <a:rPr spc="-65" dirty="0"/>
              <a:t> </a:t>
            </a:r>
            <a:r>
              <a:rPr dirty="0"/>
              <a:t>НА</a:t>
            </a:r>
            <a:r>
              <a:rPr spc="-35" dirty="0"/>
              <a:t> </a:t>
            </a:r>
            <a:r>
              <a:rPr dirty="0"/>
              <a:t>ДАННИ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653539" y="793992"/>
            <a:ext cx="8962390" cy="1028065"/>
            <a:chOff x="129539" y="793991"/>
            <a:chExt cx="8962390" cy="102806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39" y="793991"/>
              <a:ext cx="7640574" cy="4899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3696" y="813803"/>
              <a:ext cx="685038" cy="4899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62316" y="793991"/>
              <a:ext cx="355841" cy="4899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1751" y="813803"/>
              <a:ext cx="814577" cy="48997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5444" y="793991"/>
              <a:ext cx="585977" cy="48997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4819" y="1068311"/>
              <a:ext cx="2172462" cy="48997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0863" y="1068311"/>
              <a:ext cx="1840230" cy="48997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84675" y="1068311"/>
              <a:ext cx="5098541" cy="48997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60648" y="1312151"/>
              <a:ext cx="901446" cy="4899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65675" y="1331963"/>
              <a:ext cx="425970" cy="4899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95216" y="1331963"/>
              <a:ext cx="1203198" cy="4899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01995" y="1331963"/>
              <a:ext cx="425970" cy="48997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780134" y="835508"/>
            <a:ext cx="863155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7980" marR="5080" indent="-335915">
              <a:lnSpc>
                <a:spcPct val="1059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форматиране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данните,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които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въвеждат/извеждат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помощта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cin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1700" spc="-5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1700" spc="-4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предвидени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т.нар.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Arial"/>
                <a:cs typeface="Arial"/>
              </a:rPr>
              <a:t>манипулатори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които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са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дефинирани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стандартния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заглавен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28600" algn="ctr">
              <a:lnSpc>
                <a:spcPts val="1920"/>
              </a:lnSpc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файл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Courier New"/>
                <a:cs typeface="Courier New"/>
              </a:rPr>
              <a:t>&lt;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iomanip</a:t>
            </a:r>
            <a:r>
              <a:rPr sz="1700" b="1" spc="-5" dirty="0">
                <a:solidFill>
                  <a:srgbClr val="FFFFFF"/>
                </a:solidFill>
                <a:latin typeface="Courier New"/>
                <a:cs typeface="Courier New"/>
              </a:rPr>
              <a:t>&gt;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125</a:t>
            </a:fld>
            <a:endParaRPr dirty="0">
              <a:solidFill>
                <a:prstClr val="white"/>
              </a:solidFill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435352" y="1824327"/>
          <a:ext cx="7483475" cy="350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6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9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081"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00" b="1" dirty="0">
                          <a:latin typeface="Times New Roman"/>
                          <a:cs typeface="Times New Roman"/>
                        </a:rPr>
                        <a:t>М </a:t>
                      </a:r>
                      <a:r>
                        <a:rPr sz="1500" b="1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п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у</a:t>
                      </a:r>
                      <a:r>
                        <a:rPr sz="150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л</a:t>
                      </a:r>
                      <a:r>
                        <a:rPr sz="15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р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00" b="1" dirty="0">
                          <a:latin typeface="Times New Roman"/>
                          <a:cs typeface="Times New Roman"/>
                        </a:rPr>
                        <a:t>П</a:t>
                      </a:r>
                      <a:r>
                        <a:rPr sz="1500" b="1" spc="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5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1500" b="1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р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00" b="1" dirty="0">
                          <a:latin typeface="Times New Roman"/>
                          <a:cs typeface="Times New Roman"/>
                        </a:rPr>
                        <a:t>П</a:t>
                      </a:r>
                      <a:r>
                        <a:rPr sz="1500" b="1" spc="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5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д</a:t>
                      </a:r>
                      <a:r>
                        <a:rPr sz="1500" b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з</a:t>
                      </a:r>
                      <a:r>
                        <a:rPr sz="1500" b="1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ч</a:t>
                      </a:r>
                      <a:r>
                        <a:rPr sz="150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е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689">
                <a:tc>
                  <a:txBody>
                    <a:bodyPr/>
                    <a:lstStyle/>
                    <a:p>
                      <a:pPr marL="45720">
                        <a:lnSpc>
                          <a:spcPts val="1275"/>
                        </a:lnSpc>
                      </a:pPr>
                      <a:r>
                        <a:rPr sz="1250" b="1" spc="315" dirty="0">
                          <a:latin typeface="Courier New"/>
                          <a:cs typeface="Courier New"/>
                        </a:rPr>
                        <a:t>setbas</a:t>
                      </a:r>
                      <a:r>
                        <a:rPr sz="1250" b="1" dirty="0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250" b="1" spc="-4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50" spc="3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base)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315"/>
                        </a:lnSpc>
                      </a:pPr>
                      <a:r>
                        <a:rPr sz="1250" spc="-70" dirty="0"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250" spc="2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-40" dirty="0">
                          <a:latin typeface="Courier New"/>
                          <a:cs typeface="Courier New"/>
                        </a:rPr>
                        <a:t>b=8;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ts val="1455"/>
                        </a:lnSpc>
                      </a:pPr>
                      <a:r>
                        <a:rPr sz="1250" spc="315" dirty="0">
                          <a:latin typeface="Courier New"/>
                          <a:cs typeface="Courier New"/>
                        </a:rPr>
                        <a:t>cout&lt;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250" spc="-4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setbase(8)&lt;&lt;b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ts val="1420"/>
                        </a:lnSpc>
                      </a:pPr>
                      <a:r>
                        <a:rPr sz="1250" spc="-70" dirty="0">
                          <a:latin typeface="Courier New"/>
                          <a:cs typeface="Courier New"/>
                        </a:rPr>
                        <a:t>или</a:t>
                      </a:r>
                      <a:r>
                        <a:rPr sz="1250" spc="2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-15" dirty="0">
                          <a:latin typeface="Courier New"/>
                          <a:cs typeface="Courier New"/>
                        </a:rPr>
                        <a:t>просто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ts val="1445"/>
                        </a:lnSpc>
                      </a:pPr>
                      <a:r>
                        <a:rPr sz="1250" spc="315" dirty="0">
                          <a:latin typeface="Courier New"/>
                          <a:cs typeface="Courier New"/>
                        </a:rPr>
                        <a:t>cout&lt;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250" spc="-4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oc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50" spc="-4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&lt;&lt;b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250" spc="3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250" spc="-4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мож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е</a:t>
                      </a:r>
                      <a:r>
                        <a:rPr sz="1250" spc="3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и</a:t>
                      </a:r>
                      <a:r>
                        <a:rPr sz="1250" spc="3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hex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250" spc="3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de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5720" algn="just">
                        <a:lnSpc>
                          <a:spcPts val="1655"/>
                        </a:lnSpc>
                      </a:pPr>
                      <a:r>
                        <a:rPr sz="1500" b="1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b="1" spc="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5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5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Б</a:t>
                      </a:r>
                      <a:r>
                        <a:rPr sz="1500" b="1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С </a:t>
                      </a:r>
                      <a:r>
                        <a:rPr sz="1500" b="1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п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5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и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5720" marR="116205" algn="just">
                        <a:lnSpc>
                          <a:spcPct val="96600"/>
                        </a:lnSpc>
                        <a:spcBef>
                          <a:spcPts val="10"/>
                        </a:spcBef>
                      </a:pPr>
                      <a:r>
                        <a:rPr sz="1500" b="1" cap="small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5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ъ</a:t>
                      </a:r>
                      <a:r>
                        <a:rPr sz="15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5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ж</a:t>
                      </a:r>
                      <a:r>
                        <a:rPr sz="1500" b="1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д</a:t>
                      </a:r>
                      <a:r>
                        <a:rPr sz="1500" b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50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500" b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з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ж</a:t>
                      </a:r>
                      <a:r>
                        <a:rPr sz="15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- д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ц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л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ч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л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и д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и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169">
                <a:tc>
                  <a:txBody>
                    <a:bodyPr/>
                    <a:lstStyle/>
                    <a:p>
                      <a:pPr marL="45720">
                        <a:lnSpc>
                          <a:spcPts val="1340"/>
                        </a:lnSpc>
                      </a:pPr>
                      <a:r>
                        <a:rPr sz="1250" b="1" spc="315" dirty="0">
                          <a:latin typeface="Courier New"/>
                          <a:cs typeface="Courier New"/>
                        </a:rPr>
                        <a:t>set</a:t>
                      </a:r>
                      <a:r>
                        <a:rPr sz="1250" b="1" dirty="0">
                          <a:latin typeface="Courier New"/>
                          <a:cs typeface="Courier New"/>
                        </a:rPr>
                        <a:t>w</a:t>
                      </a:r>
                      <a:r>
                        <a:rPr sz="1250" b="1" spc="-4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50" spc="3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n)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350"/>
                        </a:lnSpc>
                      </a:pPr>
                      <a:r>
                        <a:rPr sz="1250" spc="-70" dirty="0"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250" spc="2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-40" dirty="0">
                          <a:latin typeface="Courier New"/>
                          <a:cs typeface="Courier New"/>
                        </a:rPr>
                        <a:t>a=2;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ts val="1445"/>
                        </a:lnSpc>
                      </a:pPr>
                      <a:r>
                        <a:rPr sz="1250" spc="-15" dirty="0">
                          <a:latin typeface="Courier New"/>
                          <a:cs typeface="Courier New"/>
                        </a:rPr>
                        <a:t>cout&lt;&lt;</a:t>
                      </a:r>
                      <a:r>
                        <a:rPr sz="1250" spc="2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10" dirty="0">
                          <a:latin typeface="Courier New"/>
                          <a:cs typeface="Courier New"/>
                        </a:rPr>
                        <a:t>setw(7)&lt;&lt;a;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297815">
                        <a:lnSpc>
                          <a:spcPts val="1710"/>
                        </a:lnSpc>
                        <a:spcBef>
                          <a:spcPts val="3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Ш </a:t>
                      </a:r>
                      <a:r>
                        <a:rPr sz="15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п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л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  з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з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ж</a:t>
                      </a:r>
                      <a:r>
                        <a:rPr sz="15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д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ts val="172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й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611">
                <a:tc>
                  <a:txBody>
                    <a:bodyPr/>
                    <a:lstStyle/>
                    <a:p>
                      <a:pPr marL="45720">
                        <a:lnSpc>
                          <a:spcPts val="1270"/>
                        </a:lnSpc>
                      </a:pPr>
                      <a:r>
                        <a:rPr sz="1250" b="1" spc="315" dirty="0">
                          <a:latin typeface="Courier New"/>
                          <a:cs typeface="Courier New"/>
                        </a:rPr>
                        <a:t>setfil</a:t>
                      </a:r>
                      <a:r>
                        <a:rPr sz="1250" b="1" dirty="0">
                          <a:latin typeface="Courier New"/>
                          <a:cs typeface="Courier New"/>
                        </a:rPr>
                        <a:t>l</a:t>
                      </a:r>
                      <a:r>
                        <a:rPr sz="1250" b="1" spc="-4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250" spc="3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c)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335"/>
                        </a:lnSpc>
                      </a:pPr>
                      <a:r>
                        <a:rPr sz="1250" spc="315" dirty="0">
                          <a:latin typeface="Courier New"/>
                          <a:cs typeface="Courier New"/>
                        </a:rPr>
                        <a:t>cout&lt;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250" spc="-4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setfill('0')&lt;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250" spc="-4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setw(7)&lt;&lt;a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1625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5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15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л 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з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з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п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ъ</a:t>
                      </a:r>
                      <a:r>
                        <a:rPr sz="15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л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5720" marR="206375">
                        <a:lnSpc>
                          <a:spcPts val="1770"/>
                        </a:lnSpc>
                        <a:spcBef>
                          <a:spcPts val="35"/>
                        </a:spcBef>
                      </a:pPr>
                      <a:r>
                        <a:rPr sz="1500" spc="32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п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л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 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з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з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ж</a:t>
                      </a:r>
                      <a:r>
                        <a:rPr sz="15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-  д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й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175">
                <a:tc>
                  <a:txBody>
                    <a:bodyPr/>
                    <a:lstStyle/>
                    <a:p>
                      <a:pPr marL="45720">
                        <a:lnSpc>
                          <a:spcPts val="1275"/>
                        </a:lnSpc>
                      </a:pPr>
                      <a:r>
                        <a:rPr sz="1250" b="1" spc="315" dirty="0">
                          <a:latin typeface="Courier New"/>
                          <a:cs typeface="Courier New"/>
                        </a:rPr>
                        <a:t>setprecisio</a:t>
                      </a:r>
                      <a:r>
                        <a:rPr sz="1250" b="1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250" b="1" spc="-4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50" spc="3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n)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315"/>
                        </a:lnSpc>
                      </a:pPr>
                      <a:r>
                        <a:rPr sz="1250" spc="-25" dirty="0">
                          <a:latin typeface="Courier New"/>
                          <a:cs typeface="Courier New"/>
                        </a:rPr>
                        <a:t>float</a:t>
                      </a:r>
                      <a:r>
                        <a:rPr sz="1250" spc="2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10" dirty="0">
                          <a:latin typeface="Courier New"/>
                          <a:cs typeface="Courier New"/>
                        </a:rPr>
                        <a:t>ff=100.634;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ts val="1475"/>
                        </a:lnSpc>
                      </a:pPr>
                      <a:r>
                        <a:rPr sz="1250" spc="315" dirty="0">
                          <a:latin typeface="Courier New"/>
                          <a:cs typeface="Courier New"/>
                        </a:rPr>
                        <a:t>cout&lt;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250" spc="-4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setprecision(3)&lt;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250" spc="3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50" spc="315" dirty="0">
                          <a:latin typeface="Courier New"/>
                          <a:cs typeface="Courier New"/>
                        </a:rPr>
                        <a:t>ff</a:t>
                      </a:r>
                      <a:r>
                        <a:rPr sz="1250" dirty="0"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250" spc="-434" dirty="0">
                          <a:latin typeface="Courier New"/>
                          <a:cs typeface="Courier New"/>
                        </a:rPr>
                        <a:t> </a:t>
                      </a:r>
                      <a:endParaRPr sz="1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163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ч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п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5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з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5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5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ж</a:t>
                      </a:r>
                      <a:r>
                        <a:rPr sz="15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-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5720" marR="293370">
                        <a:lnSpc>
                          <a:spcPts val="1710"/>
                        </a:lnSpc>
                        <a:spcBef>
                          <a:spcPts val="114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д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й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с  п</a:t>
                      </a:r>
                      <a:r>
                        <a:rPr sz="15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л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5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щ</a:t>
                      </a:r>
                      <a:r>
                        <a:rPr sz="15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5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5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ч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5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а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0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3431795" y="5342332"/>
            <a:ext cx="5085715" cy="101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>
              <a:lnSpc>
                <a:spcPts val="2285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За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да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използваме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програмата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iomanip</a:t>
            </a:r>
            <a:r>
              <a:rPr sz="2000" b="1" spc="-5" dirty="0">
                <a:solidFill>
                  <a:srgbClr val="FFFFFF"/>
                </a:solidFill>
                <a:latin typeface="Courier New"/>
                <a:cs typeface="Courier New"/>
              </a:rPr>
              <a:t>&gt;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2332990">
              <a:lnSpc>
                <a:spcPct val="80100"/>
              </a:lnSpc>
              <a:spcBef>
                <a:spcPts val="315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#include &lt;iostream&gt;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#include &lt;iomanip&gt;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using</a:t>
            </a:r>
            <a:r>
              <a:rPr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namespace</a:t>
            </a:r>
            <a:r>
              <a:rPr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std;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110708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9555" y="1"/>
            <a:ext cx="2573274" cy="96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286" y="105536"/>
            <a:ext cx="20199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>
                <a:solidFill>
                  <a:srgbClr val="FFFFFF"/>
                </a:solidFill>
              </a:rPr>
              <a:t>ПРИМ</a:t>
            </a:r>
            <a:r>
              <a:rPr sz="3400" spc="5" dirty="0">
                <a:solidFill>
                  <a:srgbClr val="FFFFFF"/>
                </a:solidFill>
              </a:rPr>
              <a:t>Е</a:t>
            </a:r>
            <a:r>
              <a:rPr sz="3400" spc="-5" dirty="0">
                <a:solidFill>
                  <a:srgbClr val="FFFFFF"/>
                </a:solidFill>
              </a:rPr>
              <a:t>Р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1655063" y="827520"/>
            <a:ext cx="3422650" cy="775335"/>
            <a:chOff x="131063" y="827519"/>
            <a:chExt cx="3422650" cy="7753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63" y="827519"/>
              <a:ext cx="1597914" cy="4899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60" y="827519"/>
              <a:ext cx="1337310" cy="4899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3452" y="827519"/>
              <a:ext cx="1079753" cy="4899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63" y="1112507"/>
              <a:ext cx="1597914" cy="4899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2560" y="1112507"/>
              <a:ext cx="1207769" cy="4899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3912" y="1112507"/>
              <a:ext cx="1209293" cy="489978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655064" y="1682483"/>
            <a:ext cx="1990089" cy="490220"/>
            <a:chOff x="131063" y="1682483"/>
            <a:chExt cx="1990089" cy="49022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63" y="1682483"/>
              <a:ext cx="686561" cy="48997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747" y="1682483"/>
              <a:ext cx="1469897" cy="48997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14143" y="1967471"/>
            <a:ext cx="2641854" cy="48997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82267" y="838555"/>
            <a:ext cx="2627630" cy="1468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4620">
              <a:lnSpc>
                <a:spcPct val="11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#include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&lt;iostream&gt; </a:t>
            </a:r>
            <a:r>
              <a:rPr sz="1700" spc="-10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#include</a:t>
            </a:r>
            <a:r>
              <a:rPr sz="17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&lt;iomanip&gt;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10"/>
              </a:spcBef>
            </a:pPr>
            <a:endParaRPr sz="215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5"/>
              </a:spcBef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17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main</a:t>
            </a:r>
            <a:r>
              <a:rPr sz="17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()</a:t>
            </a:r>
            <a:r>
              <a:rPr sz="17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71780"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double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f</a:t>
            </a:r>
            <a:r>
              <a:rPr sz="17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=3.14159;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14143" y="2252459"/>
            <a:ext cx="6418580" cy="1915160"/>
            <a:chOff x="390143" y="2252459"/>
            <a:chExt cx="6418580" cy="191516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143" y="2252459"/>
              <a:ext cx="686562" cy="4899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0287" y="2252459"/>
              <a:ext cx="557022" cy="4899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892" y="2252459"/>
              <a:ext cx="819149" cy="4899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3163" y="2252459"/>
              <a:ext cx="686562" cy="48997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3308" y="2252459"/>
              <a:ext cx="686562" cy="48997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3451" y="2252459"/>
              <a:ext cx="557009" cy="48997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4055" y="2252459"/>
              <a:ext cx="1860042" cy="48997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97679" y="2252459"/>
              <a:ext cx="1989581" cy="48997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90843" y="2252459"/>
              <a:ext cx="425970" cy="4899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20384" y="2252459"/>
              <a:ext cx="688086" cy="48997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143" y="2537447"/>
              <a:ext cx="686562" cy="48997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0287" y="2537447"/>
              <a:ext cx="557022" cy="48997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892" y="2537447"/>
              <a:ext cx="819149" cy="48997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3163" y="2537447"/>
              <a:ext cx="686562" cy="48997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3308" y="2537447"/>
              <a:ext cx="686562" cy="48997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3451" y="2537447"/>
              <a:ext cx="557009" cy="48997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4055" y="2537447"/>
              <a:ext cx="1860042" cy="48997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7679" y="2537447"/>
              <a:ext cx="1989581" cy="48997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90843" y="2537447"/>
              <a:ext cx="425970" cy="48997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20384" y="2537447"/>
              <a:ext cx="688086" cy="48997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143" y="2822435"/>
              <a:ext cx="686562" cy="48997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0287" y="2822435"/>
              <a:ext cx="557022" cy="48997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892" y="2822435"/>
              <a:ext cx="819149" cy="48997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3163" y="2822435"/>
              <a:ext cx="686562" cy="48997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3308" y="2822435"/>
              <a:ext cx="686562" cy="48997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73451" y="2822435"/>
              <a:ext cx="1340358" cy="48997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143" y="3107423"/>
              <a:ext cx="686562" cy="48997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0287" y="3107423"/>
              <a:ext cx="557022" cy="48997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892" y="3107423"/>
              <a:ext cx="819149" cy="48997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3163" y="3107423"/>
              <a:ext cx="686562" cy="48997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3308" y="3107423"/>
              <a:ext cx="686562" cy="48997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3451" y="3107423"/>
              <a:ext cx="557009" cy="48997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4055" y="3107423"/>
              <a:ext cx="1860042" cy="48997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97679" y="3107423"/>
              <a:ext cx="1989581" cy="48997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90843" y="3107423"/>
              <a:ext cx="425970" cy="48997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20384" y="3107423"/>
              <a:ext cx="688086" cy="48997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143" y="3392411"/>
              <a:ext cx="686562" cy="48997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0287" y="3392411"/>
              <a:ext cx="557022" cy="48997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892" y="3392411"/>
              <a:ext cx="819149" cy="48997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3163" y="3392411"/>
              <a:ext cx="686562" cy="48997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3308" y="3392411"/>
              <a:ext cx="686562" cy="48997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3451" y="3392411"/>
              <a:ext cx="557009" cy="48997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4055" y="3392411"/>
              <a:ext cx="1860042" cy="48997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7679" y="3392411"/>
              <a:ext cx="1989581" cy="48997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90843" y="3392411"/>
              <a:ext cx="425970" cy="48997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20384" y="3392411"/>
              <a:ext cx="688086" cy="48997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143" y="3677399"/>
              <a:ext cx="1469897" cy="489978"/>
            </a:xfrm>
            <a:prstGeom prst="rect">
              <a:avLst/>
            </a:prstGeom>
          </p:spPr>
        </p:pic>
      </p:grp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022297" y="2338120"/>
          <a:ext cx="6185534" cy="1670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6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5068">
                <a:tc>
                  <a:txBody>
                    <a:bodyPr/>
                    <a:lstStyle/>
                    <a:p>
                      <a:pPr marL="31750">
                        <a:lnSpc>
                          <a:spcPts val="1760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std::cout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0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760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std::setprecision(5)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760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0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0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1760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'\n';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61">
                <a:tc>
                  <a:txBody>
                    <a:bodyPr/>
                    <a:lstStyle/>
                    <a:p>
                      <a:pPr marL="31750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std::cout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std::setprecision(9)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914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'\n';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287">
                <a:tc>
                  <a:txBody>
                    <a:bodyPr/>
                    <a:lstStyle/>
                    <a:p>
                      <a:pPr marL="31750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std::cout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std::fixed;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069">
                <a:tc>
                  <a:txBody>
                    <a:bodyPr/>
                    <a:lstStyle/>
                    <a:p>
                      <a:pPr marL="31750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std::cout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std::setprecision(5)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914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'\n';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88">
                <a:tc>
                  <a:txBody>
                    <a:bodyPr/>
                    <a:lstStyle/>
                    <a:p>
                      <a:pPr marL="31750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std::cout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std::setprecision(9)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914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&lt;&lt;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1914"/>
                        </a:lnSpc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'\n';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068">
                <a:tc>
                  <a:txBody>
                    <a:bodyPr/>
                    <a:lstStyle/>
                    <a:p>
                      <a:pPr marL="31750">
                        <a:lnSpc>
                          <a:spcPts val="1914"/>
                        </a:lnSpc>
                      </a:pPr>
                      <a:r>
                        <a:rPr sz="17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sz="1700" spc="-3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7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0;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5" name="object 65"/>
          <p:cNvGrpSpPr/>
          <p:nvPr/>
        </p:nvGrpSpPr>
        <p:grpSpPr>
          <a:xfrm>
            <a:off x="1655064" y="3962388"/>
            <a:ext cx="1598295" cy="2549525"/>
            <a:chOff x="131063" y="3962387"/>
            <a:chExt cx="1598295" cy="2549525"/>
          </a:xfrm>
        </p:grpSpPr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063" y="3962387"/>
              <a:ext cx="425970" cy="48997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063" y="4373867"/>
              <a:ext cx="1337310" cy="48997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063" y="4785347"/>
              <a:ext cx="1076706" cy="48997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063" y="5198363"/>
              <a:ext cx="1207770" cy="48997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063" y="5609843"/>
              <a:ext cx="1207770" cy="48997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1063" y="6021323"/>
              <a:ext cx="1597914" cy="489978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1782267" y="3847185"/>
            <a:ext cx="1325880" cy="249682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spcBef>
                <a:spcPts val="1300"/>
              </a:spcBef>
            </a:pP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 marR="264795">
              <a:lnSpc>
                <a:spcPct val="158800"/>
              </a:lnSpc>
              <a:spcBef>
                <a:spcPts val="5"/>
              </a:spcBef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Резул</a:t>
            </a:r>
            <a:r>
              <a:rPr sz="1700" spc="5" dirty="0">
                <a:solidFill>
                  <a:srgbClr val="FFFFFF"/>
                </a:solidFill>
                <a:latin typeface="Courier New"/>
                <a:cs typeface="Courier New"/>
              </a:rPr>
              <a:t>т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ат  3.1416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1210"/>
              </a:spcBef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3.14159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1205"/>
              </a:spcBef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3.14159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1200"/>
              </a:spcBef>
            </a:pP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3.14159000</a:t>
            </a:r>
            <a:endParaRPr sz="17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690608" y="5941872"/>
            <a:ext cx="206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26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63870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07691" y="618744"/>
            <a:ext cx="8166734" cy="1435100"/>
            <a:chOff x="583691" y="618744"/>
            <a:chExt cx="8166734" cy="1435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691" y="618744"/>
              <a:ext cx="8166354" cy="9685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8380" y="1085088"/>
              <a:ext cx="4629150" cy="96850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60167" y="727074"/>
            <a:ext cx="7461884" cy="1020792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707514" marR="5080" indent="-1695450">
              <a:lnSpc>
                <a:spcPts val="3670"/>
              </a:lnSpc>
              <a:spcBef>
                <a:spcPts val="560"/>
              </a:spcBef>
            </a:pPr>
            <a:r>
              <a:rPr sz="3400" spc="-10" dirty="0"/>
              <a:t>ВХОДНО </a:t>
            </a:r>
            <a:r>
              <a:rPr sz="3400" spc="-5" dirty="0"/>
              <a:t>ИЗХОДНИ ОПЕРАЦИИ </a:t>
            </a:r>
            <a:r>
              <a:rPr sz="3400" spc="-1145" dirty="0"/>
              <a:t> </a:t>
            </a:r>
            <a:r>
              <a:rPr sz="3400" spc="-10" dirty="0"/>
              <a:t>ВЪРХУ</a:t>
            </a:r>
            <a:r>
              <a:rPr sz="3400" spc="-15" dirty="0"/>
              <a:t> </a:t>
            </a:r>
            <a:r>
              <a:rPr sz="3400" spc="-5" dirty="0"/>
              <a:t>ФАЙЛОВЕ</a:t>
            </a:r>
            <a:endParaRPr sz="3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127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4201" y="1961769"/>
            <a:ext cx="8099425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Tx/>
              <a:buChar char="•"/>
              <a:tabLst>
                <a:tab pos="299085" algn="l"/>
                <a:tab pos="299720" algn="l"/>
              </a:tabLst>
            </a:pP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Работата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файлове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реализира,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чрез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потоци.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085" indent="-287020">
              <a:buFontTx/>
              <a:buChar char="•"/>
              <a:tabLst>
                <a:tab pos="299085" algn="l"/>
                <a:tab pos="299720" algn="l"/>
              </a:tabLst>
            </a:pP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Потоците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(streams)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важна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част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всяка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входно-изходна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085" marR="278765"/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библиотека.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Те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намират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своето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приложение,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когато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програмата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трябва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"прочете"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"запише"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данни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или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във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външен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085"/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източник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данни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файл,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други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компютри,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сървъри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т.н.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69570" indent="-357505">
              <a:buFontTx/>
              <a:buChar char="•"/>
              <a:tabLst>
                <a:tab pos="368935" algn="l"/>
                <a:tab pos="370205" algn="l"/>
              </a:tabLst>
            </a:pP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Терминът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вход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(input)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асоциира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четенето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информация,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085"/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терминът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изход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(output)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със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записването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информация.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С++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работата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файлове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може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използват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следните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класове: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34365" indent="-622300">
              <a:buFontTx/>
              <a:buChar char="•"/>
              <a:tabLst>
                <a:tab pos="634365" algn="l"/>
                <a:tab pos="6350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ofstream: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запис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във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файл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34365" indent="-622300">
              <a:buFontTx/>
              <a:buChar char="•"/>
              <a:tabLst>
                <a:tab pos="634365" algn="l"/>
                <a:tab pos="6350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ifstream: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четене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файл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34365" indent="-622300">
              <a:buFontTx/>
              <a:buChar char="•"/>
              <a:tabLst>
                <a:tab pos="634365" algn="l"/>
                <a:tab pos="6350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fstream: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запис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четене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73704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2979" y="851917"/>
            <a:ext cx="2647950" cy="9685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5709" y="960247"/>
            <a:ext cx="20955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>
                <a:solidFill>
                  <a:srgbClr val="ABDAFB"/>
                </a:solidFill>
              </a:rPr>
              <a:t>ПОТОЦИ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2136648" y="2054352"/>
            <a:ext cx="7837170" cy="3701415"/>
            <a:chOff x="612648" y="2054351"/>
            <a:chExt cx="7837170" cy="37014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16" y="2075687"/>
              <a:ext cx="415277" cy="5402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8" y="2054351"/>
              <a:ext cx="2231898" cy="5768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648" y="2485643"/>
              <a:ext cx="7803642" cy="5768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648" y="2790443"/>
              <a:ext cx="7163561" cy="5768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3095243"/>
              <a:ext cx="7290054" cy="5768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648" y="3400043"/>
              <a:ext cx="6297930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16" y="3854195"/>
              <a:ext cx="415277" cy="5402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248" y="3832859"/>
              <a:ext cx="2286762" cy="5768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648" y="4264151"/>
              <a:ext cx="7837170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648" y="4568951"/>
              <a:ext cx="3853434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7848" y="4568951"/>
              <a:ext cx="433565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3192" y="4568951"/>
              <a:ext cx="3868673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2648" y="4873751"/>
              <a:ext cx="7591806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2648" y="5178551"/>
              <a:ext cx="1477518" cy="57683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288235" y="1996287"/>
            <a:ext cx="7442200" cy="358140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41300" indent="-228600">
              <a:spcBef>
                <a:spcPts val="109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Двоични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потоци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35560">
              <a:spcBef>
                <a:spcPts val="994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Двоичните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потоци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работят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двоични (бинарни) данни. 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Това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ги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прави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универсални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тях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може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ползваме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четене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информация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от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всякакви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файлове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(картинки,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музикални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мултимедийни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файлове,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текстови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файлове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т.н.).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01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Текстови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потоци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spcBef>
                <a:spcPts val="994"/>
              </a:spcBef>
            </a:pP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Текстовите потоци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много подобни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двоичните,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работят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само с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текстови данни или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по-точно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поредици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символи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(char) 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стрингове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(string).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Използват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 за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работа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текстови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файлове.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128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039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6163" y="851917"/>
            <a:ext cx="6561582" cy="9685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8639" y="960247"/>
            <a:ext cx="600964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/>
              <a:t>ЗАПИС</a:t>
            </a:r>
            <a:r>
              <a:rPr sz="3400" spc="-20" dirty="0"/>
              <a:t> </a:t>
            </a:r>
            <a:r>
              <a:rPr sz="3400" spc="-5" dirty="0"/>
              <a:t>В</a:t>
            </a:r>
            <a:r>
              <a:rPr sz="3400" spc="-10" dirty="0"/>
              <a:t> ТЕКСТОВ</a:t>
            </a:r>
            <a:r>
              <a:rPr sz="3400" dirty="0"/>
              <a:t> </a:t>
            </a:r>
            <a:r>
              <a:rPr sz="3400" spc="-5" dirty="0"/>
              <a:t>ФАЙЛ</a:t>
            </a:r>
            <a:endParaRPr sz="3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129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541" y="2233422"/>
            <a:ext cx="4571365" cy="40908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57705"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#include &lt;iostream&gt;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#include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&lt;fstream&gt;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using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namespace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std;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5100" marR="2378710" indent="-153035"/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main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() {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ofstream</a:t>
            </a:r>
            <a:r>
              <a:rPr sz="24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myfile;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5100"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myfile.open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("example.txt");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5100" marR="5080"/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myfile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&lt;&lt;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"Writing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file.\n";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myfile.close();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5100"/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return</a:t>
            </a:r>
            <a:r>
              <a:rPr sz="24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0;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}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0391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2767" y="339852"/>
            <a:ext cx="9091422" cy="886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2993" y="437768"/>
            <a:ext cx="858266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100" spc="-5" dirty="0"/>
              <a:t>ХАРАКТЕРИЗИРАЩИ ЕЛЕМЕНТИ НА </a:t>
            </a:r>
            <a:r>
              <a:rPr sz="3100" spc="-10" dirty="0"/>
              <a:t>ЕП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1178052"/>
            <a:ext cx="9144000" cy="5238750"/>
            <a:chOff x="0" y="1178052"/>
            <a:chExt cx="9144000" cy="5238750"/>
          </a:xfrm>
        </p:grpSpPr>
        <p:sp>
          <p:nvSpPr>
            <p:cNvPr id="5" name="object 5"/>
            <p:cNvSpPr/>
            <p:nvPr/>
          </p:nvSpPr>
          <p:spPr>
            <a:xfrm>
              <a:off x="0" y="1203972"/>
              <a:ext cx="352793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5447" y="1181100"/>
              <a:ext cx="1041654" cy="5768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26591" y="1181100"/>
              <a:ext cx="1005078" cy="5768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64207" y="1181100"/>
              <a:ext cx="1200150" cy="5768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95372" y="1181100"/>
              <a:ext cx="875538" cy="5768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122676" y="1178052"/>
              <a:ext cx="508266" cy="5768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282696" y="1181100"/>
              <a:ext cx="864870" cy="5768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878579" y="1181100"/>
              <a:ext cx="499122" cy="5768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108703" y="1181100"/>
              <a:ext cx="1152905" cy="57683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992623" y="1181100"/>
              <a:ext cx="589026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312664" y="1181100"/>
              <a:ext cx="2010917" cy="57683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051547" y="1181100"/>
              <a:ext cx="584441" cy="57683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370064" y="1181100"/>
              <a:ext cx="1396746" cy="5768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8496300" y="1181100"/>
              <a:ext cx="622553" cy="57683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55447" y="1516380"/>
              <a:ext cx="1116330" cy="57683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23544" y="1513332"/>
              <a:ext cx="428993" cy="57683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41247" y="1978152"/>
              <a:ext cx="1471422" cy="57683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045207" y="1978152"/>
              <a:ext cx="471690" cy="57683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249423" y="1978152"/>
              <a:ext cx="1169670" cy="57683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151632" y="1978152"/>
              <a:ext cx="1184909" cy="57683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064508" y="1978152"/>
              <a:ext cx="1616202" cy="5768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411723" y="1978152"/>
              <a:ext cx="610362" cy="5768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754623" y="1978152"/>
              <a:ext cx="1343405" cy="57683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2464320"/>
              <a:ext cx="352793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55447" y="2441448"/>
              <a:ext cx="1590294" cy="57683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481327" y="2441448"/>
              <a:ext cx="1669542" cy="5768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881883" y="2441448"/>
              <a:ext cx="622554" cy="57683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235451" y="2441448"/>
              <a:ext cx="1029462" cy="5768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995928" y="2441448"/>
              <a:ext cx="875538" cy="5768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602479" y="2441448"/>
              <a:ext cx="2064257" cy="5768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397752" y="2441448"/>
              <a:ext cx="2614422" cy="57683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55447" y="2776727"/>
              <a:ext cx="610362" cy="5768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98348" y="2776727"/>
              <a:ext cx="1596389" cy="57683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825751" y="2776727"/>
              <a:ext cx="622554" cy="57683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179320" y="2776727"/>
              <a:ext cx="1370837" cy="5768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201923" y="2773680"/>
              <a:ext cx="508266" cy="5768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3361944" y="2776727"/>
              <a:ext cx="1992629" cy="57683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087111" y="2776727"/>
              <a:ext cx="628650" cy="5768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443728" y="2776727"/>
              <a:ext cx="477774" cy="57683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5573267" y="2773680"/>
              <a:ext cx="428993" cy="57683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654040" y="2776727"/>
              <a:ext cx="497573" cy="576834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5803391" y="2776727"/>
              <a:ext cx="614934" cy="57683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070091" y="2773680"/>
              <a:ext cx="509778" cy="57683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231635" y="2776727"/>
              <a:ext cx="1965198" cy="57683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55447" y="3112008"/>
              <a:ext cx="1381506" cy="57683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269491" y="3112008"/>
              <a:ext cx="622554" cy="57683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624583" y="3112008"/>
              <a:ext cx="1000505" cy="57683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354579" y="3108959"/>
              <a:ext cx="435114" cy="57683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2441448" y="3112008"/>
              <a:ext cx="1524762" cy="57683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3617976" y="3108959"/>
              <a:ext cx="506717" cy="576833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776471" y="3108959"/>
              <a:ext cx="1172718" cy="57683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600955" y="3108959"/>
              <a:ext cx="435114" cy="57683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3596652"/>
              <a:ext cx="352793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55447" y="3573780"/>
              <a:ext cx="1765554" cy="57683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650492" y="3573780"/>
              <a:ext cx="1575054" cy="57683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2953511" y="3573780"/>
              <a:ext cx="1454658" cy="57683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136135" y="3573780"/>
              <a:ext cx="622553" cy="57683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489703" y="3573780"/>
              <a:ext cx="1055370" cy="57683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5273040" y="3573780"/>
              <a:ext cx="610362" cy="5768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615940" y="3573780"/>
              <a:ext cx="1287017" cy="57683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633971" y="3573780"/>
              <a:ext cx="589013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6954011" y="3573780"/>
              <a:ext cx="2010918" cy="57683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55447" y="3909059"/>
              <a:ext cx="584454" cy="5768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472440" y="3909059"/>
              <a:ext cx="1305306" cy="57683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505711" y="3909059"/>
              <a:ext cx="1544574" cy="57683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4393704"/>
              <a:ext cx="352793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155447" y="4370831"/>
              <a:ext cx="1821942" cy="57683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629155" y="4367784"/>
              <a:ext cx="506717" cy="576833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1787651" y="4370831"/>
              <a:ext cx="1008126" cy="5768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2526792" y="4370831"/>
              <a:ext cx="584454" cy="5768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2843783" y="4370831"/>
              <a:ext cx="986790" cy="57683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3560064" y="4370831"/>
              <a:ext cx="480834" cy="57683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3774947" y="4370831"/>
              <a:ext cx="864870" cy="5768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4370832" y="4370831"/>
              <a:ext cx="2245614" cy="576833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6345935" y="4370831"/>
              <a:ext cx="1485138" cy="57683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7559040" y="4370831"/>
              <a:ext cx="1575053" cy="57683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8785859" y="4367784"/>
              <a:ext cx="358139" cy="576833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55447" y="4706111"/>
              <a:ext cx="477773" cy="57683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284988" y="4703063"/>
              <a:ext cx="428993" cy="57683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365759" y="4706111"/>
              <a:ext cx="471690" cy="57683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489204" y="4703063"/>
              <a:ext cx="511289" cy="57683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52272" y="4706111"/>
              <a:ext cx="1725929" cy="57683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2107692" y="4706111"/>
              <a:ext cx="499122" cy="5768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2337816" y="4706111"/>
              <a:ext cx="1274826" cy="57683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3343655" y="4706111"/>
              <a:ext cx="1418081" cy="57683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4494276" y="4706111"/>
              <a:ext cx="1002029" cy="576834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5148071" y="4703063"/>
              <a:ext cx="506717" cy="57683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5306567" y="4706111"/>
              <a:ext cx="584453" cy="57683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5623559" y="4706111"/>
              <a:ext cx="1436369" cy="576834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6790943" y="4706111"/>
              <a:ext cx="610361" cy="5768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7133843" y="4706111"/>
              <a:ext cx="477774" cy="57683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7263383" y="4703063"/>
              <a:ext cx="428993" cy="57683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7344156" y="4706111"/>
              <a:ext cx="497573" cy="576834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7493507" y="4706111"/>
              <a:ext cx="614933" cy="57683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7760207" y="4703063"/>
              <a:ext cx="508266" cy="57683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155447" y="5041392"/>
              <a:ext cx="1834133" cy="57683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25167" y="5041392"/>
              <a:ext cx="1381506" cy="57683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2840735" y="5041392"/>
              <a:ext cx="622553" cy="57683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3194304" y="5041392"/>
              <a:ext cx="1000506" cy="57683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3924300" y="5038343"/>
              <a:ext cx="435114" cy="57683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4011167" y="5041392"/>
              <a:ext cx="1572006" cy="57683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5234940" y="5038343"/>
              <a:ext cx="506717" cy="57683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5393435" y="5038343"/>
              <a:ext cx="1602486" cy="576834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6647688" y="5038343"/>
              <a:ext cx="435114" cy="57683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5527548"/>
              <a:ext cx="352793" cy="538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155447" y="5504687"/>
              <a:ext cx="1023366" cy="57683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911352" y="5504687"/>
              <a:ext cx="1139190" cy="576834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02307" y="5501640"/>
              <a:ext cx="508266" cy="5768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1862327" y="5504687"/>
              <a:ext cx="1370838" cy="5768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2884932" y="5501640"/>
              <a:ext cx="508266" cy="5768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3044951" y="5504687"/>
              <a:ext cx="1803653" cy="57683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76571" y="5504687"/>
              <a:ext cx="499122" cy="5768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4806696" y="5504687"/>
              <a:ext cx="1826513" cy="5768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6362700" y="5504687"/>
              <a:ext cx="1517142" cy="576834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7610856" y="5504687"/>
              <a:ext cx="1000505" cy="57683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8340852" y="5504687"/>
              <a:ext cx="589013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155447" y="5839967"/>
              <a:ext cx="2010918" cy="57683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1894332" y="5836919"/>
              <a:ext cx="435114" cy="57683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1981200" y="5839967"/>
              <a:ext cx="666750" cy="576833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2299716" y="5836919"/>
              <a:ext cx="435114" cy="57683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1602740" y="1219896"/>
            <a:ext cx="8966835" cy="502094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1300" indent="-228600">
              <a:spcBef>
                <a:spcPts val="3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Както</a:t>
            </a:r>
            <a:r>
              <a:rPr sz="20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всеки</a:t>
            </a:r>
            <a:r>
              <a:rPr sz="20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писмен</a:t>
            </a:r>
            <a:r>
              <a:rPr sz="20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език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така</a:t>
            </a:r>
            <a:r>
              <a:rPr sz="20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0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mbria"/>
                <a:cs typeface="Cambria"/>
              </a:rPr>
              <a:t>езикът</a:t>
            </a:r>
            <a:r>
              <a:rPr sz="20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за</a:t>
            </a:r>
            <a:r>
              <a:rPr sz="20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програмиране</a:t>
            </a:r>
            <a:r>
              <a:rPr sz="20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се</a:t>
            </a:r>
            <a:r>
              <a:rPr sz="20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основава</a:t>
            </a:r>
            <a:r>
              <a:rPr sz="20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>
              <a:spcBef>
                <a:spcPts val="240"/>
              </a:spcBef>
            </a:pP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азбука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927100">
              <a:spcBef>
                <a:spcPts val="1240"/>
              </a:spcBef>
            </a:pPr>
            <a:r>
              <a:rPr sz="2000" b="1" dirty="0">
                <a:solidFill>
                  <a:srgbClr val="ABDAFB"/>
                </a:solidFill>
                <a:latin typeface="Cambria"/>
                <a:cs typeface="Cambria"/>
              </a:rPr>
              <a:t>Азбуката</a:t>
            </a:r>
            <a:r>
              <a:rPr sz="2000" b="1" spc="185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0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винаги</a:t>
            </a:r>
            <a:r>
              <a:rPr sz="20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крайно</a:t>
            </a:r>
            <a:r>
              <a:rPr sz="20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множество</a:t>
            </a:r>
            <a:r>
              <a:rPr sz="20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от</a:t>
            </a:r>
            <a:r>
              <a:rPr sz="20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символи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207645" indent="-228600">
              <a:lnSpc>
                <a:spcPct val="11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FFFFFF"/>
                </a:solidFill>
                <a:latin typeface="Cambria"/>
                <a:cs typeface="Cambria"/>
              </a:rPr>
              <a:t>Правилни </a:t>
            </a:r>
            <a:r>
              <a:rPr sz="2000" b="1" dirty="0">
                <a:solidFill>
                  <a:srgbClr val="ABDAFB"/>
                </a:solidFill>
                <a:latin typeface="Cambria"/>
                <a:cs typeface="Cambria"/>
              </a:rPr>
              <a:t>изречения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даден език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представляват последователности 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символите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азбуката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конструирани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по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нар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2000" b="1" spc="-5" dirty="0">
                <a:solidFill>
                  <a:srgbClr val="ABDAFB"/>
                </a:solidFill>
                <a:latin typeface="Cambria"/>
                <a:cs typeface="Cambria"/>
              </a:rPr>
              <a:t>синтактични  правила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езика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синтаксис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2000" spc="57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000" i="1" spc="-5" dirty="0">
                <a:solidFill>
                  <a:srgbClr val="FFFFFF"/>
                </a:solidFill>
                <a:latin typeface="Lucida Fax"/>
                <a:cs typeface="Lucida Fax"/>
              </a:rPr>
              <a:t>syntax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marR="254000" indent="-2286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Правилните изречения написани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някой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езиците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за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програмиране  се наричат</a:t>
            </a:r>
            <a:r>
              <a:rPr sz="2000" spc="-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ABDAFB"/>
                </a:solidFill>
                <a:latin typeface="Cambria"/>
                <a:cs typeface="Cambria"/>
              </a:rPr>
              <a:t>програми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5080" indent="-228600">
              <a:lnSpc>
                <a:spcPct val="11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Разбирането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което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се влага в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така конструираните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правилни изречения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, 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програмите и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техните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съставни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части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2000" spc="29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се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определя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нар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>
              <a:spcBef>
                <a:spcPts val="240"/>
              </a:spcBef>
            </a:pPr>
            <a:r>
              <a:rPr sz="2000" b="1" spc="-5" dirty="0">
                <a:solidFill>
                  <a:srgbClr val="ABDAFB"/>
                </a:solidFill>
                <a:latin typeface="Cambria"/>
                <a:cs typeface="Cambria"/>
              </a:rPr>
              <a:t>семантични правила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езика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семантика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2000" spc="-8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000" i="1" spc="-5" dirty="0">
                <a:solidFill>
                  <a:srgbClr val="FFFFFF"/>
                </a:solidFill>
                <a:latin typeface="Lucida Fax"/>
                <a:cs typeface="Lucida Fax"/>
              </a:rPr>
              <a:t>semantics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spcBef>
                <a:spcPts val="12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ABDAFB"/>
                </a:solidFill>
                <a:latin typeface="Cambria"/>
                <a:cs typeface="Cambria"/>
              </a:rPr>
              <a:t>Взети заедно</a:t>
            </a:r>
            <a:r>
              <a:rPr sz="2000" spc="-5" dirty="0">
                <a:solidFill>
                  <a:srgbClr val="ABDAFB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ABDAFB"/>
                </a:solidFill>
                <a:latin typeface="Cambria"/>
                <a:cs typeface="Cambria"/>
              </a:rPr>
              <a:t>азбуката</a:t>
            </a:r>
            <a:r>
              <a:rPr sz="2000" spc="-5" dirty="0">
                <a:solidFill>
                  <a:srgbClr val="ABDAFB"/>
                </a:solidFill>
                <a:latin typeface="Lucida Fax"/>
                <a:cs typeface="Lucida Fax"/>
              </a:rPr>
              <a:t>, </a:t>
            </a:r>
            <a:r>
              <a:rPr sz="2000" spc="-10" dirty="0">
                <a:solidFill>
                  <a:srgbClr val="ABDAFB"/>
                </a:solidFill>
                <a:latin typeface="Cambria"/>
                <a:cs typeface="Cambria"/>
              </a:rPr>
              <a:t>синтаксисът </a:t>
            </a:r>
            <a:r>
              <a:rPr sz="2000" dirty="0">
                <a:solidFill>
                  <a:srgbClr val="ABDAFB"/>
                </a:solidFill>
                <a:latin typeface="Cambria"/>
                <a:cs typeface="Cambria"/>
              </a:rPr>
              <a:t>и семантиката формират </a:t>
            </a:r>
            <a:r>
              <a:rPr sz="2000" spc="-5" dirty="0">
                <a:solidFill>
                  <a:srgbClr val="ABDAFB"/>
                </a:solidFill>
                <a:latin typeface="Cambria"/>
                <a:cs typeface="Cambria"/>
              </a:rPr>
              <a:t>езика</a:t>
            </a:r>
            <a:r>
              <a:rPr sz="2000" spc="210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ABDAFB"/>
                </a:solidFill>
                <a:latin typeface="Cambria"/>
                <a:cs typeface="Cambria"/>
              </a:rPr>
              <a:t>за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>
              <a:spcBef>
                <a:spcPts val="240"/>
              </a:spcBef>
            </a:pPr>
            <a:r>
              <a:rPr sz="2000" dirty="0">
                <a:solidFill>
                  <a:srgbClr val="ABDAFB"/>
                </a:solidFill>
                <a:latin typeface="Cambria"/>
                <a:cs typeface="Cambria"/>
              </a:rPr>
              <a:t>програмиране</a:t>
            </a:r>
            <a:r>
              <a:rPr sz="2000" spc="150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ABDAFB"/>
                </a:solidFill>
                <a:latin typeface="Lucida Fax"/>
                <a:cs typeface="Lucida Fax"/>
              </a:rPr>
              <a:t>(</a:t>
            </a:r>
            <a:r>
              <a:rPr sz="2000" dirty="0">
                <a:solidFill>
                  <a:srgbClr val="ABDAFB"/>
                </a:solidFill>
                <a:latin typeface="Cambria"/>
                <a:cs typeface="Cambria"/>
              </a:rPr>
              <a:t>ЕП</a:t>
            </a:r>
            <a:r>
              <a:rPr sz="2000" dirty="0">
                <a:solidFill>
                  <a:srgbClr val="ABDAFB"/>
                </a:solidFill>
                <a:latin typeface="Lucida Fax"/>
                <a:cs typeface="Lucida Fax"/>
              </a:rPr>
              <a:t>)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126" name="object 1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85917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3948" y="147829"/>
            <a:ext cx="5455158" cy="9685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5789" y="255523"/>
            <a:ext cx="49034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/>
              <a:t>ОТВАРЯНЕ</a:t>
            </a:r>
            <a:r>
              <a:rPr sz="3400" spc="-10" dirty="0"/>
              <a:t> </a:t>
            </a:r>
            <a:r>
              <a:rPr sz="3400" spc="-5" dirty="0"/>
              <a:t>НА</a:t>
            </a:r>
            <a:r>
              <a:rPr sz="3400" spc="-35" dirty="0"/>
              <a:t> </a:t>
            </a:r>
            <a:r>
              <a:rPr sz="3400" spc="-5" dirty="0"/>
              <a:t>ФАЙЛ</a:t>
            </a:r>
            <a:endParaRPr sz="3400"/>
          </a:p>
        </p:txBody>
      </p:sp>
      <p:sp>
        <p:nvSpPr>
          <p:cNvPr id="4" name="object 4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30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1218" y="904748"/>
            <a:ext cx="7492365" cy="16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Използва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се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метод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open</a:t>
            </a:r>
            <a:r>
              <a:rPr sz="2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(име</a:t>
            </a:r>
            <a:r>
              <a:rPr sz="2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на</a:t>
            </a:r>
            <a:r>
              <a:rPr sz="2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файл,</a:t>
            </a:r>
            <a:r>
              <a:rPr sz="2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режим);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15"/>
              </a:spcBef>
            </a:pPr>
            <a:endParaRPr sz="215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ofstream</a:t>
            </a:r>
            <a:r>
              <a:rPr sz="20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myfile;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 marR="5080"/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myfile.open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("example.bin",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ios::out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|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ios::app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| </a:t>
            </a:r>
            <a:r>
              <a:rPr sz="2000" spc="-11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ios::binary);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1217" y="2821889"/>
            <a:ext cx="8197850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ios::in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Отваря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файла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за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четене.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403860"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ios::out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Отваря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файла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за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запис,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като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изтрива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съдържанието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му,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ако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той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съществува.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ios::app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Отваря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файла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за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запис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(добавяне)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края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файла.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/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ios::ate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Отваря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файла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за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запис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установява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put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указателя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края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файла,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като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предишното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съдържание</a:t>
            </a:r>
            <a:r>
              <a:rPr sz="2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се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запазва.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Указателят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може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да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се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премества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на произволни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места.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172720"/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ios::trunc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Отваря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файл,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ако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той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съществува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изтрива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съдържанието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му. 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ios::nocreate – 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Ако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файлът съществува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той 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се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отваря. Не 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се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създава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файл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с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посоченото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име.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384175"/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ios::noreplace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Създава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2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отваря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файл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с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посоченото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име,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само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ако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такъв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файл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не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съществува.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ios::binary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Превключва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режима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за 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достъп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до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файл</a:t>
            </a:r>
            <a:r>
              <a:rPr sz="2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от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текстов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2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двоичен.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15543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8316" y="147829"/>
            <a:ext cx="7186422" cy="9685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0182" y="255523"/>
            <a:ext cx="663194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/>
              <a:t>ЧЕТЕНЕ</a:t>
            </a:r>
            <a:r>
              <a:rPr sz="3400" spc="-20" dirty="0"/>
              <a:t> </a:t>
            </a:r>
            <a:r>
              <a:rPr sz="3400" spc="-5" dirty="0"/>
              <a:t>ОТ</a:t>
            </a:r>
            <a:r>
              <a:rPr sz="3400" spc="-20" dirty="0"/>
              <a:t> </a:t>
            </a:r>
            <a:r>
              <a:rPr sz="3400" spc="-10" dirty="0"/>
              <a:t>ТЕКСТОВ</a:t>
            </a:r>
            <a:r>
              <a:rPr sz="3400" spc="10" dirty="0"/>
              <a:t> </a:t>
            </a:r>
            <a:r>
              <a:rPr sz="3400" spc="-5" dirty="0"/>
              <a:t>ФАЙЛ</a:t>
            </a:r>
            <a:endParaRPr sz="3400"/>
          </a:p>
        </p:txBody>
      </p:sp>
      <p:sp>
        <p:nvSpPr>
          <p:cNvPr id="4" name="object 4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31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1217" y="910844"/>
            <a:ext cx="307340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#include &lt;iostream&gt;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#include &lt;fstream&gt;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#include &lt;string&gt;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using</a:t>
            </a:r>
            <a:r>
              <a:rPr sz="20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namespace</a:t>
            </a:r>
            <a:r>
              <a:rPr sz="20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std;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1218" y="2435099"/>
            <a:ext cx="5663565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main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()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16865"/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string</a:t>
            </a:r>
            <a:r>
              <a:rPr sz="20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line;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16865" marR="461645"/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ifstream myfile ("example.txt"); </a:t>
            </a:r>
            <a:r>
              <a:rPr sz="2000" spc="-11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if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(myfile.is_open())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16865"/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21665"/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while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(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getline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(myfile,line)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 )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21665"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/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20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&lt;&lt;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line</a:t>
            </a:r>
            <a:r>
              <a:rPr sz="20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&lt;&lt;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'\n';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21665"/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21665"/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myfile.close();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16865"/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16865" marR="5080"/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else cout &lt;&lt; "Unable to open file"; </a:t>
            </a:r>
            <a:r>
              <a:rPr sz="2000" spc="-11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return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0;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/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322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784" y="112777"/>
            <a:ext cx="8967216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2345" y="220725"/>
            <a:ext cx="82918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/>
              <a:t>СИНТАКСИС И СЕМАНТИКА НА</a:t>
            </a:r>
            <a:r>
              <a:rPr sz="3400" spc="15" dirty="0"/>
              <a:t> </a:t>
            </a:r>
            <a:r>
              <a:rPr sz="3400" spc="-10" dirty="0"/>
              <a:t>ЕП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794005"/>
            <a:ext cx="9010650" cy="5682615"/>
            <a:chOff x="0" y="794004"/>
            <a:chExt cx="9010650" cy="5682615"/>
          </a:xfrm>
        </p:grpSpPr>
        <p:sp>
          <p:nvSpPr>
            <p:cNvPr id="5" name="object 5"/>
            <p:cNvSpPr/>
            <p:nvPr/>
          </p:nvSpPr>
          <p:spPr>
            <a:xfrm>
              <a:off x="0" y="816864"/>
              <a:ext cx="380250" cy="593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0207" y="794004"/>
              <a:ext cx="1258062" cy="6332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06424" y="794004"/>
              <a:ext cx="1725930" cy="6332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542032" y="794004"/>
              <a:ext cx="1136142" cy="6332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387852" y="794004"/>
              <a:ext cx="668274" cy="6332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762755" y="794004"/>
              <a:ext cx="1433322" cy="6332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905755" y="794004"/>
              <a:ext cx="681989" cy="6332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295900" y="794004"/>
              <a:ext cx="729234" cy="6332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312163"/>
              <a:ext cx="380250" cy="593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40207" y="1289304"/>
              <a:ext cx="2199894" cy="6332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958339" y="1286255"/>
              <a:ext cx="470141" cy="6332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88620" y="1659636"/>
              <a:ext cx="470141" cy="56159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20268" y="1668779"/>
              <a:ext cx="560069" cy="55092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925067" y="1668779"/>
              <a:ext cx="584454" cy="5509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254252" y="1668779"/>
              <a:ext cx="861822" cy="5509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59279" y="1668779"/>
              <a:ext cx="1888997" cy="55092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496055" y="1668779"/>
              <a:ext cx="1204722" cy="55092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447032" y="1668779"/>
              <a:ext cx="459486" cy="55092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648200" y="1668779"/>
              <a:ext cx="1864613" cy="55092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259067" y="1668779"/>
              <a:ext cx="474713" cy="55092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478523" y="1668779"/>
              <a:ext cx="1994153" cy="55092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220456" y="1668779"/>
              <a:ext cx="592074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20268" y="1900428"/>
              <a:ext cx="1611630" cy="55092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898904" y="1897379"/>
              <a:ext cx="488429" cy="55092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054351" y="1900428"/>
              <a:ext cx="968501" cy="55092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767583" y="1900428"/>
              <a:ext cx="922782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88620" y="2186940"/>
              <a:ext cx="470141" cy="56159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20268" y="2196084"/>
              <a:ext cx="1611630" cy="55092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978151" y="2196084"/>
              <a:ext cx="584454" cy="5509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305811" y="2196084"/>
              <a:ext cx="861822" cy="5509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912364" y="2193036"/>
              <a:ext cx="425970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005327" y="2196084"/>
              <a:ext cx="1334262" cy="5509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006596" y="2193036"/>
              <a:ext cx="585977" cy="55092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259579" y="2196084"/>
              <a:ext cx="581405" cy="55092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584191" y="2196084"/>
              <a:ext cx="1475993" cy="5509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806440" y="2196084"/>
              <a:ext cx="474713" cy="55092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025896" y="2196084"/>
              <a:ext cx="581405" cy="55092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350508" y="2196084"/>
              <a:ext cx="954786" cy="55092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972300" y="2193036"/>
              <a:ext cx="485406" cy="55092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124700" y="2196084"/>
              <a:ext cx="982218" cy="55092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7853171" y="2196084"/>
              <a:ext cx="460997" cy="55092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058911" y="2196084"/>
              <a:ext cx="819150" cy="55092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2630424"/>
              <a:ext cx="380250" cy="593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40207" y="2607564"/>
              <a:ext cx="2503170" cy="63322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2353055" y="2607564"/>
              <a:ext cx="1433321" cy="6332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497579" y="2607564"/>
              <a:ext cx="1716786" cy="63322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4922520" y="2607564"/>
              <a:ext cx="819150" cy="63322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5359908" y="2604515"/>
              <a:ext cx="470141" cy="6332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02336" y="3009899"/>
              <a:ext cx="395478" cy="51282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20268" y="2987039"/>
              <a:ext cx="1636014" cy="55092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004060" y="2987039"/>
              <a:ext cx="557009" cy="55092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304288" y="2987039"/>
              <a:ext cx="1495806" cy="55092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547871" y="2987039"/>
              <a:ext cx="831341" cy="55092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123944" y="2987039"/>
              <a:ext cx="2337054" cy="55092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6208776" y="2987039"/>
              <a:ext cx="581405" cy="55092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533388" y="2987039"/>
              <a:ext cx="1273302" cy="55092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02336" y="3305555"/>
              <a:ext cx="395478" cy="51282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20268" y="3282696"/>
              <a:ext cx="1133094" cy="55092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499616" y="3279648"/>
              <a:ext cx="415277" cy="55092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581911" y="3282696"/>
              <a:ext cx="1389126" cy="55092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2638044" y="3279648"/>
              <a:ext cx="497573" cy="55092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802635" y="3282696"/>
              <a:ext cx="592074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3137916" y="3282696"/>
              <a:ext cx="948690" cy="55092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3834384" y="3282696"/>
              <a:ext cx="971550" cy="55092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4550664" y="3282696"/>
              <a:ext cx="584453" cy="5509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4878323" y="3282696"/>
              <a:ext cx="557009" cy="55092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5178552" y="3282696"/>
              <a:ext cx="1620774" cy="55092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6466332" y="3279648"/>
              <a:ext cx="489978" cy="55092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623304" y="3282696"/>
              <a:ext cx="560070" cy="55092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6928104" y="3282696"/>
              <a:ext cx="584441" cy="5509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7257288" y="3282696"/>
              <a:ext cx="557009" cy="55092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7555992" y="3282696"/>
              <a:ext cx="1223009" cy="55092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620268" y="3514343"/>
              <a:ext cx="721613" cy="55092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1008888" y="3511296"/>
              <a:ext cx="416826" cy="55092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092708" y="3514343"/>
              <a:ext cx="1018793" cy="55092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1859279" y="3514343"/>
              <a:ext cx="1492758" cy="55092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3093720" y="3511296"/>
              <a:ext cx="415277" cy="55092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3176016" y="3514343"/>
              <a:ext cx="584454" cy="5509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3505200" y="3514343"/>
              <a:ext cx="557009" cy="55092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3805428" y="3514343"/>
              <a:ext cx="1133094" cy="55092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4681728" y="3514343"/>
              <a:ext cx="2122170" cy="55092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551676" y="3514343"/>
              <a:ext cx="636270" cy="55092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6854952" y="3511296"/>
              <a:ext cx="460997" cy="55092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6982968" y="3514343"/>
              <a:ext cx="1686305" cy="55092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8418576" y="3514343"/>
              <a:ext cx="592074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620268" y="3745992"/>
              <a:ext cx="1733550" cy="55092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2020823" y="3742943"/>
              <a:ext cx="415277" cy="55092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0" y="4178807"/>
              <a:ext cx="380250" cy="593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140207" y="4155948"/>
              <a:ext cx="2311146" cy="633221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2161032" y="4155948"/>
              <a:ext cx="1433321" cy="63322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3212592" y="4152900"/>
              <a:ext cx="470141" cy="6332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402336" y="4559807"/>
              <a:ext cx="395478" cy="51282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620268" y="4536948"/>
              <a:ext cx="1498854" cy="55092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1863851" y="4536948"/>
              <a:ext cx="1133094" cy="55092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2741676" y="4536948"/>
              <a:ext cx="474713" cy="55092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2959607" y="4536948"/>
              <a:ext cx="1343406" cy="55092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4052315" y="4536948"/>
              <a:ext cx="592074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4389120" y="4536948"/>
              <a:ext cx="1942338" cy="55092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6082284" y="4536948"/>
              <a:ext cx="581406" cy="55092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6408420" y="4536948"/>
              <a:ext cx="892301" cy="55092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402336" y="4853939"/>
              <a:ext cx="395478" cy="51282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620268" y="4831080"/>
              <a:ext cx="541782" cy="55092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829055" y="4828032"/>
              <a:ext cx="410705" cy="55092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906780" y="4831080"/>
              <a:ext cx="453402" cy="550926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27175" y="4828032"/>
              <a:ext cx="491490" cy="55092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85672" y="4831080"/>
              <a:ext cx="2003298" cy="550926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2942844" y="4831080"/>
              <a:ext cx="450342" cy="550926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6392" y="4831080"/>
              <a:ext cx="1396745" cy="550926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4277867" y="4831080"/>
              <a:ext cx="592074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4614671" y="4831080"/>
              <a:ext cx="1619250" cy="550926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5981700" y="4831080"/>
              <a:ext cx="1387602" cy="550926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7117080" y="4831080"/>
              <a:ext cx="592074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7453883" y="4831080"/>
              <a:ext cx="948690" cy="55092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48828" y="4831080"/>
              <a:ext cx="474713" cy="55092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620268" y="5062727"/>
              <a:ext cx="1337309" cy="55092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1702307" y="5062727"/>
              <a:ext cx="439686" cy="550926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1885188" y="5062727"/>
              <a:ext cx="1594865" cy="550926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3230879" y="5062727"/>
              <a:ext cx="1102614" cy="550926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237743" y="5474207"/>
              <a:ext cx="2010918" cy="633222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1959864" y="5474207"/>
              <a:ext cx="1573530" cy="63322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3241548" y="5474207"/>
              <a:ext cx="1477518" cy="63322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4430267" y="5474207"/>
              <a:ext cx="681989" cy="6332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4820411" y="5474207"/>
              <a:ext cx="1890522" cy="633222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6329171" y="5471159"/>
              <a:ext cx="563118" cy="63322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6510528" y="5474207"/>
              <a:ext cx="517410" cy="633222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6734556" y="5474207"/>
              <a:ext cx="2001774" cy="633222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47531" y="5471159"/>
              <a:ext cx="479285" cy="63322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3552444" y="5843015"/>
              <a:ext cx="1268729" cy="633222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4530852" y="5843015"/>
              <a:ext cx="1308353" cy="633222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1602739" y="709320"/>
            <a:ext cx="8770620" cy="557149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41300" indent="-228600">
              <a:spcBef>
                <a:spcPts val="13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Строго определен набор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правила</a:t>
            </a:r>
            <a:r>
              <a:rPr sz="22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ЕП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2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Необходимост</a:t>
            </a:r>
            <a:r>
              <a:rPr sz="2200" spc="-1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marR="202565" lvl="1" indent="-228600">
              <a:lnSpc>
                <a:spcPts val="1820"/>
              </a:lnSpc>
              <a:spcBef>
                <a:spcPts val="720"/>
              </a:spcBef>
              <a:buFont typeface="Symbol"/>
              <a:buChar char=""/>
              <a:tabLst>
                <a:tab pos="698500" algn="l"/>
              </a:tabLst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за да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бъде програмистът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сигурен в правилността и ефективността на  програмата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която</a:t>
            </a:r>
            <a:r>
              <a:rPr sz="19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пише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lvl="1" indent="-228600">
              <a:spcBef>
                <a:spcPts val="70"/>
              </a:spcBef>
              <a:buFont typeface="Symbol"/>
              <a:buChar char=""/>
              <a:tabLst>
                <a:tab pos="698500" algn="l"/>
                <a:tab pos="4338320" algn="l"/>
              </a:tabLst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програмата  да</a:t>
            </a:r>
            <a:r>
              <a:rPr sz="19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бъде</a:t>
            </a:r>
            <a:r>
              <a:rPr sz="19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"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разбрана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"	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компютър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всеки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който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я</a:t>
            </a:r>
            <a:r>
              <a:rPr sz="19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чете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0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i="1" spc="-5" dirty="0">
                <a:solidFill>
                  <a:srgbClr val="82C7FA"/>
                </a:solidFill>
                <a:latin typeface="Cambria"/>
                <a:cs typeface="Cambria"/>
              </a:rPr>
              <a:t>Синтактичните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правила определят</a:t>
            </a:r>
            <a:r>
              <a:rPr sz="2200" spc="-2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как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indent="-228600"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програмите</a:t>
            </a:r>
            <a:r>
              <a:rPr sz="19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се</a:t>
            </a:r>
            <a:r>
              <a:rPr sz="19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изграждат</a:t>
            </a:r>
            <a:r>
              <a:rPr sz="19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като</a:t>
            </a:r>
            <a:r>
              <a:rPr sz="19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последователност</a:t>
            </a:r>
            <a:r>
              <a:rPr sz="19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</a:t>
            </a:r>
            <a:r>
              <a:rPr sz="19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символи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5080" indent="-228600">
              <a:lnSpc>
                <a:spcPct val="8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думите </a:t>
            </a:r>
            <a:r>
              <a:rPr sz="1900" spc="-1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речникът</a:t>
            </a:r>
            <a:r>
              <a:rPr sz="1900" spc="-15" dirty="0">
                <a:solidFill>
                  <a:srgbClr val="FFFFFF"/>
                </a:solidFill>
                <a:latin typeface="Lucida Fax"/>
                <a:cs typeface="Lucida Fax"/>
              </a:rPr>
              <a:t>)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езика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могат да се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обединяват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за да се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получат 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пра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вилни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изречения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да се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покаже взаимовръзката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им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/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структурата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на 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изречението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spcBef>
                <a:spcPts val="101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i="1" spc="-10" dirty="0">
                <a:solidFill>
                  <a:srgbClr val="82C7FA"/>
                </a:solidFill>
                <a:latin typeface="Cambria"/>
                <a:cs typeface="Cambria"/>
              </a:rPr>
              <a:t>Семантичните</a:t>
            </a:r>
            <a:r>
              <a:rPr sz="2200" i="1" spc="229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правила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lvl="1" indent="-228600">
              <a:spcBef>
                <a:spcPts val="2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приписват смисъл и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значение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 комбинациите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</a:t>
            </a:r>
            <a:r>
              <a:rPr sz="19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думи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391795" lvl="1" indent="-228600">
              <a:lnSpc>
                <a:spcPts val="1820"/>
              </a:lnSpc>
              <a:spcBef>
                <a:spcPts val="4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b="1" i="1" spc="-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1900" b="1" i="1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r>
              <a:rPr sz="1900" b="1" i="1" spc="-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1900" b="1" i="1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1900" b="1" i="1" spc="-10" dirty="0">
                <a:solidFill>
                  <a:srgbClr val="FFFFFF"/>
                </a:solidFill>
                <a:latin typeface="Cambria"/>
                <a:cs typeface="Cambria"/>
              </a:rPr>
              <a:t>семантиката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е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смисълът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 градивните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елементи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езика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  връзката с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означените</a:t>
            </a:r>
            <a:r>
              <a:rPr sz="1900" spc="-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обекти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338455">
              <a:spcBef>
                <a:spcPts val="1050"/>
              </a:spcBef>
            </a:pPr>
            <a:r>
              <a:rPr sz="2200" spc="-15" dirty="0">
                <a:solidFill>
                  <a:srgbClr val="82C7FA"/>
                </a:solidFill>
                <a:latin typeface="Cambria"/>
                <a:cs typeface="Cambria"/>
              </a:rPr>
              <a:t>Синтаксисът </a:t>
            </a:r>
            <a:r>
              <a:rPr sz="2200" spc="-5" dirty="0">
                <a:solidFill>
                  <a:srgbClr val="82C7FA"/>
                </a:solidFill>
                <a:latin typeface="Cambria"/>
                <a:cs typeface="Cambria"/>
              </a:rPr>
              <a:t>определя </a:t>
            </a:r>
            <a:r>
              <a:rPr sz="2200" spc="-10" dirty="0">
                <a:solidFill>
                  <a:srgbClr val="82C7FA"/>
                </a:solidFill>
                <a:latin typeface="Cambria"/>
                <a:cs typeface="Cambria"/>
              </a:rPr>
              <a:t>формата </a:t>
            </a:r>
            <a:r>
              <a:rPr sz="2200" spc="-5" dirty="0">
                <a:solidFill>
                  <a:srgbClr val="82C7FA"/>
                </a:solidFill>
                <a:latin typeface="Cambria"/>
                <a:cs typeface="Cambria"/>
              </a:rPr>
              <a:t>на програмите</a:t>
            </a:r>
            <a:r>
              <a:rPr sz="2200" spc="-5" dirty="0">
                <a:solidFill>
                  <a:srgbClr val="82C7FA"/>
                </a:solidFill>
                <a:latin typeface="Lucida Fax"/>
                <a:cs typeface="Lucida Fax"/>
              </a:rPr>
              <a:t>, </a:t>
            </a:r>
            <a:r>
              <a:rPr sz="2200" spc="-5" dirty="0">
                <a:solidFill>
                  <a:srgbClr val="82C7FA"/>
                </a:solidFill>
                <a:latin typeface="Cambria"/>
                <a:cs typeface="Cambria"/>
              </a:rPr>
              <a:t>а семантиката</a:t>
            </a:r>
            <a:r>
              <a:rPr sz="2200" spc="80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82C7FA"/>
                </a:solidFill>
                <a:latin typeface="Lucida Fax"/>
                <a:cs typeface="Lucida Fax"/>
              </a:rPr>
              <a:t>-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3653790">
              <a:spcBef>
                <a:spcPts val="270"/>
              </a:spcBef>
            </a:pPr>
            <a:r>
              <a:rPr sz="2200" spc="-10" dirty="0">
                <a:solidFill>
                  <a:srgbClr val="82C7FA"/>
                </a:solidFill>
                <a:latin typeface="Cambria"/>
                <a:cs typeface="Cambria"/>
              </a:rPr>
              <a:t>техния</a:t>
            </a:r>
            <a:r>
              <a:rPr sz="2200" spc="229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82C7FA"/>
                </a:solidFill>
                <a:latin typeface="Cambria"/>
                <a:cs typeface="Cambria"/>
              </a:rPr>
              <a:t>смисъл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18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84404"/>
            <a:ext cx="9144000" cy="1435100"/>
            <a:chOff x="0" y="184404"/>
            <a:chExt cx="9144000" cy="1435100"/>
          </a:xfrm>
        </p:grpSpPr>
        <p:sp>
          <p:nvSpPr>
            <p:cNvPr id="3" name="object 3"/>
            <p:cNvSpPr/>
            <p:nvPr/>
          </p:nvSpPr>
          <p:spPr>
            <a:xfrm>
              <a:off x="0" y="184404"/>
              <a:ext cx="8983218" cy="9685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403335" y="184404"/>
              <a:ext cx="740664" cy="9685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133344" y="650748"/>
              <a:ext cx="2926842" cy="9685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70990" y="292354"/>
            <a:ext cx="8650605" cy="1020792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150870" marR="5080" indent="-3138805">
              <a:lnSpc>
                <a:spcPts val="3670"/>
              </a:lnSpc>
              <a:spcBef>
                <a:spcPts val="560"/>
              </a:spcBef>
            </a:pPr>
            <a:r>
              <a:rPr sz="3400" spc="-5" dirty="0"/>
              <a:t>СИНТАКСИС И СЕМАНТИКА НА </a:t>
            </a:r>
            <a:r>
              <a:rPr sz="3400" spc="-10" dirty="0"/>
              <a:t>ЕП </a:t>
            </a:r>
            <a:r>
              <a:rPr sz="3400" spc="-5" dirty="0"/>
              <a:t>–  ПРИМЕРИ</a:t>
            </a:r>
            <a:endParaRPr sz="3400"/>
          </a:p>
        </p:txBody>
      </p:sp>
      <p:grpSp>
        <p:nvGrpSpPr>
          <p:cNvPr id="7" name="object 7"/>
          <p:cNvGrpSpPr/>
          <p:nvPr/>
        </p:nvGrpSpPr>
        <p:grpSpPr>
          <a:xfrm>
            <a:off x="1524000" y="1389888"/>
            <a:ext cx="9144000" cy="5154930"/>
            <a:chOff x="0" y="1389888"/>
            <a:chExt cx="9144000" cy="5154930"/>
          </a:xfrm>
        </p:grpSpPr>
        <p:sp>
          <p:nvSpPr>
            <p:cNvPr id="8" name="object 8"/>
            <p:cNvSpPr/>
            <p:nvPr/>
          </p:nvSpPr>
          <p:spPr>
            <a:xfrm>
              <a:off x="0" y="1420368"/>
              <a:ext cx="404609" cy="6454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23444" y="1392936"/>
              <a:ext cx="1890522" cy="6896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98675" y="1389888"/>
              <a:ext cx="511289" cy="6896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94715" y="1965972"/>
              <a:ext cx="415277" cy="53872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12648" y="1943100"/>
              <a:ext cx="1561338" cy="5768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825751" y="1940052"/>
              <a:ext cx="427481" cy="5768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197607" y="1943100"/>
              <a:ext cx="1159002" cy="57683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008376" y="1940052"/>
              <a:ext cx="428993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380232" y="1943100"/>
              <a:ext cx="1392174" cy="57683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24171" y="1940052"/>
              <a:ext cx="428993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797552" y="1943100"/>
              <a:ext cx="1762505" cy="57683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211823" y="1940052"/>
              <a:ext cx="428993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585204" y="1943100"/>
              <a:ext cx="1629918" cy="5768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159495" y="1943100"/>
              <a:ext cx="984503" cy="57683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807195" y="1940052"/>
              <a:ext cx="336803" cy="57683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12648" y="2351532"/>
              <a:ext cx="2151126" cy="57683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415539" y="2348484"/>
              <a:ext cx="428993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747772" y="2351532"/>
              <a:ext cx="1105662" cy="57683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505200" y="2348484"/>
              <a:ext cx="427481" cy="5768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837432" y="2351532"/>
              <a:ext cx="1965198" cy="57683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454396" y="2348484"/>
              <a:ext cx="428993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786628" y="2351532"/>
              <a:ext cx="499122" cy="57683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190488" y="2351532"/>
              <a:ext cx="477773" cy="57683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320028" y="2348484"/>
              <a:ext cx="428993" cy="5768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400800" y="2351532"/>
              <a:ext cx="496061" cy="5768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548628" y="2348484"/>
              <a:ext cx="428993" cy="5768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882383" y="2351532"/>
              <a:ext cx="585977" cy="57683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373111" y="2351532"/>
              <a:ext cx="1770886" cy="57683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12648" y="2759963"/>
              <a:ext cx="1626870" cy="5768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967483" y="2759963"/>
              <a:ext cx="480834" cy="5768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182367" y="2759963"/>
              <a:ext cx="1698498" cy="5768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608832" y="2759963"/>
              <a:ext cx="875538" cy="57683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94715" y="3267468"/>
              <a:ext cx="415277" cy="53872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12648" y="3244595"/>
              <a:ext cx="1443989" cy="57683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708404" y="3241548"/>
              <a:ext cx="428993" cy="5768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877567" y="3244595"/>
              <a:ext cx="1151382" cy="57683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680716" y="3241548"/>
              <a:ext cx="428993" cy="5768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849879" y="3244595"/>
              <a:ext cx="1712214" cy="57683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4213859" y="3241548"/>
              <a:ext cx="428993" cy="5768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4383023" y="3244595"/>
              <a:ext cx="886205" cy="57683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4920996" y="3241548"/>
              <a:ext cx="428993" cy="5768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5088635" y="3244595"/>
              <a:ext cx="1328165" cy="57683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068567" y="3241548"/>
              <a:ext cx="428993" cy="5768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236208" y="3244595"/>
              <a:ext cx="995934" cy="57683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6883907" y="3241548"/>
              <a:ext cx="428993" cy="5768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7051547" y="3244595"/>
              <a:ext cx="2092450" cy="57683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12648" y="3653027"/>
              <a:ext cx="499122" cy="57683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842772" y="3653027"/>
              <a:ext cx="477773" cy="57683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972311" y="3649980"/>
              <a:ext cx="428993" cy="5768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053083" y="3653027"/>
              <a:ext cx="497573" cy="57683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202436" y="3649980"/>
              <a:ext cx="428993" cy="5768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365503" y="3653027"/>
              <a:ext cx="585978" cy="57683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682495" y="3653027"/>
              <a:ext cx="1867661" cy="57683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278123" y="3653027"/>
              <a:ext cx="1626870" cy="5768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632959" y="3653027"/>
              <a:ext cx="480834" cy="5768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4847844" y="3653027"/>
              <a:ext cx="1873757" cy="57683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451091" y="3653027"/>
              <a:ext cx="1034034" cy="57683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396240" y="4160520"/>
              <a:ext cx="412254" cy="53720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614172" y="4162044"/>
              <a:ext cx="802385" cy="57378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229867" y="4162044"/>
              <a:ext cx="497573" cy="57378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540763" y="4162044"/>
              <a:ext cx="497573" cy="57378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851660" y="4162044"/>
              <a:ext cx="496062" cy="57378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2133600" y="4139183"/>
              <a:ext cx="468630" cy="57378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2389632" y="4139183"/>
              <a:ext cx="1846325" cy="57378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4023359" y="4139183"/>
              <a:ext cx="1462277" cy="57378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5273040" y="4139183"/>
              <a:ext cx="1588769" cy="57378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6649211" y="4139183"/>
              <a:ext cx="619505" cy="57378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7056119" y="4139183"/>
              <a:ext cx="486918" cy="57378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7197852" y="4136136"/>
              <a:ext cx="666750" cy="57378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7650480" y="4136136"/>
              <a:ext cx="432053" cy="57378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7737347" y="4139183"/>
              <a:ext cx="610361" cy="57378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133588" y="4139183"/>
              <a:ext cx="1010410" cy="57378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612648" y="4546092"/>
              <a:ext cx="1564386" cy="576834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1905000" y="4546092"/>
              <a:ext cx="589026" cy="57683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2226564" y="4546092"/>
              <a:ext cx="1661922" cy="57683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3619500" y="4546092"/>
              <a:ext cx="622553" cy="5768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3974591" y="4546092"/>
              <a:ext cx="1604010" cy="57683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5309615" y="4546092"/>
              <a:ext cx="480834" cy="5768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5524500" y="4546092"/>
              <a:ext cx="491489" cy="57683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5667755" y="4543044"/>
              <a:ext cx="758189" cy="57683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5036820"/>
              <a:ext cx="404609" cy="6454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23444" y="5009388"/>
              <a:ext cx="1969770" cy="68961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677923" y="5006340"/>
              <a:ext cx="511289" cy="6896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396240" y="5582411"/>
              <a:ext cx="412254" cy="53721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614172" y="5583935"/>
              <a:ext cx="802385" cy="57378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1223772" y="5583935"/>
              <a:ext cx="497573" cy="57378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1528572" y="5583935"/>
              <a:ext cx="497573" cy="57378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1833372" y="5583935"/>
              <a:ext cx="497573" cy="57378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1985772" y="5583935"/>
              <a:ext cx="497573" cy="57378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2235707" y="5561076"/>
              <a:ext cx="585978" cy="57378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2574035" y="5561076"/>
              <a:ext cx="1831086" cy="57378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4157471" y="5561076"/>
              <a:ext cx="619505" cy="57378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4529328" y="5561076"/>
              <a:ext cx="486918" cy="57378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4671059" y="5558028"/>
              <a:ext cx="666750" cy="57378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5186171" y="5561076"/>
              <a:ext cx="610362" cy="57378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5548884" y="5561076"/>
              <a:ext cx="1381506" cy="57378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6681216" y="5561076"/>
              <a:ext cx="611885" cy="57378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7045452" y="5561076"/>
              <a:ext cx="581405" cy="57378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7379207" y="5561076"/>
              <a:ext cx="1203198" cy="57378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8334756" y="5561076"/>
              <a:ext cx="809243" cy="57378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612648" y="5967984"/>
              <a:ext cx="1032509" cy="57683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1377696" y="5967984"/>
              <a:ext cx="480834" cy="5768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1592580" y="5967984"/>
              <a:ext cx="1296162" cy="5768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2621279" y="5967984"/>
              <a:ext cx="499122" cy="57683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2851404" y="5967984"/>
              <a:ext cx="614933" cy="576834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3197351" y="5967984"/>
              <a:ext cx="584453" cy="576834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3515867" y="5967984"/>
              <a:ext cx="1125474" cy="576834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4369308" y="5967984"/>
              <a:ext cx="480834" cy="5768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84191" y="5967984"/>
              <a:ext cx="870965" cy="57683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5186171" y="5967984"/>
              <a:ext cx="1287018" cy="576834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6201155" y="5967984"/>
              <a:ext cx="745998" cy="576834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1602740" y="1276371"/>
            <a:ext cx="8988425" cy="509206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241300" indent="-228600" algn="just">
              <a:spcBef>
                <a:spcPts val="1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i="1" spc="-5" dirty="0">
                <a:solidFill>
                  <a:srgbClr val="82C7FA"/>
                </a:solidFill>
                <a:latin typeface="Cambria"/>
                <a:cs typeface="Cambria"/>
              </a:rPr>
              <a:t>Синтаксис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marR="5080" lvl="1" indent="-228600" algn="just">
              <a:lnSpc>
                <a:spcPct val="134000"/>
              </a:lnSpc>
              <a:spcBef>
                <a:spcPts val="509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изречение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подлог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сказуемо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допълнение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предложен израз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съществително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20" dirty="0">
                <a:solidFill>
                  <a:srgbClr val="FFFFFF"/>
                </a:solidFill>
                <a:latin typeface="Cambria"/>
                <a:cs typeface="Cambria"/>
              </a:rPr>
              <a:t>глагол</a:t>
            </a:r>
            <a:r>
              <a:rPr sz="2000" spc="-2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прилагателно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са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синтактични 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концепции в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българския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език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5715" lvl="1" indent="-228600" algn="just">
              <a:lnSpc>
                <a:spcPct val="134000"/>
              </a:lnSpc>
              <a:spcBef>
                <a:spcPts val="60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програма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начало</a:t>
            </a:r>
            <a:r>
              <a:rPr sz="2000" spc="-1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декларация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тяло</a:t>
            </a:r>
            <a:r>
              <a:rPr sz="2000" spc="-1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команда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израз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идентификатор 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са синтактични концепции в програмните</a:t>
            </a:r>
            <a:r>
              <a:rPr sz="2000" spc="-2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езици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lvl="1" indent="-228600" algn="just">
              <a:spcBef>
                <a:spcPts val="1415"/>
              </a:spcBef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int a = 2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е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синтактично правилно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твърдение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С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++ (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то</a:t>
            </a:r>
            <a:r>
              <a:rPr sz="2000" spc="3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спазва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algn="just">
              <a:spcBef>
                <a:spcPts val="819"/>
              </a:spcBef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правилата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за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образуване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твърдения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000" spc="-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++)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 algn="just">
              <a:spcBef>
                <a:spcPts val="13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i="1" spc="-10" dirty="0">
                <a:solidFill>
                  <a:srgbClr val="82C7FA"/>
                </a:solidFill>
                <a:latin typeface="Cambria"/>
                <a:cs typeface="Cambria"/>
              </a:rPr>
              <a:t>Семантика</a:t>
            </a:r>
            <a:r>
              <a:rPr sz="2400" spc="-10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lvl="1" indent="-228600" algn="just">
              <a:spcBef>
                <a:spcPts val="1325"/>
              </a:spcBef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int a = 2;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за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програмиста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С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++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то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означава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да се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намери</a:t>
            </a:r>
            <a:r>
              <a:rPr sz="2000" spc="25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ново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algn="just">
              <a:spcBef>
                <a:spcPts val="815"/>
              </a:spcBef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място</a:t>
            </a:r>
            <a:r>
              <a:rPr sz="20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0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паметта</a:t>
            </a:r>
            <a:r>
              <a:rPr sz="20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0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да</a:t>
            </a:r>
            <a:r>
              <a:rPr sz="20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се</a:t>
            </a:r>
            <a:r>
              <a:rPr sz="20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запази</a:t>
            </a:r>
            <a:r>
              <a:rPr sz="20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0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него</a:t>
            </a:r>
            <a:r>
              <a:rPr sz="20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числото</a:t>
            </a:r>
            <a:r>
              <a:rPr sz="20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две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20" name="object 1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3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89176" y="877824"/>
            <a:ext cx="8662035" cy="912494"/>
            <a:chOff x="265175" y="877824"/>
            <a:chExt cx="8662035" cy="912494"/>
          </a:xfrm>
        </p:grpSpPr>
        <p:sp>
          <p:nvSpPr>
            <p:cNvPr id="3" name="object 3"/>
            <p:cNvSpPr/>
            <p:nvPr/>
          </p:nvSpPr>
          <p:spPr>
            <a:xfrm>
              <a:off x="265175" y="877824"/>
              <a:ext cx="2426970" cy="9121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281427" y="877824"/>
              <a:ext cx="2135886" cy="9121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006596" y="877824"/>
              <a:ext cx="1119377" cy="9121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716779" y="877824"/>
              <a:ext cx="4210050" cy="9121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25498" y="977012"/>
            <a:ext cx="8143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dirty="0"/>
              <a:t>ВИДОВЕ ЕЗИЦИ ЗА</a:t>
            </a:r>
            <a:r>
              <a:rPr spc="-110" dirty="0"/>
              <a:t> </a:t>
            </a:r>
            <a:r>
              <a:rPr dirty="0"/>
              <a:t>ПРОГРАМИРАНЕ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937005" y="2081784"/>
            <a:ext cx="8343265" cy="915669"/>
            <a:chOff x="413004" y="2081783"/>
            <a:chExt cx="8343265" cy="915669"/>
          </a:xfrm>
        </p:grpSpPr>
        <p:sp>
          <p:nvSpPr>
            <p:cNvPr id="9" name="object 9"/>
            <p:cNvSpPr/>
            <p:nvPr/>
          </p:nvSpPr>
          <p:spPr>
            <a:xfrm>
              <a:off x="413004" y="2084831"/>
              <a:ext cx="1069086" cy="9121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69848" y="2084831"/>
              <a:ext cx="1271778" cy="9121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95271" y="2081783"/>
              <a:ext cx="678942" cy="9121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27859" y="2084831"/>
              <a:ext cx="1631441" cy="9121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147059" y="2084831"/>
              <a:ext cx="950213" cy="91211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686556" y="2084831"/>
              <a:ext cx="3437382" cy="9121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708648" y="2084831"/>
              <a:ext cx="1914905" cy="91211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077199" y="2081783"/>
              <a:ext cx="678942" cy="91211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84298" y="2199259"/>
            <a:ext cx="78232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669290" algn="l"/>
                <a:tab pos="3286125" algn="l"/>
              </a:tabLst>
            </a:pPr>
            <a:r>
              <a:rPr sz="3200" b="1" dirty="0">
                <a:solidFill>
                  <a:srgbClr val="FFFFFF"/>
                </a:solidFill>
                <a:latin typeface="Cambria"/>
                <a:cs typeface="Cambria"/>
              </a:rPr>
              <a:t>ЕП	</a:t>
            </a:r>
            <a:r>
              <a:rPr sz="3200" b="1" spc="-10" dirty="0">
                <a:solidFill>
                  <a:srgbClr val="FFFFFF"/>
                </a:solidFill>
                <a:latin typeface="Cambria"/>
                <a:cs typeface="Cambria"/>
              </a:rPr>
              <a:t>най</a:t>
            </a:r>
            <a:r>
              <a:rPr sz="3200" b="1" spc="-10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3200" b="1" spc="-10" dirty="0">
                <a:solidFill>
                  <a:srgbClr val="FFFFFF"/>
                </a:solidFill>
                <a:latin typeface="Cambria"/>
                <a:cs typeface="Cambria"/>
              </a:rPr>
              <a:t>често</a:t>
            </a:r>
            <a:r>
              <a:rPr sz="3200" b="1" spc="3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200" b="1" spc="-15" dirty="0">
                <a:solidFill>
                  <a:srgbClr val="FFFFFF"/>
                </a:solidFill>
                <a:latin typeface="Cambria"/>
                <a:cs typeface="Cambria"/>
              </a:rPr>
              <a:t>се	</a:t>
            </a:r>
            <a:r>
              <a:rPr sz="3200" b="1" spc="-5" dirty="0">
                <a:solidFill>
                  <a:srgbClr val="FFFFFF"/>
                </a:solidFill>
                <a:latin typeface="Cambria"/>
                <a:cs typeface="Cambria"/>
              </a:rPr>
              <a:t>класифицират</a:t>
            </a:r>
            <a:r>
              <a:rPr sz="3200" b="1" spc="2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mbria"/>
                <a:cs typeface="Cambria"/>
              </a:rPr>
              <a:t>според</a:t>
            </a:r>
            <a:r>
              <a:rPr sz="3200" b="1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32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49195" y="3323844"/>
            <a:ext cx="8324850" cy="1504950"/>
            <a:chOff x="425195" y="3323844"/>
            <a:chExt cx="8324850" cy="1504950"/>
          </a:xfrm>
        </p:grpSpPr>
        <p:sp>
          <p:nvSpPr>
            <p:cNvPr id="19" name="object 19"/>
            <p:cNvSpPr/>
            <p:nvPr/>
          </p:nvSpPr>
          <p:spPr>
            <a:xfrm>
              <a:off x="2849879" y="3346716"/>
              <a:ext cx="415277" cy="53872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067812" y="3323844"/>
              <a:ext cx="1384553" cy="5768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183380" y="3323844"/>
              <a:ext cx="622553" cy="57683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538472" y="3323844"/>
              <a:ext cx="1785366" cy="57683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002279" y="3838968"/>
              <a:ext cx="415277" cy="53872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220212" y="3816095"/>
              <a:ext cx="1178814" cy="57683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130040" y="3816095"/>
              <a:ext cx="622553" cy="57683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483607" y="3816095"/>
              <a:ext cx="1687830" cy="57683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25195" y="4274832"/>
              <a:ext cx="415277" cy="53872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43127" y="4251960"/>
              <a:ext cx="1849374" cy="5768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225040" y="4251960"/>
              <a:ext cx="1581150" cy="57683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534156" y="4251960"/>
              <a:ext cx="1442465" cy="57683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704587" y="4251960"/>
              <a:ext cx="480834" cy="57683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919472" y="4251960"/>
              <a:ext cx="1393698" cy="57683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042660" y="4251960"/>
              <a:ext cx="622554" cy="57683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397751" y="4251960"/>
              <a:ext cx="1954529" cy="57683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080248" y="4251960"/>
              <a:ext cx="669798" cy="57683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089811" y="3392805"/>
            <a:ext cx="8015605" cy="1259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5730" indent="-229235">
              <a:spcBef>
                <a:spcPts val="105"/>
              </a:spcBef>
              <a:buFont typeface="Arial"/>
              <a:buChar char="•"/>
              <a:tabLst>
                <a:tab pos="2665730" algn="l"/>
                <a:tab pos="2666365" algn="l"/>
              </a:tabLst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областта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000" spc="-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приложение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2818130" lvl="1" indent="-229235">
              <a:spcBef>
                <a:spcPts val="1475"/>
              </a:spcBef>
              <a:buFont typeface="Arial"/>
              <a:buChar char="•"/>
              <a:tabLst>
                <a:tab pos="2818130" algn="l"/>
                <a:tab pos="2818765" algn="l"/>
              </a:tabLst>
            </a:pP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нивото на</a:t>
            </a:r>
            <a:r>
              <a:rPr sz="2000" spc="-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абстракция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0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програмната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парадигма заложена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в основата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реализацията</a:t>
            </a:r>
            <a:r>
              <a:rPr sz="20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им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728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6772" y="618744"/>
            <a:ext cx="7500620" cy="1383030"/>
            <a:chOff x="842772" y="618744"/>
            <a:chExt cx="7500620" cy="1383030"/>
          </a:xfrm>
        </p:grpSpPr>
        <p:sp>
          <p:nvSpPr>
            <p:cNvPr id="3" name="object 3"/>
            <p:cNvSpPr/>
            <p:nvPr/>
          </p:nvSpPr>
          <p:spPr>
            <a:xfrm>
              <a:off x="1836419" y="618744"/>
              <a:ext cx="5659374" cy="9685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42772" y="1033272"/>
              <a:ext cx="7500366" cy="9685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19248" y="727074"/>
            <a:ext cx="6948805" cy="957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670"/>
              </a:lnSpc>
              <a:spcBef>
                <a:spcPts val="95"/>
              </a:spcBef>
            </a:pPr>
            <a:r>
              <a:rPr sz="3400" spc="-10" dirty="0"/>
              <a:t>ВИДОВЕ ЕП</a:t>
            </a:r>
            <a:r>
              <a:rPr sz="3400" spc="5" dirty="0"/>
              <a:t> </a:t>
            </a:r>
            <a:r>
              <a:rPr sz="3400" spc="-10" dirty="0"/>
              <a:t>СПОРЕД</a:t>
            </a:r>
            <a:endParaRPr sz="3400"/>
          </a:p>
          <a:p>
            <a:pPr algn="ctr">
              <a:lnSpc>
                <a:spcPts val="3670"/>
              </a:lnSpc>
            </a:pPr>
            <a:r>
              <a:rPr sz="3400" spc="-5" dirty="0"/>
              <a:t>ОБЛАСТТА НА</a:t>
            </a:r>
            <a:r>
              <a:rPr sz="3400" spc="-40" dirty="0"/>
              <a:t> </a:t>
            </a:r>
            <a:r>
              <a:rPr sz="3400" spc="-5" dirty="0"/>
              <a:t>ПРИЛОЖЕНИЕ</a:t>
            </a:r>
            <a:endParaRPr sz="3400"/>
          </a:p>
        </p:txBody>
      </p:sp>
      <p:grpSp>
        <p:nvGrpSpPr>
          <p:cNvPr id="6" name="object 6"/>
          <p:cNvGrpSpPr/>
          <p:nvPr/>
        </p:nvGrpSpPr>
        <p:grpSpPr>
          <a:xfrm>
            <a:off x="1524000" y="2086356"/>
            <a:ext cx="9114790" cy="4030345"/>
            <a:chOff x="0" y="2086355"/>
            <a:chExt cx="9114790" cy="4030345"/>
          </a:xfrm>
        </p:grpSpPr>
        <p:sp>
          <p:nvSpPr>
            <p:cNvPr id="7" name="object 7"/>
            <p:cNvSpPr/>
            <p:nvPr/>
          </p:nvSpPr>
          <p:spPr>
            <a:xfrm>
              <a:off x="0" y="2112263"/>
              <a:ext cx="380250" cy="5935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40207" y="2089403"/>
              <a:ext cx="2088642" cy="6332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944623" y="2089403"/>
              <a:ext cx="729234" cy="6332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383535" y="2086355"/>
              <a:ext cx="521982" cy="6332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612135" y="2089403"/>
              <a:ext cx="1611630" cy="6332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933444" y="2089403"/>
              <a:ext cx="645413" cy="6332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287011" y="2089403"/>
              <a:ext cx="1576577" cy="6332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574791" y="2089403"/>
              <a:ext cx="681989" cy="6332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964935" y="2089403"/>
              <a:ext cx="1914906" cy="6332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40207" y="2458211"/>
              <a:ext cx="1760982" cy="6332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610867" y="2458211"/>
              <a:ext cx="813054" cy="6332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132076" y="2458211"/>
              <a:ext cx="1085850" cy="6332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926079" y="2458211"/>
              <a:ext cx="1215390" cy="63322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759708" y="2455163"/>
              <a:ext cx="561593" cy="63322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939540" y="2458211"/>
              <a:ext cx="1116330" cy="6332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762500" y="2458211"/>
              <a:ext cx="1046226" cy="6332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518403" y="2458211"/>
              <a:ext cx="672846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899403" y="2458211"/>
              <a:ext cx="640842" cy="63322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248400" y="2458211"/>
              <a:ext cx="1061466" cy="63322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018019" y="2458211"/>
              <a:ext cx="505205" cy="63322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231380" y="2458211"/>
              <a:ext cx="1703070" cy="63322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552688" y="2455163"/>
              <a:ext cx="561581" cy="63322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40207" y="2827019"/>
              <a:ext cx="869442" cy="63322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717804" y="2827019"/>
              <a:ext cx="1425702" cy="63322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851660" y="2827019"/>
              <a:ext cx="1497330" cy="63322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060192" y="2827019"/>
              <a:ext cx="546354" cy="63322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313176" y="2827019"/>
              <a:ext cx="1104138" cy="63322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125467" y="2827019"/>
              <a:ext cx="1046226" cy="6332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881371" y="2827019"/>
              <a:ext cx="672846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262371" y="2827019"/>
              <a:ext cx="640841" cy="63322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611367" y="2827019"/>
              <a:ext cx="1258062" cy="63322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580631" y="2827019"/>
              <a:ext cx="505205" cy="63322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792468" y="2827019"/>
              <a:ext cx="965453" cy="63322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466076" y="2827019"/>
              <a:ext cx="960881" cy="63322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3345180"/>
              <a:ext cx="380250" cy="5935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40207" y="3322319"/>
              <a:ext cx="2599182" cy="63322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2439923" y="3322319"/>
              <a:ext cx="729234" cy="6332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878835" y="3319272"/>
              <a:ext cx="521982" cy="63322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107435" y="3322319"/>
              <a:ext cx="1716786" cy="63322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4536947" y="3322319"/>
              <a:ext cx="645413" cy="63322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4890515" y="3322319"/>
              <a:ext cx="1925574" cy="63322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516623" y="3322319"/>
              <a:ext cx="848105" cy="63322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071359" y="3322319"/>
              <a:ext cx="1695450" cy="63322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40207" y="3817620"/>
              <a:ext cx="1605534" cy="63322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363980" y="3814572"/>
              <a:ext cx="563118" cy="63322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379475" y="4273295"/>
              <a:ext cx="457974" cy="59359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597408" y="4247388"/>
              <a:ext cx="1251966" cy="63322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467611" y="4247388"/>
              <a:ext cx="1841754" cy="63322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020567" y="4247388"/>
              <a:ext cx="5708141" cy="63322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8346947" y="4247388"/>
              <a:ext cx="476262" cy="63322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8531352" y="4250435"/>
              <a:ext cx="517410" cy="63322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597408" y="4619244"/>
              <a:ext cx="960882" cy="63322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267967" y="4619244"/>
              <a:ext cx="645413" cy="6332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621536" y="4619244"/>
              <a:ext cx="2541269" cy="63322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875532" y="4619244"/>
              <a:ext cx="681989" cy="6332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267200" y="4616195"/>
              <a:ext cx="1053846" cy="63322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4939284" y="4619244"/>
              <a:ext cx="1771650" cy="63322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379475" y="5074920"/>
              <a:ext cx="457974" cy="59359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597408" y="5049011"/>
              <a:ext cx="915162" cy="63322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222247" y="5052060"/>
              <a:ext cx="645414" cy="63322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577339" y="5052060"/>
              <a:ext cx="1873758" cy="63322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3163823" y="5052060"/>
              <a:ext cx="681989" cy="63322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3553967" y="5052060"/>
              <a:ext cx="931926" cy="63322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4195571" y="5052060"/>
              <a:ext cx="1166622" cy="63322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379475" y="5506199"/>
              <a:ext cx="457974" cy="59359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97408" y="5480303"/>
              <a:ext cx="1454658" cy="6332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1761744" y="5483352"/>
              <a:ext cx="645413" cy="6332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2115311" y="5483352"/>
              <a:ext cx="1402841" cy="63322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3226307" y="5483352"/>
              <a:ext cx="2090166" cy="63322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4934711" y="5480303"/>
              <a:ext cx="529577" cy="63322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5082540" y="5483352"/>
              <a:ext cx="1988058" cy="63322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602739" y="2131594"/>
            <a:ext cx="8783320" cy="411715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spcBef>
                <a:spcPts val="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i="1" spc="-15" dirty="0">
                <a:solidFill>
                  <a:srgbClr val="ABDAFB"/>
                </a:solidFill>
                <a:latin typeface="Cambria"/>
                <a:cs typeface="Cambria"/>
              </a:rPr>
              <a:t>Универсални </a:t>
            </a:r>
            <a:r>
              <a:rPr sz="2200" b="1" i="1" spc="-5" dirty="0">
                <a:solidFill>
                  <a:srgbClr val="ABDAFB"/>
                </a:solidFill>
                <a:latin typeface="Cambria"/>
                <a:cs typeface="Cambria"/>
              </a:rPr>
              <a:t>ЕП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–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пригодни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за описание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 произволни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>
              <a:spcBef>
                <a:spcPts val="260"/>
              </a:spcBef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алгоритми </a:t>
            </a: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ако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всяка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задача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която </a:t>
            </a: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може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да се реши с</a:t>
            </a:r>
            <a:r>
              <a:rPr sz="22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компютър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>
              <a:spcBef>
                <a:spcPts val="265"/>
              </a:spcBef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има някакво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решение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което </a:t>
            </a: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може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да се изрази с този</a:t>
            </a:r>
            <a:r>
              <a:rPr sz="22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език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i="1" spc="-10" dirty="0">
                <a:solidFill>
                  <a:srgbClr val="ABDAFB"/>
                </a:solidFill>
                <a:latin typeface="Cambria"/>
                <a:cs typeface="Cambria"/>
              </a:rPr>
              <a:t>Специализирани </a:t>
            </a:r>
            <a:r>
              <a:rPr sz="2200" b="1" i="1" spc="-5" dirty="0">
                <a:solidFill>
                  <a:srgbClr val="ABDAFB"/>
                </a:solidFill>
                <a:latin typeface="Cambria"/>
                <a:cs typeface="Cambria"/>
              </a:rPr>
              <a:t>ЕП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–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създадени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за специфичен вид</a:t>
            </a:r>
            <a:r>
              <a:rPr sz="2200" spc="-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обработка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>
              <a:spcBef>
                <a:spcPts val="1260"/>
              </a:spcBef>
            </a:pPr>
            <a:r>
              <a:rPr sz="2200" b="1" spc="-10" dirty="0">
                <a:solidFill>
                  <a:srgbClr val="FFFFFF"/>
                </a:solidFill>
                <a:latin typeface="Cambria"/>
                <a:cs typeface="Cambria"/>
              </a:rPr>
              <a:t>Примери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lvl="1" indent="-228600">
              <a:spcBef>
                <a:spcPts val="7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XSLT (eXtensible 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Stylesheet Language </a:t>
            </a:r>
            <a:r>
              <a:rPr sz="2200" dirty="0">
                <a:solidFill>
                  <a:srgbClr val="FFFFFF"/>
                </a:solidFill>
                <a:latin typeface="Lucida Fax"/>
                <a:cs typeface="Lucida Fax"/>
              </a:rPr>
              <a:t>Transformations)</a:t>
            </a:r>
            <a:r>
              <a:rPr sz="2200" spc="16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>
              <a:spcBef>
                <a:spcPts val="270"/>
              </a:spcBef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език за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трансформиране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XML</a:t>
            </a:r>
            <a:r>
              <a:rPr sz="2200" spc="-44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документи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lvl="1" indent="-228600">
              <a:spcBef>
                <a:spcPts val="7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SQL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за управление на база</a:t>
            </a:r>
            <a:r>
              <a:rPr sz="22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данни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lvl="1" indent="-228600">
              <a:spcBef>
                <a:spcPts val="75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Csound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за звукови</a:t>
            </a: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компилатори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/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синтезатори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R="494030" algn="r">
              <a:spcBef>
                <a:spcPts val="375"/>
              </a:spcBef>
            </a:pPr>
            <a:r>
              <a:rPr sz="1400" spc="5" dirty="0">
                <a:solidFill>
                  <a:srgbClr val="DAA6B6"/>
                </a:solidFill>
                <a:latin typeface="Times New Roman"/>
                <a:cs typeface="Times New Roman"/>
              </a:rPr>
              <a:t>17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0702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12849" y="213360"/>
            <a:ext cx="7908925" cy="1263015"/>
            <a:chOff x="688848" y="213359"/>
            <a:chExt cx="7908925" cy="1263015"/>
          </a:xfrm>
        </p:grpSpPr>
        <p:sp>
          <p:nvSpPr>
            <p:cNvPr id="3" name="object 3"/>
            <p:cNvSpPr/>
            <p:nvPr/>
          </p:nvSpPr>
          <p:spPr>
            <a:xfrm>
              <a:off x="728472" y="213359"/>
              <a:ext cx="2349245" cy="8846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682240" y="213359"/>
              <a:ext cx="1271777" cy="8846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22904" y="213359"/>
              <a:ext cx="2332481" cy="8846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359907" y="213359"/>
              <a:ext cx="2364486" cy="8846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325867" y="213359"/>
              <a:ext cx="1271777" cy="8846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88848" y="591311"/>
              <a:ext cx="3487674" cy="8846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782568" y="591311"/>
              <a:ext cx="727710" cy="8846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113276" y="591311"/>
              <a:ext cx="813053" cy="88468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395215" y="591311"/>
              <a:ext cx="979169" cy="88468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843271" y="591311"/>
              <a:ext cx="962405" cy="88468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274563" y="591311"/>
              <a:ext cx="3227069" cy="88468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221958" y="104345"/>
            <a:ext cx="10796083" cy="1079705"/>
          </a:xfrm>
          <a:prstGeom prst="rect">
            <a:avLst/>
          </a:prstGeom>
        </p:spPr>
        <p:txBody>
          <a:bodyPr vert="horz" wrap="square" lIns="0" tIns="313359" rIns="0" bIns="0" rtlCol="0">
            <a:spAutoFit/>
          </a:bodyPr>
          <a:lstStyle/>
          <a:p>
            <a:pPr marL="407034" marR="5080" indent="39370">
              <a:lnSpc>
                <a:spcPct val="80000"/>
              </a:lnSpc>
              <a:spcBef>
                <a:spcPts val="840"/>
              </a:spcBef>
            </a:pPr>
            <a:r>
              <a:rPr sz="3100" spc="-10" dirty="0"/>
              <a:t>ВИДОВЕ ЕП </a:t>
            </a:r>
            <a:r>
              <a:rPr sz="3100" spc="-5" dirty="0"/>
              <a:t>СПОРЕД НИВОТО НА  </a:t>
            </a:r>
            <a:r>
              <a:rPr sz="3100" spc="-10" dirty="0"/>
              <a:t>АБСТРАКЦИЯ </a:t>
            </a:r>
            <a:r>
              <a:rPr sz="3100" spc="-5" dirty="0"/>
              <a:t>– </a:t>
            </a:r>
            <a:r>
              <a:rPr sz="3100" i="1" spc="-5" dirty="0"/>
              <a:t>I И II</a:t>
            </a:r>
            <a:r>
              <a:rPr sz="3100" i="1" spc="5" dirty="0"/>
              <a:t> </a:t>
            </a:r>
            <a:r>
              <a:rPr sz="3100" i="1" spc="-5" dirty="0"/>
              <a:t>ПОКОЛЕНИЕ</a:t>
            </a:r>
            <a:endParaRPr sz="3100"/>
          </a:p>
        </p:txBody>
      </p:sp>
      <p:grpSp>
        <p:nvGrpSpPr>
          <p:cNvPr id="15" name="object 15"/>
          <p:cNvGrpSpPr/>
          <p:nvPr/>
        </p:nvGrpSpPr>
        <p:grpSpPr>
          <a:xfrm>
            <a:off x="1524000" y="1406652"/>
            <a:ext cx="9144000" cy="5130800"/>
            <a:chOff x="0" y="1406652"/>
            <a:chExt cx="9144000" cy="5130800"/>
          </a:xfrm>
        </p:grpSpPr>
        <p:sp>
          <p:nvSpPr>
            <p:cNvPr id="16" name="object 16"/>
            <p:cNvSpPr/>
            <p:nvPr/>
          </p:nvSpPr>
          <p:spPr>
            <a:xfrm>
              <a:off x="0" y="1409700"/>
              <a:ext cx="1646682" cy="57683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374647" y="1409700"/>
              <a:ext cx="584454" cy="57683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693164" y="1409700"/>
              <a:ext cx="1180338" cy="5768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602992" y="1409700"/>
              <a:ext cx="1599437" cy="57683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930396" y="1409700"/>
              <a:ext cx="666750" cy="57683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911" y="1406652"/>
              <a:ext cx="509777" cy="57683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410455" y="1409700"/>
              <a:ext cx="1000505" cy="57683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141976" y="1409700"/>
              <a:ext cx="610362" cy="57683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483352" y="1409700"/>
              <a:ext cx="1035557" cy="57683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248400" y="1409700"/>
              <a:ext cx="471690" cy="57683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452615" y="1409700"/>
              <a:ext cx="1154430" cy="5768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339583" y="1409700"/>
              <a:ext cx="628650" cy="5768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699247" y="1409700"/>
              <a:ext cx="1139190" cy="57683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567928" y="1409700"/>
              <a:ext cx="576072" cy="57683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76072" y="1744980"/>
              <a:ext cx="1419605" cy="5768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725167" y="1744980"/>
              <a:ext cx="622554" cy="5768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080260" y="1744980"/>
              <a:ext cx="1471422" cy="5768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279647" y="1744980"/>
              <a:ext cx="864870" cy="57683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877055" y="1744980"/>
              <a:ext cx="1364741" cy="57683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893564" y="1741932"/>
              <a:ext cx="508266" cy="5768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053584" y="1744980"/>
              <a:ext cx="1035558" cy="57683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818632" y="1744980"/>
              <a:ext cx="1664969" cy="57683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216140" y="1744980"/>
              <a:ext cx="1596390" cy="5768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033016" y="2080260"/>
              <a:ext cx="2138934" cy="57683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899915" y="2080260"/>
              <a:ext cx="622553" cy="5768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253484" y="2080260"/>
              <a:ext cx="1366265" cy="57683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347715" y="2080260"/>
              <a:ext cx="499122" cy="576834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577840" y="2080260"/>
              <a:ext cx="1777745" cy="57683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2564904"/>
              <a:ext cx="352793" cy="53872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55447" y="2542032"/>
              <a:ext cx="1094994" cy="57683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984503" y="2542032"/>
              <a:ext cx="1617725" cy="57683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334767" y="2538984"/>
              <a:ext cx="758190" cy="57683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2744723" y="2538984"/>
              <a:ext cx="436625" cy="57683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2833116" y="2542032"/>
              <a:ext cx="601218" cy="57683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086100" y="2538984"/>
              <a:ext cx="512838" cy="57683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250692" y="2538984"/>
              <a:ext cx="476262" cy="57683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3457955" y="2542032"/>
              <a:ext cx="1448562" cy="57683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634484" y="2542032"/>
              <a:ext cx="1034034" cy="57683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35508" y="2953524"/>
              <a:ext cx="1198626" cy="49300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1534667" y="2948952"/>
              <a:ext cx="433565" cy="49300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668779" y="2953524"/>
              <a:ext cx="1536954" cy="49300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2970276" y="2953524"/>
              <a:ext cx="427481" cy="49300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165348" y="2953524"/>
              <a:ext cx="1556765" cy="49300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4486655" y="2953524"/>
              <a:ext cx="532638" cy="4930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4785359" y="2953524"/>
              <a:ext cx="1453134" cy="49300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001511" y="2953524"/>
              <a:ext cx="883158" cy="49300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649211" y="2953524"/>
              <a:ext cx="500633" cy="49300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6918959" y="2953524"/>
              <a:ext cx="1334261" cy="49300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8019288" y="2953524"/>
              <a:ext cx="998981" cy="49300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35508" y="3238512"/>
              <a:ext cx="521982" cy="49300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926591" y="3238512"/>
              <a:ext cx="765810" cy="493001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459991" y="3238512"/>
              <a:ext cx="427482" cy="49300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655064" y="3238512"/>
              <a:ext cx="1003553" cy="49300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2423160" y="3238512"/>
              <a:ext cx="1125474" cy="493001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3314700" y="3238512"/>
              <a:ext cx="503681" cy="493001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3585971" y="3238512"/>
              <a:ext cx="1512570" cy="49300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4866132" y="3238512"/>
              <a:ext cx="1541526" cy="49300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172200" y="3238512"/>
              <a:ext cx="532638" cy="4930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6472428" y="3238512"/>
              <a:ext cx="1585722" cy="493001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7825740" y="3238512"/>
              <a:ext cx="412254" cy="493001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635508" y="3523500"/>
              <a:ext cx="1433322" cy="49300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1769364" y="3518928"/>
              <a:ext cx="430542" cy="49300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1900427" y="3523500"/>
              <a:ext cx="864869" cy="49300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2531364" y="3523500"/>
              <a:ext cx="1134617" cy="493001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3430523" y="3523500"/>
              <a:ext cx="1506474" cy="493001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4703064" y="3523500"/>
              <a:ext cx="887730" cy="493001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5356859" y="3523500"/>
              <a:ext cx="532638" cy="4930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5657088" y="3523500"/>
              <a:ext cx="767334" cy="493001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6124955" y="3518928"/>
              <a:ext cx="375678" cy="493001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6201155" y="3523500"/>
              <a:ext cx="1445513" cy="493001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7411211" y="3523500"/>
              <a:ext cx="1206246" cy="493001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8382000" y="3523500"/>
              <a:ext cx="532638" cy="4930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635508" y="3808488"/>
              <a:ext cx="1302258" cy="493001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0" y="4230636"/>
              <a:ext cx="352793" cy="53872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55447" y="4207763"/>
              <a:ext cx="1146810" cy="576834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1036319" y="4207763"/>
              <a:ext cx="1617726" cy="57683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2386583" y="4204716"/>
              <a:ext cx="435114" cy="576834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2496311" y="4258056"/>
              <a:ext cx="537210" cy="496062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2798064" y="4253484"/>
              <a:ext cx="851153" cy="496062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3323844" y="4204716"/>
              <a:ext cx="512825" cy="57683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3488435" y="4204716"/>
              <a:ext cx="476262" cy="57683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3695700" y="4207763"/>
              <a:ext cx="1034034" cy="57683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4459223" y="4207763"/>
              <a:ext cx="589026" cy="57683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4780788" y="4207763"/>
              <a:ext cx="1849373" cy="57683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6359652" y="4204716"/>
              <a:ext cx="435114" cy="576834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6469379" y="4258056"/>
              <a:ext cx="1818894" cy="49606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7962900" y="4204716"/>
              <a:ext cx="435114" cy="576834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416051" y="4636008"/>
              <a:ext cx="358902" cy="464057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635508" y="4619256"/>
              <a:ext cx="1427226" cy="493001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1828800" y="4619256"/>
              <a:ext cx="1180338" cy="493001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2775204" y="4619256"/>
              <a:ext cx="532638" cy="4930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3075432" y="4619256"/>
              <a:ext cx="1273302" cy="493001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4113276" y="4619256"/>
              <a:ext cx="427481" cy="49300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4308347" y="4619256"/>
              <a:ext cx="1581150" cy="493001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5654040" y="4619256"/>
              <a:ext cx="974597" cy="493001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6329171" y="4614684"/>
              <a:ext cx="433565" cy="49300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6463284" y="4619256"/>
              <a:ext cx="864869" cy="493001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7094219" y="4619256"/>
              <a:ext cx="427481" cy="49300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7289292" y="4619256"/>
              <a:ext cx="532638" cy="4930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637031" y="4905743"/>
              <a:ext cx="1789938" cy="489978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2194560" y="4905743"/>
              <a:ext cx="1535430" cy="489978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3496055" y="4905743"/>
              <a:ext cx="1154429" cy="489978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4418076" y="4901171"/>
              <a:ext cx="369557" cy="489978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4491228" y="4905743"/>
              <a:ext cx="1102614" cy="489978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5297423" y="4902695"/>
              <a:ext cx="368046" cy="489978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5436108" y="4905743"/>
              <a:ext cx="409193" cy="489978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5617464" y="4905743"/>
              <a:ext cx="1526286" cy="489978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6911340" y="4905743"/>
              <a:ext cx="930401" cy="489978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7612380" y="4901171"/>
              <a:ext cx="369557" cy="489978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7685531" y="4905743"/>
              <a:ext cx="773429" cy="489978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62543" y="4901171"/>
              <a:ext cx="430542" cy="489978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8296656" y="4924031"/>
              <a:ext cx="685038" cy="489978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637031" y="5209031"/>
              <a:ext cx="686562" cy="489978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95755" y="5190743"/>
              <a:ext cx="982218" cy="489978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1848611" y="5209031"/>
              <a:ext cx="3810762" cy="489978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5362955" y="5190743"/>
              <a:ext cx="1250442" cy="489978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6316979" y="5186172"/>
              <a:ext cx="433565" cy="489978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6454140" y="5190743"/>
              <a:ext cx="1207769" cy="489978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31023" y="5190743"/>
              <a:ext cx="1191005" cy="489978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5508" y="5474208"/>
              <a:ext cx="1248918" cy="493001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1652016" y="5474208"/>
              <a:ext cx="858774" cy="493001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2275332" y="5474208"/>
              <a:ext cx="1017269" cy="493001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3060192" y="5474208"/>
              <a:ext cx="521982" cy="49300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3351276" y="5474208"/>
              <a:ext cx="1447038" cy="493001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4565903" y="5474208"/>
              <a:ext cx="532638" cy="4930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4864608" y="5474208"/>
              <a:ext cx="854201" cy="493001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object 142"/>
            <p:cNvSpPr/>
            <p:nvPr/>
          </p:nvSpPr>
          <p:spPr>
            <a:xfrm>
              <a:off x="5484876" y="5474208"/>
              <a:ext cx="503681" cy="493001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5756147" y="5474208"/>
              <a:ext cx="1576577" cy="493001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7097268" y="5474208"/>
              <a:ext cx="427481" cy="49300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7292340" y="5474208"/>
              <a:ext cx="942594" cy="493001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02523" y="5474208"/>
              <a:ext cx="1017270" cy="493001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635508" y="5759196"/>
              <a:ext cx="521982" cy="49300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926591" y="5759196"/>
              <a:ext cx="1213866" cy="493001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03476" y="5759196"/>
              <a:ext cx="749045" cy="493001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2353055" y="5754623"/>
              <a:ext cx="433565" cy="493001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2487167" y="5759196"/>
              <a:ext cx="770382" cy="493001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3025139" y="5759196"/>
              <a:ext cx="500634" cy="49300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3293364" y="5759196"/>
              <a:ext cx="1088898" cy="493001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4149852" y="5759196"/>
              <a:ext cx="995934" cy="493001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4910328" y="5759196"/>
              <a:ext cx="1145286" cy="493001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5820155" y="5759196"/>
              <a:ext cx="521982" cy="49300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6111240" y="5759196"/>
              <a:ext cx="1351025" cy="493001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7225283" y="5759196"/>
              <a:ext cx="749046" cy="493001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7674864" y="5754623"/>
              <a:ext cx="433565" cy="49300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635508" y="6044184"/>
              <a:ext cx="1448562" cy="493001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1851660" y="6044184"/>
              <a:ext cx="1126998" cy="493001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2744723" y="6044184"/>
              <a:ext cx="1230629" cy="493001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3744467" y="6044184"/>
              <a:ext cx="532638" cy="4930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4044696" y="6044184"/>
              <a:ext cx="1212341" cy="493001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5021579" y="6044184"/>
              <a:ext cx="749046" cy="493001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1602740" y="1447495"/>
            <a:ext cx="8941435" cy="49396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5244">
              <a:spcBef>
                <a:spcPts val="345"/>
              </a:spcBef>
            </a:pPr>
            <a:r>
              <a:rPr sz="2000" spc="-15" dirty="0">
                <a:solidFill>
                  <a:srgbClr val="82C7FA"/>
                </a:solidFill>
                <a:latin typeface="Cambria"/>
                <a:cs typeface="Cambria"/>
              </a:rPr>
              <a:t>Разглеждат </a:t>
            </a:r>
            <a:r>
              <a:rPr sz="2000" dirty="0">
                <a:solidFill>
                  <a:srgbClr val="82C7FA"/>
                </a:solidFill>
                <a:latin typeface="Cambria"/>
                <a:cs typeface="Cambria"/>
              </a:rPr>
              <a:t>се четири поколения ЕП</a:t>
            </a:r>
            <a:r>
              <a:rPr sz="2000" dirty="0">
                <a:solidFill>
                  <a:srgbClr val="82C7FA"/>
                </a:solidFill>
                <a:latin typeface="Lucida Fax"/>
                <a:cs typeface="Lucida Fax"/>
              </a:rPr>
              <a:t>, </a:t>
            </a:r>
            <a:r>
              <a:rPr sz="2000" dirty="0">
                <a:solidFill>
                  <a:srgbClr val="82C7FA"/>
                </a:solidFill>
                <a:latin typeface="Cambria"/>
                <a:cs typeface="Cambria"/>
              </a:rPr>
              <a:t>всяко </a:t>
            </a:r>
            <a:r>
              <a:rPr sz="2000" spc="-10" dirty="0">
                <a:solidFill>
                  <a:srgbClr val="82C7FA"/>
                </a:solidFill>
                <a:latin typeface="Cambria"/>
                <a:cs typeface="Cambria"/>
              </a:rPr>
              <a:t>от </a:t>
            </a:r>
            <a:r>
              <a:rPr sz="2000" spc="-5" dirty="0">
                <a:solidFill>
                  <a:srgbClr val="82C7FA"/>
                </a:solidFill>
                <a:latin typeface="Cambria"/>
                <a:cs typeface="Cambria"/>
              </a:rPr>
              <a:t>които </a:t>
            </a:r>
            <a:r>
              <a:rPr sz="2000" dirty="0">
                <a:solidFill>
                  <a:srgbClr val="82C7FA"/>
                </a:solidFill>
                <a:latin typeface="Cambria"/>
                <a:cs typeface="Cambria"/>
              </a:rPr>
              <a:t>е стъпка по</a:t>
            </a:r>
            <a:r>
              <a:rPr sz="2000" spc="-175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82C7FA"/>
                </a:solidFill>
                <a:latin typeface="Cambria"/>
                <a:cs typeface="Cambria"/>
              </a:rPr>
              <a:t>посока </a:t>
            </a:r>
            <a:r>
              <a:rPr sz="2000" spc="-10" dirty="0">
                <a:solidFill>
                  <a:srgbClr val="82C7FA"/>
                </a:solidFill>
                <a:latin typeface="Cambria"/>
                <a:cs typeface="Cambria"/>
              </a:rPr>
              <a:t>на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2118995" marR="382270" indent="-1457325">
              <a:lnSpc>
                <a:spcPct val="110000"/>
              </a:lnSpc>
            </a:pPr>
            <a:r>
              <a:rPr sz="2000" dirty="0">
                <a:solidFill>
                  <a:srgbClr val="82C7FA"/>
                </a:solidFill>
                <a:latin typeface="Cambria"/>
                <a:cs typeface="Cambria"/>
              </a:rPr>
              <a:t>писането </a:t>
            </a:r>
            <a:r>
              <a:rPr sz="2000" spc="-5" dirty="0">
                <a:solidFill>
                  <a:srgbClr val="82C7FA"/>
                </a:solidFill>
                <a:latin typeface="Cambria"/>
                <a:cs typeface="Cambria"/>
              </a:rPr>
              <a:t>на </a:t>
            </a:r>
            <a:r>
              <a:rPr sz="2000" dirty="0">
                <a:solidFill>
                  <a:srgbClr val="82C7FA"/>
                </a:solidFill>
                <a:latin typeface="Cambria"/>
                <a:cs typeface="Cambria"/>
              </a:rPr>
              <a:t>програми чрез </a:t>
            </a:r>
            <a:r>
              <a:rPr sz="2000" spc="-5" dirty="0">
                <a:solidFill>
                  <a:srgbClr val="82C7FA"/>
                </a:solidFill>
                <a:latin typeface="Cambria"/>
                <a:cs typeface="Cambria"/>
              </a:rPr>
              <a:t>термини</a:t>
            </a:r>
            <a:r>
              <a:rPr sz="2000" spc="-5" dirty="0">
                <a:solidFill>
                  <a:srgbClr val="82C7FA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82C7FA"/>
                </a:solidFill>
                <a:latin typeface="Cambria"/>
                <a:cs typeface="Cambria"/>
              </a:rPr>
              <a:t>които </a:t>
            </a:r>
            <a:r>
              <a:rPr sz="2000" dirty="0">
                <a:solidFill>
                  <a:srgbClr val="82C7FA"/>
                </a:solidFill>
                <a:latin typeface="Cambria"/>
                <a:cs typeface="Cambria"/>
              </a:rPr>
              <a:t>представят човешката  интерпретация </a:t>
            </a:r>
            <a:r>
              <a:rPr sz="2000" spc="-5" dirty="0">
                <a:solidFill>
                  <a:srgbClr val="82C7FA"/>
                </a:solidFill>
                <a:latin typeface="Cambria"/>
                <a:cs typeface="Cambria"/>
              </a:rPr>
              <a:t>на задачата </a:t>
            </a:r>
            <a:r>
              <a:rPr sz="2000" dirty="0">
                <a:solidFill>
                  <a:srgbClr val="82C7FA"/>
                </a:solidFill>
                <a:latin typeface="Cambria"/>
                <a:cs typeface="Cambria"/>
              </a:rPr>
              <a:t>и</a:t>
            </a:r>
            <a:r>
              <a:rPr sz="2000" spc="270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82C7FA"/>
                </a:solidFill>
                <a:latin typeface="Cambria"/>
                <a:cs typeface="Cambria"/>
              </a:rPr>
              <a:t>резултатите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2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i="1" spc="-5" dirty="0">
                <a:solidFill>
                  <a:srgbClr val="FFFFFF"/>
                </a:solidFill>
                <a:latin typeface="Cambria"/>
                <a:cs typeface="Cambria"/>
              </a:rPr>
              <a:t>Първо поколение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(50-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те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)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–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машинни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езици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>
              <a:spcBef>
                <a:spcPts val="745"/>
              </a:spcBef>
            </a:pP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Азбуката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700" spc="-10" dirty="0">
                <a:solidFill>
                  <a:srgbClr val="FFFFFF"/>
                </a:solidFill>
                <a:latin typeface="Cambria"/>
                <a:cs typeface="Cambria"/>
              </a:rPr>
              <a:t>синтаксисът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и семантиката </a:t>
            </a:r>
            <a:r>
              <a:rPr sz="1700" spc="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машинните езици се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определят</a:t>
            </a:r>
            <a:r>
              <a:rPr sz="17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изцяло</a:t>
            </a:r>
            <a:endParaRPr sz="17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>
              <a:spcBef>
                <a:spcPts val="204"/>
              </a:spcBef>
            </a:pPr>
            <a:r>
              <a:rPr sz="17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вида и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начина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избрани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за </a:t>
            </a:r>
            <a:r>
              <a:rPr sz="1700" spc="-10" dirty="0">
                <a:solidFill>
                  <a:srgbClr val="FFFFFF"/>
                </a:solidFill>
                <a:latin typeface="Cambria"/>
                <a:cs typeface="Cambria"/>
              </a:rPr>
              <a:t>вътрешното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представяне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на алгоритмите</a:t>
            </a:r>
            <a:r>
              <a:rPr sz="17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endParaRPr sz="17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252095">
              <a:lnSpc>
                <a:spcPct val="110000"/>
              </a:lnSpc>
            </a:pP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компютъра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1700" dirty="0">
                <a:solidFill>
                  <a:srgbClr val="ABDAFB"/>
                </a:solidFill>
                <a:latin typeface="Cambria"/>
                <a:cs typeface="Cambria"/>
              </a:rPr>
              <a:t>Всяка </a:t>
            </a:r>
            <a:r>
              <a:rPr sz="1700" spc="-5" dirty="0">
                <a:solidFill>
                  <a:srgbClr val="ABDAFB"/>
                </a:solidFill>
                <a:latin typeface="Cambria"/>
                <a:cs typeface="Cambria"/>
              </a:rPr>
              <a:t>команда съответства пряко </a:t>
            </a:r>
            <a:r>
              <a:rPr sz="1700" dirty="0">
                <a:solidFill>
                  <a:srgbClr val="ABDAFB"/>
                </a:solidFill>
                <a:latin typeface="Cambria"/>
                <a:cs typeface="Cambria"/>
              </a:rPr>
              <a:t>на </a:t>
            </a:r>
            <a:r>
              <a:rPr sz="1700" spc="-5" dirty="0">
                <a:solidFill>
                  <a:srgbClr val="ABDAFB"/>
                </a:solidFill>
                <a:latin typeface="Cambria"/>
                <a:cs typeface="Cambria"/>
              </a:rPr>
              <a:t>едно</a:t>
            </a:r>
            <a:r>
              <a:rPr sz="1700" spc="-5" dirty="0">
                <a:solidFill>
                  <a:srgbClr val="ABDAFB"/>
                </a:solidFill>
                <a:latin typeface="Lucida Fax"/>
                <a:cs typeface="Lucida Fax"/>
              </a:rPr>
              <a:t>-</a:t>
            </a:r>
            <a:r>
              <a:rPr sz="1700" spc="-5" dirty="0">
                <a:solidFill>
                  <a:srgbClr val="ABDAFB"/>
                </a:solidFill>
                <a:latin typeface="Cambria"/>
                <a:cs typeface="Cambria"/>
              </a:rPr>
              <a:t>единствено </a:t>
            </a:r>
            <a:r>
              <a:rPr sz="1700" dirty="0">
                <a:solidFill>
                  <a:srgbClr val="ABDAFB"/>
                </a:solidFill>
                <a:latin typeface="Cambria"/>
                <a:cs typeface="Cambria"/>
              </a:rPr>
              <a:t>действие на  машината</a:t>
            </a:r>
            <a:endParaRPr sz="17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i="1" dirty="0">
                <a:solidFill>
                  <a:srgbClr val="FFFFFF"/>
                </a:solidFill>
                <a:latin typeface="Cambria"/>
                <a:cs typeface="Cambria"/>
              </a:rPr>
              <a:t>Второ </a:t>
            </a:r>
            <a:r>
              <a:rPr sz="2000" b="1" i="1" spc="-10" dirty="0">
                <a:solidFill>
                  <a:srgbClr val="FFFFFF"/>
                </a:solidFill>
                <a:latin typeface="Cambria"/>
                <a:cs typeface="Cambria"/>
              </a:rPr>
              <a:t>поколение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до </a:t>
            </a:r>
            <a:r>
              <a:rPr sz="1700" dirty="0">
                <a:solidFill>
                  <a:srgbClr val="FFFFFF"/>
                </a:solidFill>
                <a:latin typeface="Lucida Fax"/>
                <a:cs typeface="Lucida Fax"/>
              </a:rPr>
              <a:t>1954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) –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езици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за</a:t>
            </a:r>
            <a:r>
              <a:rPr sz="2000" spc="-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асемблиране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комплектоване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lvl="1" indent="-228600">
              <a:spcBef>
                <a:spcPts val="7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позволяват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задаване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на символни и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относителни адреси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както и на</a:t>
            </a:r>
            <a:endParaRPr sz="17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147955">
              <a:lnSpc>
                <a:spcPct val="110000"/>
              </a:lnSpc>
            </a:pP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потребителски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дефинирани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команди 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700" i="1" spc="-5" dirty="0">
                <a:solidFill>
                  <a:srgbClr val="82C7FA"/>
                </a:solidFill>
                <a:latin typeface="Cambria"/>
                <a:cs typeface="Cambria"/>
              </a:rPr>
              <a:t>макроси</a:t>
            </a:r>
            <a:r>
              <a:rPr sz="1700" i="1" spc="-5" dirty="0">
                <a:solidFill>
                  <a:srgbClr val="FFFFFF"/>
                </a:solidFill>
                <a:latin typeface="Lucida Fax"/>
                <a:cs typeface="Lucida Fax"/>
              </a:rPr>
              <a:t>)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в примитивна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форма </a:t>
            </a:r>
            <a:r>
              <a:rPr sz="170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напр</a:t>
            </a:r>
            <a:r>
              <a:rPr sz="1700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Add 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A B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вместо </a:t>
            </a:r>
            <a:r>
              <a:rPr sz="1700" spc="-5" dirty="0">
                <a:solidFill>
                  <a:srgbClr val="FFFFFF"/>
                </a:solidFill>
                <a:latin typeface="Courier New"/>
                <a:cs typeface="Courier New"/>
              </a:rPr>
              <a:t>101101010011101001011010).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Програма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наречена </a:t>
            </a:r>
            <a:r>
              <a:rPr sz="1700" i="1" spc="-5" dirty="0">
                <a:solidFill>
                  <a:srgbClr val="82C7FA"/>
                </a:solidFill>
                <a:latin typeface="Cambria"/>
                <a:cs typeface="Cambria"/>
              </a:rPr>
              <a:t>асемблер 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превежда всеки символ </a:t>
            </a:r>
            <a:r>
              <a:rPr sz="17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програмата на езика за асемблиране и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връща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символ  </a:t>
            </a:r>
            <a:r>
              <a:rPr sz="17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машинен език</a:t>
            </a:r>
            <a:r>
              <a:rPr sz="1700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Като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се съберат всички символи </a:t>
            </a:r>
            <a:r>
              <a:rPr sz="17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машинния</a:t>
            </a:r>
            <a:r>
              <a:rPr sz="17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език</a:t>
            </a:r>
            <a:r>
              <a:rPr sz="1700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endParaRPr sz="17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>
              <a:spcBef>
                <a:spcPts val="204"/>
              </a:spcBef>
            </a:pPr>
            <a:r>
              <a:rPr sz="1700" spc="-10" dirty="0">
                <a:solidFill>
                  <a:srgbClr val="FFFFFF"/>
                </a:solidFill>
                <a:latin typeface="Cambria"/>
                <a:cs typeface="Cambria"/>
              </a:rPr>
              <a:t>асемблерът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извежда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програма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на машинен</a:t>
            </a:r>
            <a:r>
              <a:rPr sz="1700" spc="3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език</a:t>
            </a:r>
            <a:endParaRPr sz="17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67" name="object 1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srgbClr val="FFFFFF"/>
                </a:solidFill>
              </a:rPr>
              <a:pPr marL="38100">
                <a:lnSpc>
                  <a:spcPts val="1630"/>
                </a:lnSpc>
              </a:pPr>
              <a:t>18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11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2473" y="263653"/>
            <a:ext cx="7869555" cy="1264285"/>
            <a:chOff x="728472" y="263652"/>
            <a:chExt cx="7869555" cy="1264285"/>
          </a:xfrm>
        </p:grpSpPr>
        <p:sp>
          <p:nvSpPr>
            <p:cNvPr id="3" name="object 3"/>
            <p:cNvSpPr/>
            <p:nvPr/>
          </p:nvSpPr>
          <p:spPr>
            <a:xfrm>
              <a:off x="728472" y="263652"/>
              <a:ext cx="2349245" cy="8862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682239" y="263652"/>
              <a:ext cx="1271777" cy="8862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22904" y="263652"/>
              <a:ext cx="2332481" cy="8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359907" y="263652"/>
              <a:ext cx="2364486" cy="8862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325867" y="263652"/>
              <a:ext cx="1271777" cy="8862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79931" y="641604"/>
              <a:ext cx="3487674" cy="8862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073651" y="641604"/>
              <a:ext cx="727710" cy="8862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04360" y="641604"/>
              <a:ext cx="1111758" cy="8862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985004" y="641604"/>
              <a:ext cx="3227070" cy="8862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21958" y="104344"/>
            <a:ext cx="10796083" cy="1131386"/>
          </a:xfrm>
          <a:prstGeom prst="rect">
            <a:avLst/>
          </a:prstGeom>
        </p:spPr>
        <p:txBody>
          <a:bodyPr vert="horz" wrap="square" lIns="0" tIns="364540" rIns="0" bIns="0" rtlCol="0">
            <a:spAutoFit/>
          </a:bodyPr>
          <a:lstStyle/>
          <a:p>
            <a:pPr marL="697230" marR="5080" indent="-251460">
              <a:lnSpc>
                <a:spcPct val="80000"/>
              </a:lnSpc>
              <a:spcBef>
                <a:spcPts val="840"/>
              </a:spcBef>
            </a:pPr>
            <a:r>
              <a:rPr sz="3100" spc="-10" dirty="0"/>
              <a:t>ВИДОВЕ ЕП </a:t>
            </a:r>
            <a:r>
              <a:rPr sz="3100" spc="-5" dirty="0"/>
              <a:t>СПОРЕД НИВОТО НА  </a:t>
            </a:r>
            <a:r>
              <a:rPr sz="3100" spc="-10" dirty="0"/>
              <a:t>АБСТРАКЦИЯ </a:t>
            </a:r>
            <a:r>
              <a:rPr sz="3100" spc="-5" dirty="0"/>
              <a:t>– </a:t>
            </a:r>
            <a:r>
              <a:rPr sz="3100" i="1" spc="-5" dirty="0"/>
              <a:t>III</a:t>
            </a:r>
            <a:r>
              <a:rPr sz="3100" i="1" spc="5" dirty="0"/>
              <a:t> </a:t>
            </a:r>
            <a:r>
              <a:rPr sz="3100" i="1" spc="-5" dirty="0"/>
              <a:t>ПОКОЛЕНИЕ</a:t>
            </a:r>
            <a:endParaRPr sz="3100"/>
          </a:p>
        </p:txBody>
      </p:sp>
      <p:grpSp>
        <p:nvGrpSpPr>
          <p:cNvPr id="13" name="object 13"/>
          <p:cNvGrpSpPr/>
          <p:nvPr/>
        </p:nvGrpSpPr>
        <p:grpSpPr>
          <a:xfrm>
            <a:off x="1524000" y="1472183"/>
            <a:ext cx="9144000" cy="4712970"/>
            <a:chOff x="0" y="1472183"/>
            <a:chExt cx="9144000" cy="4712970"/>
          </a:xfrm>
        </p:grpSpPr>
        <p:sp>
          <p:nvSpPr>
            <p:cNvPr id="14" name="object 14"/>
            <p:cNvSpPr/>
            <p:nvPr/>
          </p:nvSpPr>
          <p:spPr>
            <a:xfrm>
              <a:off x="0" y="1498091"/>
              <a:ext cx="380250" cy="59359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0207" y="1475231"/>
              <a:ext cx="1628394" cy="6332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479803" y="1475231"/>
              <a:ext cx="1774698" cy="6332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968751" y="1472183"/>
              <a:ext cx="1270253" cy="6332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857244" y="1472183"/>
              <a:ext cx="479285" cy="6332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954779" y="1472183"/>
              <a:ext cx="1270253" cy="63322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843271" y="1472183"/>
              <a:ext cx="521982" cy="63322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071871" y="1475231"/>
              <a:ext cx="729234" cy="6332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510784" y="1475231"/>
              <a:ext cx="668274" cy="6332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885688" y="1475231"/>
              <a:ext cx="1259586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853428" y="1475231"/>
              <a:ext cx="1005077" cy="63322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20268" y="1883663"/>
              <a:ext cx="1870710" cy="55092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241804" y="1883663"/>
              <a:ext cx="459486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442972" y="1883663"/>
              <a:ext cx="1210818" cy="55092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401567" y="1883663"/>
              <a:ext cx="1654302" cy="55092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803647" y="1883663"/>
              <a:ext cx="1241298" cy="55092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791200" y="1883663"/>
              <a:ext cx="450341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984747" y="1883663"/>
              <a:ext cx="942594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672071" y="1883663"/>
              <a:ext cx="1203198" cy="5509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542276" y="1880615"/>
              <a:ext cx="488429" cy="55092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697723" y="1883663"/>
              <a:ext cx="450342" cy="55092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20268" y="2173223"/>
              <a:ext cx="1710689" cy="5509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077211" y="2173223"/>
              <a:ext cx="636269" cy="55092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458211" y="2173223"/>
              <a:ext cx="450342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651760" y="2173223"/>
              <a:ext cx="1126998" cy="55092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526535" y="2173223"/>
              <a:ext cx="595122" cy="55092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866388" y="2173223"/>
              <a:ext cx="835913" cy="55092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448555" y="2173223"/>
              <a:ext cx="592074" cy="55092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4785359" y="2173223"/>
              <a:ext cx="1796034" cy="55092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327647" y="2173223"/>
              <a:ext cx="831342" cy="55092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905243" y="2170175"/>
              <a:ext cx="415277" cy="55092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987540" y="2173223"/>
              <a:ext cx="863346" cy="55092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7517892" y="2170175"/>
              <a:ext cx="486918" cy="55092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7671816" y="2173223"/>
              <a:ext cx="1468374" cy="55092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21791" y="2447544"/>
              <a:ext cx="581406" cy="54787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950975" y="2447544"/>
              <a:ext cx="1081277" cy="54787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778507" y="2447544"/>
              <a:ext cx="1084326" cy="54787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616707" y="2447544"/>
              <a:ext cx="578357" cy="54787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941320" y="2447544"/>
              <a:ext cx="849630" cy="54787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691128" y="2468892"/>
              <a:ext cx="1629918" cy="54786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991100" y="2444508"/>
              <a:ext cx="412254" cy="54786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140207" y="2869691"/>
              <a:ext cx="1605534" cy="63322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363980" y="2866644"/>
              <a:ext cx="2283714" cy="63322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265932" y="2866644"/>
              <a:ext cx="1111758" cy="63322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084320" y="2866644"/>
              <a:ext cx="910589" cy="63322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4613147" y="2866644"/>
              <a:ext cx="1824989" cy="63322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146291" y="2866644"/>
              <a:ext cx="476262" cy="63322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240779" y="2869691"/>
              <a:ext cx="660653" cy="63322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609588" y="2869691"/>
              <a:ext cx="640842" cy="63322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6958583" y="2869691"/>
              <a:ext cx="1581150" cy="63322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8250935" y="2869691"/>
              <a:ext cx="681990" cy="63322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40207" y="3204972"/>
              <a:ext cx="2337054" cy="633221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188464" y="3204972"/>
              <a:ext cx="1258062" cy="63322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3064764" y="3201923"/>
              <a:ext cx="2480310" cy="633221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5163311" y="3204972"/>
              <a:ext cx="1477517" cy="633221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350508" y="3204972"/>
              <a:ext cx="2346197" cy="63322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8314943" y="3201923"/>
              <a:ext cx="563118" cy="63322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140207" y="3540251"/>
              <a:ext cx="1701545" cy="63322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549908" y="3540251"/>
              <a:ext cx="2099310" cy="63322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3267455" y="3537204"/>
              <a:ext cx="2231898" cy="63322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5117591" y="3540251"/>
              <a:ext cx="1477517" cy="63322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6306311" y="3540251"/>
              <a:ext cx="1692401" cy="63322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140207" y="3875532"/>
              <a:ext cx="1668018" cy="63322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1426463" y="3872483"/>
              <a:ext cx="1814322" cy="633221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2859023" y="3875532"/>
              <a:ext cx="1477518" cy="633221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4047744" y="3875532"/>
              <a:ext cx="2579370" cy="633221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6339840" y="3875532"/>
              <a:ext cx="681989" cy="63322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6729983" y="3875532"/>
              <a:ext cx="1445514" cy="633221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7793735" y="3872483"/>
              <a:ext cx="563118" cy="63322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7975092" y="3875532"/>
              <a:ext cx="517410" cy="633221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140207" y="4210811"/>
              <a:ext cx="1974342" cy="633221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1824227" y="4210811"/>
              <a:ext cx="681989" cy="63322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2214372" y="4210811"/>
              <a:ext cx="1457705" cy="633221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3383279" y="4210811"/>
              <a:ext cx="517410" cy="633221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3608832" y="4210811"/>
              <a:ext cx="1535430" cy="633221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4855464" y="4210811"/>
              <a:ext cx="528065" cy="63322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5090159" y="4210811"/>
              <a:ext cx="1140714" cy="633221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5939028" y="4210811"/>
              <a:ext cx="960881" cy="633221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6518147" y="4207763"/>
              <a:ext cx="1361694" cy="633222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7498080" y="4210811"/>
              <a:ext cx="645414" cy="633221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7851647" y="4210811"/>
              <a:ext cx="1292350" cy="633221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140207" y="4546091"/>
              <a:ext cx="1875282" cy="63322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1633727" y="4543044"/>
              <a:ext cx="1415034" cy="633221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2667000" y="4546091"/>
              <a:ext cx="2266950" cy="63322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4648200" y="4546091"/>
              <a:ext cx="2202942" cy="63322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6562343" y="4546091"/>
              <a:ext cx="645414" cy="633222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17435" y="4546091"/>
              <a:ext cx="1672589" cy="633222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0207" y="4881372"/>
              <a:ext cx="1575054" cy="633221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1333500" y="4878324"/>
              <a:ext cx="1405889" cy="633222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57627" y="4881372"/>
              <a:ext cx="681989" cy="63322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2749295" y="4878324"/>
              <a:ext cx="893826" cy="633222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3261359" y="4878324"/>
              <a:ext cx="654558" cy="63322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3534155" y="4878324"/>
              <a:ext cx="1251965" cy="633222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4492752" y="4878324"/>
              <a:ext cx="476262" cy="63322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4587240" y="4881372"/>
              <a:ext cx="1732026" cy="633221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6031991" y="4881372"/>
              <a:ext cx="681989" cy="63322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6422135" y="4878324"/>
              <a:ext cx="2044445" cy="63322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140207" y="5213604"/>
              <a:ext cx="1622298" cy="633222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1380744" y="5216651"/>
              <a:ext cx="1381506" cy="633222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2380488" y="5213604"/>
              <a:ext cx="561594" cy="633222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2560320" y="5216651"/>
              <a:ext cx="1864613" cy="633222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4136135" y="5216651"/>
              <a:ext cx="668274" cy="6332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11040" y="5216651"/>
              <a:ext cx="1166622" cy="633222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95900" y="5213604"/>
              <a:ext cx="563118" cy="63322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5477255" y="5216651"/>
              <a:ext cx="1422653" cy="633222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6518147" y="5213604"/>
              <a:ext cx="479285" cy="6332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6615683" y="5216651"/>
              <a:ext cx="2061210" cy="633222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0207" y="5551931"/>
              <a:ext cx="2202942" cy="63322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1961388" y="5548883"/>
              <a:ext cx="476262" cy="633222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1602739" y="1475579"/>
            <a:ext cx="8898890" cy="456150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41300" indent="-228600">
              <a:spcBef>
                <a:spcPts val="6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i="1" spc="-15" dirty="0">
                <a:solidFill>
                  <a:srgbClr val="FFFFFF"/>
                </a:solidFill>
                <a:latin typeface="Cambria"/>
                <a:cs typeface="Cambria"/>
              </a:rPr>
              <a:t>Третото </a:t>
            </a:r>
            <a:r>
              <a:rPr sz="2200" b="1" i="1" spc="-10" dirty="0">
                <a:solidFill>
                  <a:srgbClr val="FFFFFF"/>
                </a:solidFill>
                <a:latin typeface="Cambria"/>
                <a:cs typeface="Cambria"/>
              </a:rPr>
              <a:t>поколение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(1954 -1970) –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ЕП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високо</a:t>
            </a:r>
            <a:r>
              <a:rPr sz="2200" spc="-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ниво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>
              <a:spcBef>
                <a:spcPts val="505"/>
              </a:spcBef>
            </a:pPr>
            <a:r>
              <a:rPr sz="1900" spc="-10" dirty="0">
                <a:solidFill>
                  <a:srgbClr val="ABDAFB"/>
                </a:solidFill>
                <a:latin typeface="Cambria"/>
                <a:cs typeface="Cambria"/>
              </a:rPr>
              <a:t>Абстракцията </a:t>
            </a:r>
            <a:r>
              <a:rPr sz="1900" spc="-5" dirty="0">
                <a:solidFill>
                  <a:srgbClr val="ABDAFB"/>
                </a:solidFill>
                <a:latin typeface="Cambria"/>
                <a:cs typeface="Cambria"/>
              </a:rPr>
              <a:t>в </a:t>
            </a:r>
            <a:r>
              <a:rPr sz="1900" spc="-10" dirty="0">
                <a:solidFill>
                  <a:srgbClr val="ABDAFB"/>
                </a:solidFill>
                <a:latin typeface="Cambria"/>
                <a:cs typeface="Cambria"/>
              </a:rPr>
              <a:t>техните </a:t>
            </a:r>
            <a:r>
              <a:rPr sz="1900" spc="-5" dirty="0">
                <a:solidFill>
                  <a:srgbClr val="ABDAFB"/>
                </a:solidFill>
                <a:latin typeface="Cambria"/>
                <a:cs typeface="Cambria"/>
              </a:rPr>
              <a:t>семантични правила е доста</a:t>
            </a:r>
            <a:r>
              <a:rPr sz="1900" spc="-155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ABDAFB"/>
                </a:solidFill>
                <a:latin typeface="Cambria"/>
                <a:cs typeface="Cambria"/>
              </a:rPr>
              <a:t>развита</a:t>
            </a:r>
            <a:r>
              <a:rPr sz="1900" spc="-10" dirty="0">
                <a:solidFill>
                  <a:srgbClr val="ABDAFB"/>
                </a:solidFill>
                <a:latin typeface="Lucida Fax"/>
                <a:cs typeface="Lucida Fax"/>
              </a:rPr>
              <a:t>, </a:t>
            </a:r>
            <a:r>
              <a:rPr sz="1900" spc="-5" dirty="0">
                <a:solidFill>
                  <a:srgbClr val="ABDAFB"/>
                </a:solidFill>
                <a:latin typeface="Cambria"/>
                <a:cs typeface="Cambria"/>
              </a:rPr>
              <a:t>а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5080">
              <a:lnSpc>
                <a:spcPts val="2150"/>
              </a:lnSpc>
              <a:spcBef>
                <a:spcPts val="180"/>
              </a:spcBef>
              <a:tabLst>
                <a:tab pos="3768090" algn="l"/>
              </a:tabLst>
            </a:pPr>
            <a:r>
              <a:rPr sz="1900" spc="-10" dirty="0">
                <a:solidFill>
                  <a:srgbClr val="ABDAFB"/>
                </a:solidFill>
                <a:latin typeface="Cambria"/>
                <a:cs typeface="Cambria"/>
              </a:rPr>
              <a:t>синтаксисът </a:t>
            </a:r>
            <a:r>
              <a:rPr sz="1900" spc="-5" dirty="0">
                <a:solidFill>
                  <a:srgbClr val="ABDAFB"/>
                </a:solidFill>
                <a:latin typeface="Cambria"/>
                <a:cs typeface="Cambria"/>
              </a:rPr>
              <a:t>им е </a:t>
            </a:r>
            <a:r>
              <a:rPr sz="1900" spc="-10" dirty="0">
                <a:solidFill>
                  <a:srgbClr val="ABDAFB"/>
                </a:solidFill>
                <a:latin typeface="Cambria"/>
                <a:cs typeface="Cambria"/>
              </a:rPr>
              <a:t>близък </a:t>
            </a:r>
            <a:r>
              <a:rPr sz="1900" spc="-5" dirty="0">
                <a:solidFill>
                  <a:srgbClr val="ABDAFB"/>
                </a:solidFill>
                <a:latin typeface="Cambria"/>
                <a:cs typeface="Cambria"/>
              </a:rPr>
              <a:t>до </a:t>
            </a:r>
            <a:r>
              <a:rPr sz="1900" spc="-10" dirty="0">
                <a:solidFill>
                  <a:srgbClr val="ABDAFB"/>
                </a:solidFill>
                <a:latin typeface="Cambria"/>
                <a:cs typeface="Cambria"/>
              </a:rPr>
              <a:t>този </a:t>
            </a:r>
            <a:r>
              <a:rPr sz="1900" spc="-5" dirty="0">
                <a:solidFill>
                  <a:srgbClr val="ABDAFB"/>
                </a:solidFill>
                <a:latin typeface="Cambria"/>
                <a:cs typeface="Cambria"/>
              </a:rPr>
              <a:t>на естествените език </a:t>
            </a:r>
            <a:r>
              <a:rPr sz="1900" spc="-5" dirty="0">
                <a:solidFill>
                  <a:srgbClr val="ABDAFB"/>
                </a:solidFill>
                <a:latin typeface="Lucida Fax"/>
                <a:cs typeface="Lucida Fax"/>
              </a:rPr>
              <a:t>(</a:t>
            </a:r>
            <a:r>
              <a:rPr sz="1900" spc="-5" dirty="0">
                <a:solidFill>
                  <a:srgbClr val="ABDAFB"/>
                </a:solidFill>
                <a:latin typeface="Cambria"/>
                <a:cs typeface="Cambria"/>
              </a:rPr>
              <a:t>напр</a:t>
            </a:r>
            <a:r>
              <a:rPr sz="1900" spc="-5" dirty="0">
                <a:solidFill>
                  <a:srgbClr val="ABDAFB"/>
                </a:solidFill>
                <a:latin typeface="Lucida Fax"/>
                <a:cs typeface="Lucida Fax"/>
              </a:rPr>
              <a:t>. </a:t>
            </a:r>
            <a:r>
              <a:rPr sz="1900" spc="-5" dirty="0">
                <a:solidFill>
                  <a:srgbClr val="ABDAFB"/>
                </a:solidFill>
                <a:latin typeface="Cambria"/>
                <a:cs typeface="Cambria"/>
              </a:rPr>
              <a:t>позволява  да  пишем  </a:t>
            </a:r>
            <a:r>
              <a:rPr sz="1900" spc="-10" dirty="0">
                <a:solidFill>
                  <a:srgbClr val="ABDAFB"/>
                </a:solidFill>
                <a:latin typeface="Cambria"/>
                <a:cs typeface="Cambria"/>
              </a:rPr>
              <a:t>изрази</a:t>
            </a:r>
            <a:r>
              <a:rPr sz="1900" spc="-185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1900" spc="-15" dirty="0">
                <a:solidFill>
                  <a:srgbClr val="ABDAFB"/>
                </a:solidFill>
                <a:latin typeface="Cambria"/>
                <a:cs typeface="Cambria"/>
              </a:rPr>
              <a:t>от</a:t>
            </a:r>
            <a:r>
              <a:rPr sz="1900" spc="190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ABDAFB"/>
                </a:solidFill>
                <a:latin typeface="Cambria"/>
                <a:cs typeface="Cambria"/>
              </a:rPr>
              <a:t>типа	</a:t>
            </a:r>
            <a:r>
              <a:rPr sz="1900" spc="-5" dirty="0">
                <a:solidFill>
                  <a:srgbClr val="ABDAFB"/>
                </a:solidFill>
                <a:latin typeface="Courier New"/>
                <a:cs typeface="Courier New"/>
              </a:rPr>
              <a:t>a = 1 +</a:t>
            </a:r>
            <a:r>
              <a:rPr sz="1900" spc="-30" dirty="0">
                <a:solidFill>
                  <a:srgbClr val="ABDAFB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ABDAFB"/>
                </a:solidFill>
                <a:latin typeface="Courier New"/>
                <a:cs typeface="Courier New"/>
              </a:rPr>
              <a:t>1</a:t>
            </a:r>
            <a:r>
              <a:rPr sz="1900" dirty="0">
                <a:solidFill>
                  <a:srgbClr val="ABDAFB"/>
                </a:solidFill>
                <a:latin typeface="Lucida Fax"/>
                <a:cs typeface="Lucida Fax"/>
              </a:rPr>
              <a:t>)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marR="236220">
              <a:spcBef>
                <a:spcPts val="1080"/>
              </a:spcBef>
            </a:pPr>
            <a:r>
              <a:rPr sz="2200" b="1" spc="-10" dirty="0">
                <a:solidFill>
                  <a:srgbClr val="FFFFFF"/>
                </a:solidFill>
                <a:latin typeface="Cambria"/>
                <a:cs typeface="Cambria"/>
              </a:rPr>
              <a:t>Примери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: FORTRAN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I, Algol 58, Flowmatic 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те са базирани на 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математически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изрази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), FORTRAN II </a:t>
            </a:r>
            <a:r>
              <a:rPr sz="220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въвежда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подпрограмите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, 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отделното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компилиране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), ALGOL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60 </a:t>
            </a:r>
            <a:r>
              <a:rPr sz="220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въвежда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блоковата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/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структура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), COBOL </a:t>
            </a:r>
            <a:r>
              <a:rPr sz="220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въвежда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структурирането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данните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2200" spc="-12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/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обработката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файлове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е вградена в самия език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), 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APL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за</a:t>
            </a:r>
            <a:r>
              <a:rPr sz="22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научни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493395">
              <a:spcBef>
                <a:spcPts val="5"/>
              </a:spcBef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изчисления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), LISP 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функционално програмиране за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изкуствен 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интелект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), 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PL/I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IBM), Pascal 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наследник на 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ALGOL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60),  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SIMULA </a:t>
            </a:r>
            <a:r>
              <a:rPr sz="220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класове</a:t>
            </a:r>
            <a:r>
              <a:rPr sz="220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абстракции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данни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обектно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ориентирано  програмиране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124" name="object 1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srgbClr val="FFFFFF"/>
                </a:solidFill>
              </a:rPr>
              <a:pPr marL="38100">
                <a:lnSpc>
                  <a:spcPts val="1630"/>
                </a:lnSpc>
              </a:pPr>
              <a:t>19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8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2904" y="851917"/>
            <a:ext cx="5386578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5633" y="960247"/>
            <a:ext cx="48323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/>
              <a:t>УЧЕБНИ</a:t>
            </a:r>
            <a:r>
              <a:rPr sz="3400" spc="-60" dirty="0"/>
              <a:t> </a:t>
            </a:r>
            <a:r>
              <a:rPr sz="3400" spc="-10" dirty="0"/>
              <a:t>ДЕЙНОСТИ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1815084" y="2069592"/>
            <a:ext cx="7819390" cy="4398010"/>
            <a:chOff x="291084" y="2069592"/>
            <a:chExt cx="7819390" cy="4398010"/>
          </a:xfrm>
        </p:grpSpPr>
        <p:sp>
          <p:nvSpPr>
            <p:cNvPr id="5" name="object 5"/>
            <p:cNvSpPr/>
            <p:nvPr/>
          </p:nvSpPr>
          <p:spPr>
            <a:xfrm>
              <a:off x="303276" y="2097024"/>
              <a:ext cx="496062" cy="6438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19684" y="2069592"/>
              <a:ext cx="1469898" cy="6896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03276" y="2662428"/>
              <a:ext cx="496062" cy="6438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19684" y="2634996"/>
              <a:ext cx="2138933" cy="6896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03276" y="3229356"/>
              <a:ext cx="496062" cy="6438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19684" y="3201924"/>
              <a:ext cx="2521457" cy="6896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721863" y="3201924"/>
              <a:ext cx="1995677" cy="6896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91084" y="3767327"/>
              <a:ext cx="2023110" cy="6896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03276" y="4360164"/>
              <a:ext cx="496062" cy="6438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19684" y="4332732"/>
              <a:ext cx="1530858" cy="68960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738884" y="4329684"/>
              <a:ext cx="514350" cy="68960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938528" y="4329684"/>
              <a:ext cx="718565" cy="68960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241804" y="4332732"/>
              <a:ext cx="1194054" cy="6896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124200" y="4332732"/>
              <a:ext cx="767334" cy="68960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78351" y="4332732"/>
              <a:ext cx="1451610" cy="6896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716780" y="4329684"/>
              <a:ext cx="1021841" cy="68960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323331" y="4332732"/>
              <a:ext cx="1194054" cy="6896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204204" y="4332732"/>
              <a:ext cx="767333" cy="68960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19684" y="4771644"/>
              <a:ext cx="2250186" cy="6896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354579" y="4768596"/>
              <a:ext cx="616457" cy="68960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555748" y="4771644"/>
              <a:ext cx="1951481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194048" y="4771644"/>
              <a:ext cx="767334" cy="689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648199" y="4771644"/>
              <a:ext cx="1504950" cy="68961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843016" y="4771644"/>
              <a:ext cx="1469897" cy="68961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999731" y="4771644"/>
              <a:ext cx="1110233" cy="68961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19684" y="5210556"/>
              <a:ext cx="971550" cy="68961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178051" y="5210556"/>
              <a:ext cx="2090166" cy="68961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956560" y="5207508"/>
              <a:ext cx="718565" cy="6896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259835" y="5210556"/>
              <a:ext cx="985265" cy="6896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931919" y="5207508"/>
              <a:ext cx="718565" cy="68960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235195" y="5210556"/>
              <a:ext cx="745998" cy="6896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666487" y="5210556"/>
              <a:ext cx="1843277" cy="6896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094475" y="5207508"/>
              <a:ext cx="514350" cy="68960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03276" y="5804916"/>
              <a:ext cx="496062" cy="6438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519684" y="5777483"/>
              <a:ext cx="1317498" cy="6896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998370" y="1954530"/>
            <a:ext cx="7430134" cy="4342471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241300" indent="-228600">
              <a:spcBef>
                <a:spcPts val="167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Лекции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5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Упражнения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5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Самостоятелна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подготовка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12700">
              <a:spcBef>
                <a:spcPts val="1570"/>
              </a:spcBef>
            </a:pPr>
            <a:r>
              <a:rPr sz="2400" b="1" spc="-5" dirty="0">
                <a:solidFill>
                  <a:srgbClr val="ABDAFB"/>
                </a:solidFill>
                <a:latin typeface="Cambria"/>
                <a:cs typeface="Cambria"/>
              </a:rPr>
              <a:t>Оценяване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5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40" dirty="0">
                <a:solidFill>
                  <a:srgbClr val="FFFFFF"/>
                </a:solidFill>
                <a:latin typeface="Cambria"/>
                <a:cs typeface="Cambria"/>
              </a:rPr>
              <a:t>Текущо </a:t>
            </a:r>
            <a:r>
              <a:rPr sz="2400" b="1" dirty="0">
                <a:solidFill>
                  <a:srgbClr val="FFFFFF"/>
                </a:solidFill>
                <a:latin typeface="Lucida Fax"/>
                <a:cs typeface="Lucida Fax"/>
              </a:rPr>
              <a:t>- 2 </a:t>
            </a: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теста </a:t>
            </a:r>
            <a:r>
              <a:rPr sz="2400" b="1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400" b="1" spc="-15" dirty="0">
                <a:solidFill>
                  <a:srgbClr val="FFFFFF"/>
                </a:solidFill>
                <a:latin typeface="Cambria"/>
                <a:cs typeface="Cambria"/>
              </a:rPr>
              <a:t>теория </a:t>
            </a:r>
            <a:r>
              <a:rPr sz="2400" b="1" dirty="0">
                <a:solidFill>
                  <a:srgbClr val="FFFFFF"/>
                </a:solidFill>
                <a:latin typeface="Lucida Fax"/>
                <a:cs typeface="Lucida Fax"/>
              </a:rPr>
              <a:t>+ 2 </a:t>
            </a: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теста</a:t>
            </a:r>
            <a:r>
              <a:rPr sz="2400" b="1" spc="3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5080">
              <a:lnSpc>
                <a:spcPct val="120000"/>
              </a:lnSpc>
            </a:pP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упражнения</a:t>
            </a:r>
            <a:r>
              <a:rPr sz="2400" b="1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Оформяне </a:t>
            </a:r>
            <a:r>
              <a:rPr sz="2400" b="1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400" b="1" spc="-15" dirty="0">
                <a:solidFill>
                  <a:srgbClr val="FFFFFF"/>
                </a:solidFill>
                <a:latin typeface="Cambria"/>
                <a:cs typeface="Cambria"/>
              </a:rPr>
              <a:t>текуща </a:t>
            </a: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оценка </a:t>
            </a:r>
            <a:r>
              <a:rPr sz="2400" b="1" dirty="0">
                <a:solidFill>
                  <a:srgbClr val="FFFFFF"/>
                </a:solidFill>
                <a:latin typeface="Cambria"/>
                <a:cs typeface="Cambria"/>
              </a:rPr>
              <a:t>само  </a:t>
            </a: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при издържани </a:t>
            </a:r>
            <a:r>
              <a:rPr sz="2400" b="1" dirty="0">
                <a:solidFill>
                  <a:srgbClr val="FFFFFF"/>
                </a:solidFill>
                <a:latin typeface="Lucida Fax"/>
                <a:cs typeface="Lucida Fax"/>
              </a:rPr>
              <a:t>3 </a:t>
            </a: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или </a:t>
            </a:r>
            <a:r>
              <a:rPr sz="2400" b="1" dirty="0">
                <a:solidFill>
                  <a:srgbClr val="FFFFFF"/>
                </a:solidFill>
                <a:latin typeface="Lucida Fax"/>
                <a:cs typeface="Lucida Fax"/>
              </a:rPr>
              <a:t>4</a:t>
            </a:r>
            <a:r>
              <a:rPr sz="2400" b="1" spc="28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400" b="1" spc="-20" dirty="0">
                <a:solidFill>
                  <a:srgbClr val="FFFFFF"/>
                </a:solidFill>
                <a:latin typeface="Cambria"/>
                <a:cs typeface="Cambria"/>
              </a:rPr>
              <a:t>тестовете</a:t>
            </a:r>
            <a:r>
              <a:rPr sz="2400" b="1" spc="-20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spcBef>
                <a:spcPts val="15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Изпит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356596" y="6330493"/>
            <a:ext cx="10604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Lucida Fax"/>
                <a:cs typeface="Lucida Fax"/>
              </a:rPr>
              <a:t>2</a:t>
            </a:r>
            <a:endParaRPr sz="1000">
              <a:solidFill>
                <a:prstClr val="black"/>
              </a:solidFill>
              <a:latin typeface="Lucida Fax"/>
              <a:cs typeface="Lucida Fax"/>
            </a:endParaRPr>
          </a:p>
        </p:txBody>
      </p:sp>
    </p:spTree>
    <p:extLst>
      <p:ext uri="{BB962C8B-B14F-4D97-AF65-F5344CB8AC3E}">
        <p14:creationId xmlns:p14="http://schemas.microsoft.com/office/powerpoint/2010/main" val="2622170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2473" y="263653"/>
            <a:ext cx="7869555" cy="1264285"/>
            <a:chOff x="728472" y="263652"/>
            <a:chExt cx="7869555" cy="1264285"/>
          </a:xfrm>
        </p:grpSpPr>
        <p:sp>
          <p:nvSpPr>
            <p:cNvPr id="3" name="object 3"/>
            <p:cNvSpPr/>
            <p:nvPr/>
          </p:nvSpPr>
          <p:spPr>
            <a:xfrm>
              <a:off x="728472" y="263652"/>
              <a:ext cx="2349245" cy="8862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682239" y="263652"/>
              <a:ext cx="1271777" cy="8862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22904" y="263652"/>
              <a:ext cx="2332481" cy="8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359907" y="263652"/>
              <a:ext cx="2364486" cy="8862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325867" y="263652"/>
              <a:ext cx="1271777" cy="8862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98220" y="641604"/>
              <a:ext cx="3487674" cy="8862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091939" y="641604"/>
              <a:ext cx="727710" cy="8862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22648" y="641604"/>
              <a:ext cx="1073658" cy="8862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965192" y="641604"/>
              <a:ext cx="3227069" cy="8862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21958" y="104344"/>
            <a:ext cx="10796083" cy="1131386"/>
          </a:xfrm>
          <a:prstGeom prst="rect">
            <a:avLst/>
          </a:prstGeom>
        </p:spPr>
        <p:txBody>
          <a:bodyPr vert="horz" wrap="square" lIns="0" tIns="364540" rIns="0" bIns="0" rtlCol="0">
            <a:spAutoFit/>
          </a:bodyPr>
          <a:lstStyle/>
          <a:p>
            <a:pPr marL="715645" marR="5080" indent="-269875">
              <a:lnSpc>
                <a:spcPct val="80000"/>
              </a:lnSpc>
              <a:spcBef>
                <a:spcPts val="840"/>
              </a:spcBef>
            </a:pPr>
            <a:r>
              <a:rPr sz="3100" spc="-10" dirty="0"/>
              <a:t>ВИДОВЕ ЕП </a:t>
            </a:r>
            <a:r>
              <a:rPr sz="3100" spc="-5" dirty="0"/>
              <a:t>СПОРЕД НИВОТО НА  </a:t>
            </a:r>
            <a:r>
              <a:rPr sz="3100" spc="-10" dirty="0"/>
              <a:t>АБСТРАКЦИЯ </a:t>
            </a:r>
            <a:r>
              <a:rPr sz="3100" spc="-5" dirty="0"/>
              <a:t>– </a:t>
            </a:r>
            <a:r>
              <a:rPr sz="3100" i="1" spc="-5" dirty="0"/>
              <a:t>IV</a:t>
            </a:r>
            <a:r>
              <a:rPr sz="3100" i="1" spc="15" dirty="0"/>
              <a:t> </a:t>
            </a:r>
            <a:r>
              <a:rPr sz="3100" i="1" spc="-5" dirty="0"/>
              <a:t>ПОКОЛЕНИЕ</a:t>
            </a:r>
            <a:endParaRPr sz="3100"/>
          </a:p>
        </p:txBody>
      </p:sp>
      <p:grpSp>
        <p:nvGrpSpPr>
          <p:cNvPr id="13" name="object 13"/>
          <p:cNvGrpSpPr/>
          <p:nvPr/>
        </p:nvGrpSpPr>
        <p:grpSpPr>
          <a:xfrm>
            <a:off x="1524001" y="1472184"/>
            <a:ext cx="9111615" cy="5234305"/>
            <a:chOff x="0" y="1472183"/>
            <a:chExt cx="9111615" cy="5234305"/>
          </a:xfrm>
        </p:grpSpPr>
        <p:sp>
          <p:nvSpPr>
            <p:cNvPr id="14" name="object 14"/>
            <p:cNvSpPr/>
            <p:nvPr/>
          </p:nvSpPr>
          <p:spPr>
            <a:xfrm>
              <a:off x="0" y="1498091"/>
              <a:ext cx="380250" cy="59359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0207" y="1475231"/>
              <a:ext cx="2205990" cy="6332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057400" y="1475231"/>
              <a:ext cx="1774698" cy="6332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543300" y="1472183"/>
              <a:ext cx="1183386" cy="6332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344923" y="1472183"/>
              <a:ext cx="479285" cy="6332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442459" y="1472183"/>
              <a:ext cx="916686" cy="63322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977384" y="1472183"/>
              <a:ext cx="521982" cy="63322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205984" y="1475231"/>
              <a:ext cx="729234" cy="6332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553455" y="1472183"/>
              <a:ext cx="561594" cy="6332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733288" y="1475231"/>
              <a:ext cx="1133093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573011" y="1475231"/>
              <a:ext cx="640842" cy="63322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40207" y="1810511"/>
              <a:ext cx="2414778" cy="63322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269235" y="1810511"/>
              <a:ext cx="505206" cy="63322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481072" y="1810511"/>
              <a:ext cx="1479041" cy="63322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669791" y="1810511"/>
              <a:ext cx="528065" cy="63322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3904488" y="1810511"/>
              <a:ext cx="2001774" cy="63322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20268" y="2218943"/>
              <a:ext cx="16177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982723" y="2218943"/>
              <a:ext cx="592074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319527" y="2218943"/>
              <a:ext cx="2007870" cy="5509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075176" y="2218943"/>
              <a:ext cx="584453" cy="55092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404359" y="2218943"/>
              <a:ext cx="1440941" cy="55092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593079" y="2218943"/>
              <a:ext cx="1108709" cy="5509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449567" y="2218943"/>
              <a:ext cx="581406" cy="55092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774180" y="2218943"/>
              <a:ext cx="560070" cy="55092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078980" y="2218943"/>
              <a:ext cx="1143762" cy="55092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968995" y="2218943"/>
              <a:ext cx="598157" cy="55092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20268" y="2508503"/>
              <a:ext cx="998982" cy="55092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367027" y="2508503"/>
              <a:ext cx="1413510" cy="55092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2523744" y="2508503"/>
              <a:ext cx="560069" cy="55092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2828544" y="2508503"/>
              <a:ext cx="1079754" cy="55092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575303" y="2505455"/>
              <a:ext cx="486918" cy="55092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729228" y="2508503"/>
              <a:ext cx="822198" cy="55092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4297679" y="2508503"/>
              <a:ext cx="1261110" cy="55092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5225796" y="2505455"/>
              <a:ext cx="488429" cy="55092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381244" y="2508503"/>
              <a:ext cx="982218" cy="55092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6109715" y="2508503"/>
              <a:ext cx="592073" cy="55092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446520" y="2508503"/>
              <a:ext cx="1802129" cy="55092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7991856" y="2508503"/>
              <a:ext cx="592074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620268" y="2798063"/>
              <a:ext cx="1000506" cy="55092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367027" y="2798063"/>
              <a:ext cx="1585722" cy="55092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2700527" y="2798063"/>
              <a:ext cx="1529334" cy="55092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597408" y="3140963"/>
              <a:ext cx="1605534" cy="63322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179" y="3137916"/>
              <a:ext cx="473201" cy="63322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2026920" y="3185160"/>
              <a:ext cx="1460754" cy="55397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224783" y="3185160"/>
              <a:ext cx="418338" cy="55397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3307079" y="3188207"/>
              <a:ext cx="813053" cy="55397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784091" y="3185160"/>
              <a:ext cx="901446" cy="55397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349496" y="3188207"/>
              <a:ext cx="1363218" cy="55397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5455920" y="3188207"/>
              <a:ext cx="1908810" cy="55397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7028688" y="3185160"/>
              <a:ext cx="576833" cy="55397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7269480" y="3185160"/>
              <a:ext cx="1111757" cy="553973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20268" y="3483863"/>
              <a:ext cx="415277" cy="55092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702563" y="3486911"/>
              <a:ext cx="1447038" cy="55092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895855" y="3486911"/>
              <a:ext cx="1361694" cy="55092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2924555" y="3483863"/>
              <a:ext cx="1469897" cy="55092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4061459" y="3483863"/>
              <a:ext cx="416826" cy="55092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4145279" y="3483863"/>
              <a:ext cx="645413" cy="55092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4457700" y="3486911"/>
              <a:ext cx="1139189" cy="55092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263896" y="3483863"/>
              <a:ext cx="489978" cy="55092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5420867" y="3486911"/>
              <a:ext cx="1722882" cy="55092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6810756" y="3483863"/>
              <a:ext cx="488429" cy="55092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6966204" y="3486911"/>
              <a:ext cx="1347977" cy="55092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8060435" y="3486911"/>
              <a:ext cx="592074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620268" y="3776472"/>
              <a:ext cx="1728977" cy="55092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2016251" y="3773423"/>
              <a:ext cx="493001" cy="55092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2176272" y="3776472"/>
              <a:ext cx="1597914" cy="55092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3521964" y="3776472"/>
              <a:ext cx="1107186" cy="55092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4373879" y="3776472"/>
              <a:ext cx="1009650" cy="55092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5050535" y="3773423"/>
              <a:ext cx="489978" cy="55092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5207508" y="3776472"/>
              <a:ext cx="1224534" cy="550926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6179820" y="3776472"/>
              <a:ext cx="592074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6516623" y="3776472"/>
              <a:ext cx="1123950" cy="55092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7307580" y="3773423"/>
              <a:ext cx="567690" cy="550926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7542276" y="3773423"/>
              <a:ext cx="800862" cy="550926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620268" y="4062983"/>
              <a:ext cx="415277" cy="55092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702563" y="4066032"/>
              <a:ext cx="1098042" cy="550926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467611" y="4062983"/>
              <a:ext cx="486918" cy="550926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1621536" y="4066032"/>
              <a:ext cx="1722882" cy="55092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3011423" y="4062983"/>
              <a:ext cx="489978" cy="55092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3168395" y="4066032"/>
              <a:ext cx="1347978" cy="55092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4262628" y="4066032"/>
              <a:ext cx="592074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4597908" y="4066032"/>
              <a:ext cx="1728977" cy="55092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5993891" y="4062983"/>
              <a:ext cx="493001" cy="55092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6153911" y="4066032"/>
              <a:ext cx="1597914" cy="55092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7501128" y="4066032"/>
              <a:ext cx="1107185" cy="55092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620268" y="4355591"/>
              <a:ext cx="1009650" cy="55092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96924" y="4352544"/>
              <a:ext cx="489978" cy="55092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53896" y="4355591"/>
              <a:ext cx="1559814" cy="550926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2759964" y="4355591"/>
              <a:ext cx="592074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3096767" y="4355591"/>
              <a:ext cx="1786889" cy="55092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4550664" y="4352544"/>
              <a:ext cx="1201674" cy="550926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5419344" y="4352544"/>
              <a:ext cx="1130046" cy="550926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6216396" y="4352544"/>
              <a:ext cx="416826" cy="55092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6300215" y="4352544"/>
              <a:ext cx="1082802" cy="550926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7050023" y="4352544"/>
              <a:ext cx="1383029" cy="550926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8100059" y="4352544"/>
              <a:ext cx="416826" cy="55092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8183880" y="4352544"/>
              <a:ext cx="563118" cy="550926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620268" y="4642104"/>
              <a:ext cx="415277" cy="55092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702563" y="4645151"/>
              <a:ext cx="1219962" cy="550926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1667255" y="4645151"/>
              <a:ext cx="1230630" cy="550926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2564892" y="4642104"/>
              <a:ext cx="416826" cy="55092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2648711" y="4645151"/>
              <a:ext cx="1802130" cy="550926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4201667" y="4645151"/>
              <a:ext cx="1820417" cy="550926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5769864" y="4645151"/>
              <a:ext cx="773430" cy="550926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6288023" y="4645151"/>
              <a:ext cx="2198370" cy="550926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620268" y="4934712"/>
              <a:ext cx="980694" cy="55092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67967" y="4931663"/>
              <a:ext cx="491490" cy="550926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0268" y="5286755"/>
              <a:ext cx="756666" cy="550926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43939" y="5283707"/>
              <a:ext cx="416826" cy="55092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1127760" y="5286755"/>
              <a:ext cx="1340358" cy="550926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2217420" y="5286755"/>
              <a:ext cx="581406" cy="550926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2542032" y="5286755"/>
              <a:ext cx="2198370" cy="550926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4485132" y="5286755"/>
              <a:ext cx="980693" cy="55092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5213603" y="5286755"/>
              <a:ext cx="560070" cy="55092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5518403" y="5286755"/>
              <a:ext cx="1905761" cy="550926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7171943" y="5286755"/>
              <a:ext cx="557009" cy="550926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72171" y="5283707"/>
              <a:ext cx="1081277" cy="550926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620268" y="5573268"/>
              <a:ext cx="1200150" cy="550926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1487424" y="5576316"/>
              <a:ext cx="874013" cy="550926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2106167" y="5576316"/>
              <a:ext cx="1706118" cy="550926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3479291" y="5573268"/>
              <a:ext cx="573786" cy="550926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3720084" y="5573268"/>
              <a:ext cx="1276350" cy="550926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4741164" y="5573268"/>
              <a:ext cx="1136141" cy="550926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5544311" y="5573268"/>
              <a:ext cx="486917" cy="55092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5698235" y="5573268"/>
              <a:ext cx="1081278" cy="550926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6522719" y="5573268"/>
              <a:ext cx="1014222" cy="550926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7203947" y="5573268"/>
              <a:ext cx="656081" cy="550926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7604759" y="5573268"/>
              <a:ext cx="415277" cy="55092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object 142"/>
            <p:cNvSpPr/>
            <p:nvPr/>
          </p:nvSpPr>
          <p:spPr>
            <a:xfrm>
              <a:off x="7687056" y="5576316"/>
              <a:ext cx="980694" cy="55092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8415528" y="5576316"/>
              <a:ext cx="560070" cy="55092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620268" y="5865875"/>
              <a:ext cx="950213" cy="550926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1315211" y="5865875"/>
              <a:ext cx="1570482" cy="550926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2634995" y="5865875"/>
              <a:ext cx="592074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2971800" y="5865875"/>
              <a:ext cx="1209294" cy="550926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3925823" y="5865875"/>
              <a:ext cx="1706118" cy="550926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5298947" y="5862827"/>
              <a:ext cx="573786" cy="550926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5539740" y="5862827"/>
              <a:ext cx="797813" cy="550926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6082284" y="5865875"/>
              <a:ext cx="474713" cy="550926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6301740" y="5862827"/>
              <a:ext cx="846582" cy="550926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6894576" y="5865875"/>
              <a:ext cx="474713" cy="550926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7114031" y="5862827"/>
              <a:ext cx="762762" cy="550926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7620000" y="5862827"/>
              <a:ext cx="415277" cy="55092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7702295" y="5865875"/>
              <a:ext cx="931926" cy="550926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8301228" y="5862827"/>
              <a:ext cx="569214" cy="550926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620268" y="6152387"/>
              <a:ext cx="643890" cy="550926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931163" y="6152387"/>
              <a:ext cx="416826" cy="55092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14983" y="6152387"/>
              <a:ext cx="709422" cy="550926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1469136" y="6152387"/>
              <a:ext cx="415277" cy="55092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1551432" y="6155436"/>
              <a:ext cx="1501902" cy="550926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2799588" y="6155436"/>
              <a:ext cx="980693" cy="55092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3447288" y="6152387"/>
              <a:ext cx="1250441" cy="550926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4364735" y="6155436"/>
              <a:ext cx="1209293" cy="550926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5241035" y="6152387"/>
              <a:ext cx="488429" cy="55092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object 167"/>
            <p:cNvSpPr/>
            <p:nvPr/>
          </p:nvSpPr>
          <p:spPr>
            <a:xfrm>
              <a:off x="5396484" y="6155436"/>
              <a:ext cx="1311402" cy="550926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object 168"/>
            <p:cNvSpPr/>
            <p:nvPr/>
          </p:nvSpPr>
          <p:spPr>
            <a:xfrm>
              <a:off x="6457188" y="6155436"/>
              <a:ext cx="474713" cy="550926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6675119" y="6155436"/>
              <a:ext cx="697229" cy="550926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object 170"/>
            <p:cNvSpPr/>
            <p:nvPr/>
          </p:nvSpPr>
          <p:spPr>
            <a:xfrm>
              <a:off x="7039356" y="6152387"/>
              <a:ext cx="416826" cy="55092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7123176" y="6155436"/>
              <a:ext cx="1905762" cy="550926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8695943" y="6152387"/>
              <a:ext cx="415277" cy="550926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3" name="object 173"/>
          <p:cNvSpPr txBox="1"/>
          <p:nvPr/>
        </p:nvSpPr>
        <p:spPr>
          <a:xfrm>
            <a:off x="1602739" y="1550873"/>
            <a:ext cx="8870950" cy="4987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just"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i="1" spc="-5" dirty="0">
                <a:solidFill>
                  <a:srgbClr val="FFFFFF"/>
                </a:solidFill>
                <a:latin typeface="Cambria"/>
                <a:cs typeface="Cambria"/>
              </a:rPr>
              <a:t>Четвъртото </a:t>
            </a:r>
            <a:r>
              <a:rPr sz="2200" b="1" i="1" spc="-10" dirty="0">
                <a:solidFill>
                  <a:srgbClr val="FFFFFF"/>
                </a:solidFill>
                <a:latin typeface="Cambria"/>
                <a:cs typeface="Cambria"/>
              </a:rPr>
              <a:t>поколение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(1970-80) –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ЕП</a:t>
            </a:r>
            <a:r>
              <a:rPr sz="2200" spc="-1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които</a:t>
            </a:r>
            <a:r>
              <a:rPr sz="2200" spc="-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се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algn="just">
              <a:spcBef>
                <a:spcPts val="5"/>
              </a:spcBef>
            </a:pP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характеризират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 промяна в семантиката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532765" algn="just">
              <a:spcBef>
                <a:spcPts val="505"/>
              </a:spcBef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Позволяват на програмистите да изразяват идеите си за нещата 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по 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начин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естествен за човека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чрез понятия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които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не съответстват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на 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никоя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компютрна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концепция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447040">
              <a:lnSpc>
                <a:spcPct val="100099"/>
              </a:lnSpc>
              <a:spcBef>
                <a:spcPts val="490"/>
              </a:spcBef>
            </a:pPr>
            <a:r>
              <a:rPr sz="2200" b="1" spc="-10" dirty="0">
                <a:solidFill>
                  <a:srgbClr val="FFFFFF"/>
                </a:solidFill>
                <a:latin typeface="Cambria"/>
                <a:cs typeface="Cambria"/>
              </a:rPr>
              <a:t>Примери</a:t>
            </a:r>
            <a:r>
              <a:rPr sz="2200" b="1" spc="-10" dirty="0">
                <a:solidFill>
                  <a:srgbClr val="FFFFFF"/>
                </a:solidFill>
                <a:latin typeface="Lucida Fax"/>
                <a:cs typeface="Lucida Fax"/>
              </a:rPr>
              <a:t>: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Smalltalk (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ООП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), C (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системно програмиране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),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Prolog 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изкуствен интелект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), Modula-2 </a:t>
            </a:r>
            <a:r>
              <a:rPr sz="1900" spc="-2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900" spc="-20" dirty="0">
                <a:solidFill>
                  <a:srgbClr val="FFFFFF"/>
                </a:solidFill>
                <a:latin typeface="Cambria"/>
                <a:cs typeface="Cambria"/>
              </a:rPr>
              <a:t>модули</a:t>
            </a:r>
            <a:r>
              <a:rPr sz="1900" spc="-20" dirty="0">
                <a:solidFill>
                  <a:srgbClr val="FFFFFF"/>
                </a:solidFill>
                <a:latin typeface="Lucida Fax"/>
                <a:cs typeface="Lucida Fax"/>
              </a:rPr>
              <a:t>: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капсулиране</a:t>
            </a:r>
            <a:r>
              <a:rPr sz="1900" spc="-1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скриване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на 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информация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абстрактни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типове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данни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базиран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1900" i="1" spc="-10" dirty="0">
                <a:solidFill>
                  <a:srgbClr val="ABDAFB"/>
                </a:solidFill>
                <a:latin typeface="Cambria"/>
                <a:cs typeface="Cambria"/>
              </a:rPr>
              <a:t>обекти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),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Ada  (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пакети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: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капсулиране</a:t>
            </a:r>
            <a:r>
              <a:rPr sz="1900" spc="-1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скриване на информация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ABDAFB"/>
                </a:solidFill>
                <a:latin typeface="Cambria"/>
                <a:cs typeface="Cambria"/>
              </a:rPr>
              <a:t>абстрактни </a:t>
            </a:r>
            <a:r>
              <a:rPr sz="1900" spc="-5" dirty="0">
                <a:solidFill>
                  <a:srgbClr val="ABDAFB"/>
                </a:solidFill>
                <a:latin typeface="Cambria"/>
                <a:cs typeface="Cambria"/>
              </a:rPr>
              <a:t>типове  </a:t>
            </a:r>
            <a:r>
              <a:rPr sz="1900" spc="-10" dirty="0">
                <a:solidFill>
                  <a:srgbClr val="ABDAFB"/>
                </a:solidFill>
                <a:latin typeface="Cambria"/>
                <a:cs typeface="Cambria"/>
              </a:rPr>
              <a:t>данни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поддръжка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 паралелизъм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), C++, Object-Pascal, Modula-3  (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добавят </a:t>
            </a:r>
            <a:r>
              <a:rPr sz="1900" spc="-5" dirty="0">
                <a:solidFill>
                  <a:srgbClr val="ABDAFB"/>
                </a:solidFill>
                <a:latin typeface="Cambria"/>
                <a:cs typeface="Cambria"/>
              </a:rPr>
              <a:t>обектно</a:t>
            </a:r>
            <a:r>
              <a:rPr sz="1900" spc="-5" dirty="0">
                <a:solidFill>
                  <a:srgbClr val="ABDAFB"/>
                </a:solidFill>
                <a:latin typeface="Lucida Fax"/>
                <a:cs typeface="Lucida Fax"/>
              </a:rPr>
              <a:t>-</a:t>
            </a:r>
            <a:r>
              <a:rPr sz="1900" spc="-5" dirty="0">
                <a:solidFill>
                  <a:srgbClr val="ABDAFB"/>
                </a:solidFill>
                <a:latin typeface="Cambria"/>
                <a:cs typeface="Cambria"/>
              </a:rPr>
              <a:t>ориентирани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възможности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към</a:t>
            </a:r>
            <a:r>
              <a:rPr sz="19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съществуващите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/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езици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).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marR="5080">
              <a:spcBef>
                <a:spcPts val="490"/>
              </a:spcBef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Най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мощните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съществуващите езици за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програмиране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са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Visual  </a:t>
            </a:r>
            <a:r>
              <a:rPr sz="1900" dirty="0">
                <a:solidFill>
                  <a:srgbClr val="FFFFFF"/>
                </a:solidFill>
                <a:latin typeface="Lucida Fax"/>
                <a:cs typeface="Lucida Fax"/>
              </a:rPr>
              <a:t>BASIC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офис приложения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),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Borland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Delphi,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Visual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C++/ C# (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езици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за 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лесна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разработка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десктоп приложения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), Perl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1900" spc="-15" dirty="0">
                <a:solidFill>
                  <a:srgbClr val="FFFFFF"/>
                </a:solidFill>
                <a:latin typeface="Lucida Fax"/>
                <a:cs typeface="Lucida Fax"/>
              </a:rPr>
              <a:t>Awk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Sed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текст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), 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Tk-Tcl (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скриптови езици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), Java (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десктоп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мобилни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900" spc="-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уеб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програмиране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174" name="object 1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srgbClr val="FFFFFF"/>
                </a:solidFill>
              </a:rPr>
              <a:pPr marL="38100">
                <a:lnSpc>
                  <a:spcPts val="1630"/>
                </a:lnSpc>
              </a:pPr>
              <a:t>20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639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43256"/>
            <a:ext cx="9144000" cy="1864995"/>
            <a:chOff x="0" y="143255"/>
            <a:chExt cx="9144000" cy="1864995"/>
          </a:xfrm>
        </p:grpSpPr>
        <p:sp>
          <p:nvSpPr>
            <p:cNvPr id="3" name="object 3"/>
            <p:cNvSpPr/>
            <p:nvPr/>
          </p:nvSpPr>
          <p:spPr>
            <a:xfrm>
              <a:off x="0" y="143255"/>
              <a:ext cx="9143999" cy="9685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3716" y="576072"/>
              <a:ext cx="5432298" cy="9715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863084" y="576072"/>
              <a:ext cx="799338" cy="9715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210555" y="544067"/>
              <a:ext cx="3933443" cy="10248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90500" y="982980"/>
              <a:ext cx="8812530" cy="10248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46605" y="251206"/>
            <a:ext cx="8695690" cy="142049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 marR="5080" algn="ctr">
              <a:lnSpc>
                <a:spcPct val="79800"/>
              </a:lnSpc>
              <a:spcBef>
                <a:spcPts val="919"/>
              </a:spcBef>
            </a:pPr>
            <a:r>
              <a:rPr sz="3400" spc="-10" dirty="0"/>
              <a:t>ВИДОВЕ ЕП СПОРЕД </a:t>
            </a:r>
            <a:r>
              <a:rPr sz="3400" spc="-5" dirty="0"/>
              <a:t>ПАРАДИГМАТА  НА ПРОГРАМИРАНЕ – </a:t>
            </a:r>
            <a:r>
              <a:rPr sz="3600" i="1" dirty="0"/>
              <a:t>ПРОЦЕДУРНО  (ИМПЕРАТИВНО)</a:t>
            </a:r>
            <a:r>
              <a:rPr sz="3600" i="1" spc="-45" dirty="0"/>
              <a:t> </a:t>
            </a:r>
            <a:r>
              <a:rPr sz="3600" i="1" dirty="0"/>
              <a:t>ПРОГРАМИРАНЕ</a:t>
            </a:r>
            <a:endParaRPr sz="3600"/>
          </a:p>
        </p:txBody>
      </p:sp>
      <p:grpSp>
        <p:nvGrpSpPr>
          <p:cNvPr id="9" name="object 9"/>
          <p:cNvGrpSpPr/>
          <p:nvPr/>
        </p:nvGrpSpPr>
        <p:grpSpPr>
          <a:xfrm>
            <a:off x="1524000" y="1830323"/>
            <a:ext cx="9144000" cy="3178810"/>
            <a:chOff x="0" y="1830323"/>
            <a:chExt cx="9144000" cy="3178810"/>
          </a:xfrm>
        </p:grpSpPr>
        <p:sp>
          <p:nvSpPr>
            <p:cNvPr id="10" name="object 10"/>
            <p:cNvSpPr/>
            <p:nvPr/>
          </p:nvSpPr>
          <p:spPr>
            <a:xfrm>
              <a:off x="48767" y="1833371"/>
              <a:ext cx="1043178" cy="6896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71144" y="1833371"/>
              <a:ext cx="564642" cy="6896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018032" y="1833371"/>
              <a:ext cx="2350770" cy="6896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051048" y="1830323"/>
              <a:ext cx="518922" cy="6896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154679" y="1833371"/>
              <a:ext cx="2263901" cy="68961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03291" y="1830323"/>
              <a:ext cx="611886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199888" y="1833371"/>
              <a:ext cx="1907286" cy="689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790943" y="1833371"/>
              <a:ext cx="1055370" cy="6896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431023" y="1830323"/>
              <a:ext cx="608837" cy="68961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624571" y="1833371"/>
              <a:ext cx="575297" cy="6896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880604" y="1833371"/>
              <a:ext cx="1235202" cy="68961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27887" y="2214371"/>
              <a:ext cx="2062733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374392" y="2214371"/>
              <a:ext cx="698754" cy="68961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755392" y="2214371"/>
              <a:ext cx="2166366" cy="68961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604003" y="2214371"/>
              <a:ext cx="744474" cy="68961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029200" y="2214371"/>
              <a:ext cx="1564386" cy="68961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274308" y="2214371"/>
              <a:ext cx="1408938" cy="68961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368540" y="2211323"/>
              <a:ext cx="518922" cy="6896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472171" y="2214371"/>
              <a:ext cx="1195577" cy="6896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252459" y="2211323"/>
              <a:ext cx="608838" cy="68961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47472" y="2593847"/>
              <a:ext cx="1733550" cy="6896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761744" y="2593847"/>
              <a:ext cx="1818894" cy="68961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165348" y="2590799"/>
              <a:ext cx="715518" cy="6896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465576" y="2593847"/>
              <a:ext cx="1035558" cy="6896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183379" y="2593847"/>
              <a:ext cx="1235202" cy="68961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102352" y="2593847"/>
              <a:ext cx="698753" cy="68961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483352" y="2593847"/>
              <a:ext cx="1527809" cy="6896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691883" y="2593847"/>
              <a:ext cx="2353818" cy="68961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3078479"/>
              <a:ext cx="404609" cy="64541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23444" y="3051047"/>
              <a:ext cx="2844546" cy="68960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2656332" y="3051047"/>
              <a:ext cx="744473" cy="68960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3081527" y="3051047"/>
              <a:ext cx="2399538" cy="68960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163311" y="3051047"/>
              <a:ext cx="796289" cy="68960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544311" y="3047999"/>
              <a:ext cx="511289" cy="6896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65759" y="3525011"/>
              <a:ext cx="630174" cy="64084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94359" y="3494531"/>
              <a:ext cx="2419350" cy="68960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2738627" y="3494531"/>
              <a:ext cx="744474" cy="68960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3209544" y="3494531"/>
              <a:ext cx="2064258" cy="68960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000244" y="3494531"/>
              <a:ext cx="564641" cy="6896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5289803" y="3494531"/>
              <a:ext cx="2661666" cy="68960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7676388" y="3494531"/>
              <a:ext cx="1467611" cy="68960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580644" y="3875531"/>
              <a:ext cx="1040130" cy="68960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301496" y="3875531"/>
              <a:ext cx="1593342" cy="68960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65759" y="4349495"/>
              <a:ext cx="630174" cy="64084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594359" y="4319016"/>
              <a:ext cx="2448305" cy="68961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721864" y="4319016"/>
              <a:ext cx="1992630" cy="68961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396740" y="4319016"/>
              <a:ext cx="2067306" cy="68961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144767" y="4319016"/>
              <a:ext cx="1209293" cy="68961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7034783" y="4319016"/>
              <a:ext cx="575297" cy="6896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7290816" y="4319016"/>
              <a:ext cx="1552194" cy="68961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602740" y="1918842"/>
            <a:ext cx="8987155" cy="287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5490" marR="158115" indent="-579120">
              <a:lnSpc>
                <a:spcPts val="3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Cambria"/>
                <a:cs typeface="Cambria"/>
              </a:rPr>
              <a:t>Това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стандартният 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традиционен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)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програмен стил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който  </a:t>
            </a:r>
            <a:r>
              <a:rPr sz="2400" dirty="0">
                <a:solidFill>
                  <a:srgbClr val="ABDAFB"/>
                </a:solidFill>
                <a:latin typeface="Cambria"/>
                <a:cs typeface="Cambria"/>
              </a:rPr>
              <a:t>програмите </a:t>
            </a:r>
            <a:r>
              <a:rPr sz="2400" spc="-5" dirty="0">
                <a:solidFill>
                  <a:srgbClr val="ABDAFB"/>
                </a:solidFill>
                <a:latin typeface="Cambria"/>
                <a:cs typeface="Cambria"/>
              </a:rPr>
              <a:t>се раздробяват </a:t>
            </a:r>
            <a:r>
              <a:rPr sz="2400" dirty="0">
                <a:solidFill>
                  <a:srgbClr val="ABDAFB"/>
                </a:solidFill>
                <a:latin typeface="Cambria"/>
                <a:cs typeface="Cambria"/>
              </a:rPr>
              <a:t>на </a:t>
            </a:r>
            <a:r>
              <a:rPr sz="2400" spc="-25" dirty="0">
                <a:solidFill>
                  <a:srgbClr val="ABDAFB"/>
                </a:solidFill>
                <a:latin typeface="Cambria"/>
                <a:cs typeface="Cambria"/>
              </a:rPr>
              <a:t>отделни </a:t>
            </a:r>
            <a:r>
              <a:rPr sz="2400" dirty="0">
                <a:solidFill>
                  <a:srgbClr val="ABDAFB"/>
                </a:solidFill>
                <a:latin typeface="Cambria"/>
                <a:cs typeface="Cambria"/>
              </a:rPr>
              <a:t>стъпки</a:t>
            </a:r>
            <a:r>
              <a:rPr sz="2400" spc="420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ABDAFB"/>
                </a:solidFill>
                <a:latin typeface="Lucida Fax"/>
                <a:cs typeface="Lucida Fax"/>
              </a:rPr>
              <a:t>(</a:t>
            </a:r>
            <a:r>
              <a:rPr sz="2400" spc="-5" dirty="0">
                <a:solidFill>
                  <a:srgbClr val="ABDAFB"/>
                </a:solidFill>
                <a:latin typeface="Cambria"/>
                <a:cs typeface="Cambria"/>
              </a:rPr>
              <a:t>части</a:t>
            </a:r>
            <a:r>
              <a:rPr sz="2400" spc="-5" dirty="0">
                <a:solidFill>
                  <a:srgbClr val="ABDAFB"/>
                </a:solidFill>
                <a:latin typeface="Lucida Fax"/>
                <a:cs typeface="Lucida Fax"/>
              </a:rPr>
              <a:t>,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464820">
              <a:lnSpc>
                <a:spcPts val="2870"/>
              </a:lnSpc>
            </a:pPr>
            <a:r>
              <a:rPr sz="2400" dirty="0">
                <a:solidFill>
                  <a:srgbClr val="ABDAFB"/>
                </a:solidFill>
                <a:latin typeface="Cambria"/>
                <a:cs typeface="Cambria"/>
              </a:rPr>
              <a:t>наречени </a:t>
            </a:r>
            <a:r>
              <a:rPr sz="2400" i="1" spc="-5" dirty="0">
                <a:solidFill>
                  <a:srgbClr val="ABDAFB"/>
                </a:solidFill>
                <a:latin typeface="Cambria"/>
                <a:cs typeface="Cambria"/>
              </a:rPr>
              <a:t>процедури</a:t>
            </a:r>
            <a:r>
              <a:rPr sz="2400" spc="-5" dirty="0">
                <a:solidFill>
                  <a:srgbClr val="ABDAFB"/>
                </a:solidFill>
                <a:latin typeface="Lucida Fax"/>
                <a:cs typeface="Lucida Fax"/>
              </a:rPr>
              <a:t>), </a:t>
            </a:r>
            <a:r>
              <a:rPr sz="2400" spc="-5" dirty="0">
                <a:solidFill>
                  <a:srgbClr val="ABDAFB"/>
                </a:solidFill>
                <a:latin typeface="Cambria"/>
                <a:cs typeface="Cambria"/>
              </a:rPr>
              <a:t>чрез </a:t>
            </a:r>
            <a:r>
              <a:rPr sz="2400" spc="-10" dirty="0">
                <a:solidFill>
                  <a:srgbClr val="ABDAFB"/>
                </a:solidFill>
                <a:latin typeface="Cambria"/>
                <a:cs typeface="Cambria"/>
              </a:rPr>
              <a:t>които </a:t>
            </a:r>
            <a:r>
              <a:rPr sz="2400" spc="-5" dirty="0">
                <a:solidFill>
                  <a:srgbClr val="ABDAFB"/>
                </a:solidFill>
                <a:latin typeface="Cambria"/>
                <a:cs typeface="Cambria"/>
              </a:rPr>
              <a:t>се описват</a:t>
            </a:r>
            <a:r>
              <a:rPr sz="2400" spc="190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ABDAFB"/>
                </a:solidFill>
                <a:latin typeface="Cambria"/>
                <a:cs typeface="Cambria"/>
              </a:rPr>
              <a:t>изчисленията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Характеристики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процедурните</a:t>
            </a:r>
            <a:r>
              <a:rPr sz="2400" spc="-2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ЕП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marR="5080" lvl="1" indent="-228600">
              <a:lnSpc>
                <a:spcPct val="104200"/>
              </a:lnSpc>
              <a:spcBef>
                <a:spcPts val="490"/>
              </a:spcBef>
              <a:buSzPct val="95833"/>
              <a:buFont typeface="Wingdings"/>
              <a:buChar char=""/>
              <a:tabLst>
                <a:tab pos="713105" algn="l"/>
                <a:tab pos="2856865" algn="l"/>
                <a:tab pos="3327400" algn="l"/>
                <a:tab pos="5118735" algn="l"/>
                <a:tab pos="5408295" algn="l"/>
                <a:tab pos="7795259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з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пълн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нието	на	програмите	е	посл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дов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телн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	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ома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да 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след</a:t>
            </a:r>
            <a:r>
              <a:rPr sz="24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команда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712470" lvl="1" indent="-243204">
              <a:spcBef>
                <a:spcPts val="615"/>
              </a:spcBef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променливите представят определени места в</a:t>
            </a:r>
            <a:r>
              <a:rPr sz="24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паметта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889759" y="4762500"/>
            <a:ext cx="8778240" cy="689610"/>
            <a:chOff x="365759" y="4762500"/>
            <a:chExt cx="8778240" cy="689610"/>
          </a:xfrm>
        </p:grpSpPr>
        <p:sp>
          <p:nvSpPr>
            <p:cNvPr id="62" name="object 62"/>
            <p:cNvSpPr/>
            <p:nvPr/>
          </p:nvSpPr>
          <p:spPr>
            <a:xfrm>
              <a:off x="365759" y="4792980"/>
              <a:ext cx="630174" cy="64084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594359" y="4762500"/>
              <a:ext cx="704850" cy="68961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097279" y="4762500"/>
              <a:ext cx="1616202" cy="68961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2511552" y="4762500"/>
              <a:ext cx="1985010" cy="68961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4294631" y="4762500"/>
              <a:ext cx="744474" cy="68961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838700" y="4762500"/>
              <a:ext cx="2446781" cy="68961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7083552" y="4762500"/>
              <a:ext cx="700277" cy="68961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7581900" y="4762500"/>
              <a:ext cx="1562099" cy="68961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792719" y="4848605"/>
            <a:ext cx="179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10540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	из</a:t>
            </a:r>
            <a:r>
              <a:rPr sz="2400" spc="10" dirty="0">
                <a:solidFill>
                  <a:srgbClr val="FFFFFF"/>
                </a:solidFill>
                <a:latin typeface="Cambria"/>
                <a:cs typeface="Cambria"/>
              </a:rPr>
              <a:t>п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олзва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524000" y="5143500"/>
            <a:ext cx="6892290" cy="1197610"/>
            <a:chOff x="0" y="5143500"/>
            <a:chExt cx="6892290" cy="1197610"/>
          </a:xfrm>
        </p:grpSpPr>
        <p:sp>
          <p:nvSpPr>
            <p:cNvPr id="72" name="object 72"/>
            <p:cNvSpPr/>
            <p:nvPr/>
          </p:nvSpPr>
          <p:spPr>
            <a:xfrm>
              <a:off x="580644" y="5143500"/>
              <a:ext cx="2036826" cy="68961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2299716" y="5143500"/>
              <a:ext cx="2192274" cy="68961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5678423"/>
              <a:ext cx="404609" cy="64541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23444" y="5650991"/>
              <a:ext cx="1753362" cy="689609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1461516" y="5647944"/>
              <a:ext cx="511289" cy="6896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1658111" y="5647944"/>
              <a:ext cx="1363218" cy="68961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2606039" y="5647944"/>
              <a:ext cx="511289" cy="68961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2802635" y="5647944"/>
              <a:ext cx="727710" cy="68961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3212592" y="5647944"/>
              <a:ext cx="631697" cy="68961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3429000" y="5647944"/>
              <a:ext cx="895350" cy="68961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4006596" y="5647944"/>
              <a:ext cx="1099565" cy="68961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791455" y="5647944"/>
              <a:ext cx="1585722" cy="68961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6059423" y="5647944"/>
              <a:ext cx="832866" cy="68961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602739" y="4848605"/>
            <a:ext cx="7000240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marR="5080" indent="-228600">
              <a:lnSpc>
                <a:spcPts val="3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713105" algn="l"/>
                <a:tab pos="1214755" algn="l"/>
                <a:tab pos="2629535" algn="l"/>
                <a:tab pos="4412615" algn="l"/>
                <a:tab pos="4956810" algn="l"/>
              </a:tabLst>
            </a:pP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з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	про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м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яна	с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ой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2400" spc="10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тт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	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	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п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роме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л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те 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операцията</a:t>
            </a:r>
            <a:r>
              <a:rPr sz="24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присвояване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Примери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: Pascal, 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C, 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C++, Perl, Python,</a:t>
            </a:r>
            <a:r>
              <a:rPr sz="2400" spc="3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Go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srgbClr val="FFFFFF"/>
                </a:solidFill>
              </a:rPr>
              <a:pPr marL="38100">
                <a:lnSpc>
                  <a:spcPts val="1630"/>
                </a:lnSpc>
              </a:pPr>
              <a:t>21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333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55447"/>
            <a:ext cx="9144000" cy="1840230"/>
            <a:chOff x="0" y="155447"/>
            <a:chExt cx="9144000" cy="1840230"/>
          </a:xfrm>
        </p:grpSpPr>
        <p:sp>
          <p:nvSpPr>
            <p:cNvPr id="3" name="object 3"/>
            <p:cNvSpPr/>
            <p:nvPr/>
          </p:nvSpPr>
          <p:spPr>
            <a:xfrm>
              <a:off x="0" y="155447"/>
              <a:ext cx="2545842" cy="9685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113788" y="155447"/>
              <a:ext cx="1392174" cy="9685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926079" y="155447"/>
              <a:ext cx="2556510" cy="9685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050535" y="155447"/>
              <a:ext cx="4093464" cy="9685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72411" y="569975"/>
              <a:ext cx="1244346" cy="9685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583179" y="569975"/>
              <a:ext cx="4464558" cy="9685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621780" y="569975"/>
              <a:ext cx="796290" cy="96850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1439" y="970787"/>
              <a:ext cx="9010650" cy="10248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46605" y="263398"/>
            <a:ext cx="8700770" cy="139573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815464" marR="5080" indent="-1803400">
              <a:lnSpc>
                <a:spcPct val="80000"/>
              </a:lnSpc>
              <a:spcBef>
                <a:spcPts val="910"/>
              </a:spcBef>
            </a:pPr>
            <a:r>
              <a:rPr sz="3400" spc="-10" dirty="0"/>
              <a:t>ВИДОВЕ ЕП СПОРЕД </a:t>
            </a:r>
            <a:r>
              <a:rPr sz="3400" spc="-5" dirty="0"/>
              <a:t>ПАРАДИГМАТА  </a:t>
            </a:r>
            <a:r>
              <a:rPr sz="3400" spc="-10" dirty="0"/>
              <a:t>НА </a:t>
            </a:r>
            <a:r>
              <a:rPr sz="3400" spc="-5" dirty="0"/>
              <a:t>ПРОГРАМИРАНЕ</a:t>
            </a:r>
            <a:r>
              <a:rPr sz="3400" spc="55" dirty="0"/>
              <a:t> </a:t>
            </a:r>
            <a:r>
              <a:rPr sz="3400" spc="-5" dirty="0"/>
              <a:t>–</a:t>
            </a:r>
            <a:endParaRPr sz="3400"/>
          </a:p>
          <a:p>
            <a:pPr marL="149860">
              <a:lnSpc>
                <a:spcPts val="3450"/>
              </a:lnSpc>
            </a:pPr>
            <a:r>
              <a:rPr sz="3600" i="1" dirty="0"/>
              <a:t>ФУНКЦИОНАЛНО</a:t>
            </a:r>
            <a:r>
              <a:rPr sz="3600" i="1" spc="-75" dirty="0"/>
              <a:t> </a:t>
            </a:r>
            <a:r>
              <a:rPr sz="3600" i="1" dirty="0"/>
              <a:t>ПРОГРАМИРАНЕ</a:t>
            </a:r>
            <a:endParaRPr sz="3600"/>
          </a:p>
        </p:txBody>
      </p:sp>
      <p:grpSp>
        <p:nvGrpSpPr>
          <p:cNvPr id="12" name="object 12"/>
          <p:cNvGrpSpPr/>
          <p:nvPr/>
        </p:nvGrpSpPr>
        <p:grpSpPr>
          <a:xfrm>
            <a:off x="1524000" y="1751077"/>
            <a:ext cx="9144000" cy="2696845"/>
            <a:chOff x="0" y="1751076"/>
            <a:chExt cx="9144000" cy="2696845"/>
          </a:xfrm>
        </p:grpSpPr>
        <p:sp>
          <p:nvSpPr>
            <p:cNvPr id="13" name="object 13"/>
            <p:cNvSpPr/>
            <p:nvPr/>
          </p:nvSpPr>
          <p:spPr>
            <a:xfrm>
              <a:off x="457200" y="1751076"/>
              <a:ext cx="2843022" cy="6896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979420" y="1751076"/>
              <a:ext cx="1055370" cy="68961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717035" y="1751076"/>
              <a:ext cx="744474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142232" y="1751076"/>
              <a:ext cx="2405634" cy="689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231635" y="1751076"/>
              <a:ext cx="698754" cy="6896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612635" y="1751076"/>
              <a:ext cx="1671066" cy="68961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962900" y="1751076"/>
              <a:ext cx="744474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1791" y="2022348"/>
              <a:ext cx="1696974" cy="6896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01011" y="2022348"/>
              <a:ext cx="744474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427732" y="2022348"/>
              <a:ext cx="2859786" cy="68961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968240" y="2022348"/>
              <a:ext cx="1655825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208776" y="2019300"/>
              <a:ext cx="607301" cy="68961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400800" y="2022348"/>
              <a:ext cx="1989581" cy="68961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071104" y="2022348"/>
              <a:ext cx="698753" cy="68961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49936" y="2292096"/>
              <a:ext cx="1876806" cy="68961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807464" y="2292096"/>
              <a:ext cx="1739645" cy="68961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3227832" y="2292096"/>
              <a:ext cx="1544573" cy="6896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53128" y="2292096"/>
              <a:ext cx="744474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878323" y="2292096"/>
              <a:ext cx="2032253" cy="6896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495288" y="2289048"/>
              <a:ext cx="611886" cy="68961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691883" y="2292096"/>
              <a:ext cx="2451354" cy="6896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96595" y="2563368"/>
              <a:ext cx="744473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21791" y="2563368"/>
              <a:ext cx="2032254" cy="6896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337816" y="2563368"/>
              <a:ext cx="2317242" cy="6896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335779" y="2563368"/>
              <a:ext cx="2178557" cy="68961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193535" y="2563368"/>
              <a:ext cx="744473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618731" y="2563368"/>
              <a:ext cx="1856994" cy="6896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159495" y="2563368"/>
              <a:ext cx="984503" cy="68961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13004" y="2834640"/>
              <a:ext cx="1317497" cy="68961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414272" y="2834640"/>
              <a:ext cx="595122" cy="68961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691639" y="2834640"/>
              <a:ext cx="1582674" cy="68961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859023" y="2831592"/>
              <a:ext cx="511289" cy="68961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054095" y="2834640"/>
              <a:ext cx="721614" cy="6896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456432" y="2834640"/>
              <a:ext cx="1223010" cy="68961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4361688" y="2834640"/>
              <a:ext cx="1701545" cy="68961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745479" y="2834640"/>
              <a:ext cx="735329" cy="68961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6161532" y="2834640"/>
              <a:ext cx="1239773" cy="68961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7083552" y="2834640"/>
              <a:ext cx="1895094" cy="68961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17931" y="3104388"/>
              <a:ext cx="1046226" cy="68961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946403" y="3104388"/>
              <a:ext cx="1914906" cy="68961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2446020" y="3101340"/>
              <a:ext cx="610362" cy="68961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2641092" y="3104388"/>
              <a:ext cx="1210818" cy="68961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535679" y="3104388"/>
              <a:ext cx="595122" cy="68961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811523" y="3104388"/>
              <a:ext cx="735329" cy="68961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4227576" y="3104388"/>
              <a:ext cx="1239774" cy="68961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5149596" y="3104388"/>
              <a:ext cx="2384298" cy="68961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7217664" y="3104388"/>
              <a:ext cx="595122" cy="68961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7495031" y="3104388"/>
              <a:ext cx="1648967" cy="68961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1275588" y="3375660"/>
              <a:ext cx="1046226" cy="68960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2004060" y="3375660"/>
              <a:ext cx="1914906" cy="68960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601211" y="3372612"/>
              <a:ext cx="521982" cy="68961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3805428" y="3375660"/>
              <a:ext cx="1646681" cy="68960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5132832" y="3375660"/>
              <a:ext cx="744474" cy="68960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5558028" y="3375660"/>
              <a:ext cx="1219962" cy="68960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6460235" y="3375660"/>
              <a:ext cx="1655825" cy="68960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3785616"/>
              <a:ext cx="404609" cy="64541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23444" y="3758183"/>
              <a:ext cx="2844546" cy="689609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2656332" y="3758183"/>
              <a:ext cx="744473" cy="6896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3081527" y="3758183"/>
              <a:ext cx="2801874" cy="689609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562600" y="3758183"/>
              <a:ext cx="796289" cy="689609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5943600" y="3755136"/>
              <a:ext cx="511289" cy="68960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602740" y="1836546"/>
            <a:ext cx="8912225" cy="239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4675">
              <a:lnSpc>
                <a:spcPts val="251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Функционалният стил на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програмиране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се </a:t>
            </a:r>
            <a:r>
              <a:rPr sz="2400" dirty="0">
                <a:solidFill>
                  <a:srgbClr val="ABDAFB"/>
                </a:solidFill>
                <a:latin typeface="Cambria"/>
                <a:cs typeface="Cambria"/>
              </a:rPr>
              <a:t>основава</a:t>
            </a:r>
            <a:r>
              <a:rPr sz="2400" spc="320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ABDAFB"/>
                </a:solidFill>
                <a:latin typeface="Cambria"/>
                <a:cs typeface="Cambria"/>
              </a:rPr>
              <a:t>на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739140">
              <a:lnSpc>
                <a:spcPts val="2130"/>
              </a:lnSpc>
            </a:pPr>
            <a:r>
              <a:rPr sz="2400" spc="-5" dirty="0">
                <a:solidFill>
                  <a:srgbClr val="ABDAFB"/>
                </a:solidFill>
                <a:latin typeface="Cambria"/>
                <a:cs typeface="Cambria"/>
              </a:rPr>
              <a:t>теорията </a:t>
            </a:r>
            <a:r>
              <a:rPr sz="2400" dirty="0">
                <a:solidFill>
                  <a:srgbClr val="ABDAFB"/>
                </a:solidFill>
                <a:latin typeface="Cambria"/>
                <a:cs typeface="Cambria"/>
              </a:rPr>
              <a:t>на </a:t>
            </a:r>
            <a:r>
              <a:rPr sz="2400" spc="-5" dirty="0">
                <a:solidFill>
                  <a:srgbClr val="ABDAFB"/>
                </a:solidFill>
                <a:latin typeface="Cambria"/>
                <a:cs typeface="Cambria"/>
              </a:rPr>
              <a:t>математическите функции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Функциите</a:t>
            </a:r>
            <a:r>
              <a:rPr sz="2400" spc="43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367665">
              <a:lnSpc>
                <a:spcPts val="2130"/>
              </a:lnSpc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основните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градивни блокове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400" spc="4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програмата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Изпълнението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314325">
              <a:lnSpc>
                <a:spcPts val="2135"/>
              </a:lnSpc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 програмата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представлява изчисляване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400" spc="3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стойности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чрез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530860">
              <a:lnSpc>
                <a:spcPts val="2130"/>
              </a:lnSpc>
            </a:pPr>
            <a:r>
              <a:rPr sz="2400" i="1" spc="-5" dirty="0">
                <a:solidFill>
                  <a:srgbClr val="FFFFFF"/>
                </a:solidFill>
                <a:latin typeface="Cambria"/>
                <a:cs typeface="Cambria"/>
              </a:rPr>
              <a:t>изрази</a:t>
            </a:r>
            <a:r>
              <a:rPr sz="2400" i="1" spc="2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Cambria"/>
                <a:cs typeface="Cambria"/>
              </a:rPr>
              <a:t>функции</a:t>
            </a:r>
            <a:r>
              <a:rPr sz="2400" i="1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r>
              <a:rPr sz="2400" i="1" spc="1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Cambria"/>
                <a:cs typeface="Cambria"/>
              </a:rPr>
              <a:t>Те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могат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свободно</a:t>
            </a:r>
            <a:r>
              <a:rPr sz="24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да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бъдат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предавани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1393190" marR="25400" indent="-1057910">
              <a:lnSpc>
                <a:spcPct val="74200"/>
              </a:lnSpc>
              <a:spcBef>
                <a:spcPts val="365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като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параметри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както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 да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бъдат конструирани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връщани 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като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параметри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2400" spc="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резултат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други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функции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Характеристики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функционалните</a:t>
            </a:r>
            <a:r>
              <a:rPr sz="2400" spc="-3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ЕП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889759" y="4062985"/>
            <a:ext cx="8778240" cy="692785"/>
            <a:chOff x="365759" y="4062984"/>
            <a:chExt cx="8778240" cy="692785"/>
          </a:xfrm>
        </p:grpSpPr>
        <p:sp>
          <p:nvSpPr>
            <p:cNvPr id="76" name="object 76"/>
            <p:cNvSpPr/>
            <p:nvPr/>
          </p:nvSpPr>
          <p:spPr>
            <a:xfrm>
              <a:off x="365759" y="4096512"/>
              <a:ext cx="630174" cy="64084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594359" y="4066032"/>
              <a:ext cx="1960626" cy="68960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2281427" y="4066032"/>
              <a:ext cx="700277" cy="689609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2709671" y="4066032"/>
              <a:ext cx="1698498" cy="68960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4134612" y="4066032"/>
              <a:ext cx="1230630" cy="68960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5093207" y="4066032"/>
              <a:ext cx="1858517" cy="68960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6536436" y="4062984"/>
              <a:ext cx="512825" cy="68960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6777227" y="4066032"/>
              <a:ext cx="1212342" cy="689609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7716012" y="4066032"/>
              <a:ext cx="596646" cy="68960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8039100" y="4066032"/>
              <a:ext cx="1104899" cy="689609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059941" y="4151453"/>
            <a:ext cx="85274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 indent="-243204">
              <a:spcBef>
                <a:spcPts val="100"/>
              </a:spcBef>
              <a:buSzPct val="95833"/>
              <a:buFont typeface="Wingdings"/>
              <a:buChar char=""/>
              <a:tabLst>
                <a:tab pos="255904" algn="l"/>
                <a:tab pos="1941830" algn="l"/>
                <a:tab pos="2370455" algn="l"/>
                <a:tab pos="3795395" algn="l"/>
                <a:tab pos="4754245" algn="l"/>
                <a:tab pos="7377430" algn="l"/>
                <a:tab pos="7700645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фу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кциит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	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	п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р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ила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г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т	в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ъ</a:t>
            </a:r>
            <a:r>
              <a:rPr sz="2400" spc="-45" dirty="0">
                <a:solidFill>
                  <a:srgbClr val="FFFFFF"/>
                </a:solidFill>
                <a:latin typeface="Cambria"/>
                <a:cs typeface="Cambria"/>
              </a:rPr>
              <a:t>р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х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у	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йно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2400" spc="37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какт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	и	въ</a:t>
            </a:r>
            <a:r>
              <a:rPr sz="2400" spc="-45" dirty="0">
                <a:solidFill>
                  <a:srgbClr val="FFFFFF"/>
                </a:solidFill>
                <a:latin typeface="Cambria"/>
                <a:cs typeface="Cambria"/>
              </a:rPr>
              <a:t>р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ху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524000" y="4296155"/>
            <a:ext cx="8698230" cy="1946910"/>
            <a:chOff x="0" y="4296155"/>
            <a:chExt cx="8698230" cy="1946910"/>
          </a:xfrm>
        </p:grpSpPr>
        <p:sp>
          <p:nvSpPr>
            <p:cNvPr id="88" name="object 88"/>
            <p:cNvSpPr/>
            <p:nvPr/>
          </p:nvSpPr>
          <p:spPr>
            <a:xfrm>
              <a:off x="580644" y="4299203"/>
              <a:ext cx="1219962" cy="68961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482852" y="4299203"/>
              <a:ext cx="1655826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2819400" y="4299203"/>
              <a:ext cx="704850" cy="689610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3204972" y="4299203"/>
              <a:ext cx="2152650" cy="689610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5038344" y="4299203"/>
              <a:ext cx="744474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5463540" y="4299203"/>
              <a:ext cx="749046" cy="68961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5797296" y="4296155"/>
              <a:ext cx="521982" cy="68960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5903976" y="4299203"/>
              <a:ext cx="1456181" cy="68961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7042404" y="4299203"/>
              <a:ext cx="1655826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365759" y="4626863"/>
              <a:ext cx="630174" cy="64084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594359" y="4596383"/>
              <a:ext cx="1864614" cy="689609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2139695" y="4596383"/>
              <a:ext cx="744474" cy="6896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2564892" y="4596383"/>
              <a:ext cx="1914906" cy="68960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365759" y="4925568"/>
              <a:ext cx="630174" cy="64084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594359" y="4895087"/>
              <a:ext cx="1381505" cy="689610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1656588" y="4895087"/>
              <a:ext cx="1892045" cy="68961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3230879" y="4895087"/>
              <a:ext cx="2113025" cy="689610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365759" y="5222747"/>
              <a:ext cx="630174" cy="64084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594359" y="5192267"/>
              <a:ext cx="1111758" cy="68961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1386839" y="5192267"/>
              <a:ext cx="1288542" cy="689610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2260092" y="5189219"/>
              <a:ext cx="511289" cy="689609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2452116" y="5192267"/>
              <a:ext cx="756666" cy="68961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2889504" y="5192267"/>
              <a:ext cx="1492758" cy="68961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4067555" y="5192267"/>
              <a:ext cx="698753" cy="6896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4448555" y="5192267"/>
              <a:ext cx="1689353" cy="689610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5815584" y="5192267"/>
              <a:ext cx="2001773" cy="689610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0" y="5580888"/>
              <a:ext cx="404609" cy="64541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3444" y="5553455"/>
              <a:ext cx="1753362" cy="68961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1461516" y="5550408"/>
              <a:ext cx="511289" cy="68961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1658111" y="5550408"/>
              <a:ext cx="1055370" cy="68961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2298192" y="5550408"/>
              <a:ext cx="511289" cy="68961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2493264" y="5550408"/>
              <a:ext cx="1664969" cy="689610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3742944" y="5550408"/>
              <a:ext cx="511289" cy="68961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3941064" y="5550408"/>
              <a:ext cx="855726" cy="68961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4381500" y="5550408"/>
              <a:ext cx="511289" cy="68961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4576571" y="5550408"/>
              <a:ext cx="1547622" cy="689610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1602740" y="4385309"/>
            <a:ext cx="8414385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>
              <a:lnSpc>
                <a:spcPts val="261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други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функции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за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създаването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по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сложни</a:t>
            </a:r>
            <a:r>
              <a:rPr sz="24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функции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712470" indent="-243204">
              <a:lnSpc>
                <a:spcPts val="2345"/>
              </a:lnSpc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предаване на</a:t>
            </a:r>
            <a:r>
              <a:rPr sz="2400" spc="-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параметри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712470" indent="-243204">
              <a:lnSpc>
                <a:spcPts val="2345"/>
              </a:lnSpc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липсва понятието</a:t>
            </a:r>
            <a:r>
              <a:rPr sz="2400" spc="-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променлива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712470" indent="-243204">
              <a:lnSpc>
                <a:spcPts val="2590"/>
              </a:lnSpc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няма цикли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но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широко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се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използва</a:t>
            </a:r>
            <a:r>
              <a:rPr sz="24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рекурсията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lnSpc>
                <a:spcPts val="2860"/>
              </a:lnSpc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Примери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: Lisp, Miranda, ML,</a:t>
            </a:r>
            <a:r>
              <a:rPr sz="2400" spc="10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Haskell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125" name="object 1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srgbClr val="FFFFFF"/>
                </a:solidFill>
              </a:rPr>
              <a:pPr marL="38100">
                <a:lnSpc>
                  <a:spcPts val="1630"/>
                </a:lnSpc>
              </a:pPr>
              <a:t>22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6019" y="108204"/>
            <a:ext cx="7332980" cy="1518920"/>
            <a:chOff x="922019" y="108204"/>
            <a:chExt cx="7332980" cy="1518920"/>
          </a:xfrm>
        </p:grpSpPr>
        <p:sp>
          <p:nvSpPr>
            <p:cNvPr id="3" name="object 3"/>
            <p:cNvSpPr/>
            <p:nvPr/>
          </p:nvSpPr>
          <p:spPr>
            <a:xfrm>
              <a:off x="922019" y="108204"/>
              <a:ext cx="7332726" cy="10248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043427" y="601980"/>
              <a:ext cx="2935986" cy="10248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21958" y="104345"/>
            <a:ext cx="10796083" cy="694215"/>
          </a:xfrm>
          <a:prstGeom prst="rect">
            <a:avLst/>
          </a:prstGeom>
        </p:spPr>
        <p:txBody>
          <a:bodyPr vert="horz" wrap="square" lIns="0" tIns="192201" rIns="0" bIns="0" rtlCol="0">
            <a:spAutoFit/>
          </a:bodyPr>
          <a:lstStyle/>
          <a:p>
            <a:pPr marL="2800985" marR="5080" indent="-2122170">
              <a:lnSpc>
                <a:spcPts val="3890"/>
              </a:lnSpc>
              <a:spcBef>
                <a:spcPts val="585"/>
              </a:spcBef>
            </a:pPr>
            <a:r>
              <a:rPr sz="3600" dirty="0"/>
              <a:t>ПРИМЕРНА ПРОГРАМА</a:t>
            </a:r>
            <a:r>
              <a:rPr sz="3600" spc="-110" dirty="0"/>
              <a:t> </a:t>
            </a:r>
            <a:r>
              <a:rPr sz="3600" dirty="0"/>
              <a:t>НА  MIRANDA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1990344" y="1516381"/>
            <a:ext cx="7240270" cy="577215"/>
            <a:chOff x="466344" y="1516380"/>
            <a:chExt cx="7240270" cy="577215"/>
          </a:xfrm>
        </p:grpSpPr>
        <p:sp>
          <p:nvSpPr>
            <p:cNvPr id="7" name="object 7"/>
            <p:cNvSpPr/>
            <p:nvPr/>
          </p:nvSpPr>
          <p:spPr>
            <a:xfrm>
              <a:off x="466344" y="1516380"/>
              <a:ext cx="4120133" cy="5768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238244" y="1516380"/>
              <a:ext cx="1198626" cy="5768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166359" y="1516380"/>
              <a:ext cx="2539745" cy="5768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990345" y="2441449"/>
            <a:ext cx="6747509" cy="577215"/>
            <a:chOff x="466344" y="2441448"/>
            <a:chExt cx="6747509" cy="577215"/>
          </a:xfrm>
        </p:grpSpPr>
        <p:sp>
          <p:nvSpPr>
            <p:cNvPr id="11" name="object 11"/>
            <p:cNvSpPr/>
            <p:nvPr/>
          </p:nvSpPr>
          <p:spPr>
            <a:xfrm>
              <a:off x="466344" y="2441448"/>
              <a:ext cx="1191006" cy="5768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9116" y="2441448"/>
              <a:ext cx="1329690" cy="5768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369820" y="2441448"/>
              <a:ext cx="4139946" cy="5768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161532" y="2441448"/>
              <a:ext cx="483857" cy="5768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297167" y="2441448"/>
              <a:ext cx="515861" cy="57683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464808" y="2441448"/>
              <a:ext cx="483857" cy="5768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600444" y="2441448"/>
              <a:ext cx="613409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990345" y="3364992"/>
            <a:ext cx="8011159" cy="577215"/>
            <a:chOff x="466344" y="3364991"/>
            <a:chExt cx="8011159" cy="577215"/>
          </a:xfrm>
        </p:grpSpPr>
        <p:sp>
          <p:nvSpPr>
            <p:cNvPr id="19" name="object 19"/>
            <p:cNvSpPr/>
            <p:nvPr/>
          </p:nvSpPr>
          <p:spPr>
            <a:xfrm>
              <a:off x="466344" y="3364991"/>
              <a:ext cx="3592829" cy="57683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710939" y="3364991"/>
              <a:ext cx="1198626" cy="5768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640579" y="3364991"/>
              <a:ext cx="3435858" cy="57683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728203" y="3364991"/>
              <a:ext cx="483857" cy="5768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863839" y="3364991"/>
              <a:ext cx="613409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990344" y="4290060"/>
            <a:ext cx="5373370" cy="577215"/>
            <a:chOff x="466344" y="4290059"/>
            <a:chExt cx="5373370" cy="577215"/>
          </a:xfrm>
        </p:grpSpPr>
        <p:sp>
          <p:nvSpPr>
            <p:cNvPr id="25" name="object 25"/>
            <p:cNvSpPr/>
            <p:nvPr/>
          </p:nvSpPr>
          <p:spPr>
            <a:xfrm>
              <a:off x="466344" y="4290059"/>
              <a:ext cx="1392174" cy="57683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510283" y="4290059"/>
              <a:ext cx="433565" cy="57683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677924" y="4290059"/>
              <a:ext cx="2661666" cy="57683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991355" y="4290059"/>
              <a:ext cx="1599438" cy="57683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318759" y="4290059"/>
              <a:ext cx="433565" cy="57683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404103" y="4290059"/>
              <a:ext cx="435114" cy="57683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990345" y="5215129"/>
            <a:ext cx="2902585" cy="577215"/>
            <a:chOff x="466344" y="5215128"/>
            <a:chExt cx="2902585" cy="577215"/>
          </a:xfrm>
        </p:grpSpPr>
        <p:sp>
          <p:nvSpPr>
            <p:cNvPr id="32" name="object 32"/>
            <p:cNvSpPr/>
            <p:nvPr/>
          </p:nvSpPr>
          <p:spPr>
            <a:xfrm>
              <a:off x="466344" y="5215128"/>
              <a:ext cx="1541526" cy="57683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659636" y="5215128"/>
              <a:ext cx="1305306" cy="57683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697479" y="5215128"/>
              <a:ext cx="671321" cy="57683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990344" y="6138672"/>
            <a:ext cx="7073900" cy="577215"/>
            <a:chOff x="466344" y="6138671"/>
            <a:chExt cx="7073900" cy="577215"/>
          </a:xfrm>
        </p:grpSpPr>
        <p:sp>
          <p:nvSpPr>
            <p:cNvPr id="36" name="object 36"/>
            <p:cNvSpPr/>
            <p:nvPr/>
          </p:nvSpPr>
          <p:spPr>
            <a:xfrm>
              <a:off x="466344" y="6138671"/>
              <a:ext cx="1399794" cy="5768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517904" y="6138671"/>
              <a:ext cx="1198625" cy="5768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446020" y="6138671"/>
              <a:ext cx="2230374" cy="5768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328159" y="6138671"/>
              <a:ext cx="761238" cy="57683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4741164" y="6138671"/>
              <a:ext cx="744474" cy="57683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137403" y="6138671"/>
              <a:ext cx="433565" cy="57683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222747" y="6138671"/>
              <a:ext cx="509777" cy="5768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384291" y="6138671"/>
              <a:ext cx="436625" cy="5768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5472684" y="6138671"/>
              <a:ext cx="1666493" cy="5768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790944" y="6138671"/>
              <a:ext cx="483857" cy="5768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926579" y="6138671"/>
              <a:ext cx="613409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142540" y="1587246"/>
            <a:ext cx="7691120" cy="50215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output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=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title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++ captions ++ concat (map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line</a:t>
            </a:r>
            <a:r>
              <a:rPr sz="2000" spc="-5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[1..20])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endParaRPr sz="2300">
              <a:solidFill>
                <a:prstClr val="black"/>
              </a:solidFill>
              <a:latin typeface="Lucida Fax"/>
              <a:cs typeface="Lucida Fax"/>
            </a:endParaRPr>
          </a:p>
          <a:p>
            <a:pPr>
              <a:spcBef>
                <a:spcPts val="55"/>
              </a:spcBef>
            </a:pPr>
            <a:endParaRPr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/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title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= cjustify 60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"A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TABLE OF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POWERS"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++</a:t>
            </a:r>
            <a:r>
              <a:rPr sz="2000" spc="-4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"\n\n"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endParaRPr sz="2300">
              <a:solidFill>
                <a:prstClr val="black"/>
              </a:solidFill>
              <a:latin typeface="Lucida Fax"/>
              <a:cs typeface="Lucida Fax"/>
            </a:endParaRPr>
          </a:p>
          <a:p>
            <a:pPr>
              <a:spcBef>
                <a:spcPts val="40"/>
              </a:spcBef>
            </a:pPr>
            <a:endParaRPr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captions = format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"N"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++ concat (map caption [2..5]) ++</a:t>
            </a:r>
            <a:r>
              <a:rPr sz="2000" spc="-17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Lucida Fax"/>
                <a:cs typeface="Lucida Fax"/>
              </a:rPr>
              <a:t>"\n"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 marR="2644775">
              <a:lnSpc>
                <a:spcPct val="303600"/>
              </a:lnSpc>
            </a:pP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caption i =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format ("N^"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++ shownum</a:t>
            </a:r>
            <a:r>
              <a:rPr sz="2000" spc="-9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i)  format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= rjustify</a:t>
            </a:r>
            <a:r>
              <a:rPr sz="2000" spc="-3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12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endParaRPr sz="2300">
              <a:solidFill>
                <a:prstClr val="black"/>
              </a:solidFill>
              <a:latin typeface="Lucida Fax"/>
              <a:cs typeface="Lucida Fax"/>
            </a:endParaRPr>
          </a:p>
          <a:p>
            <a:pPr>
              <a:spcBef>
                <a:spcPts val="40"/>
              </a:spcBef>
            </a:pPr>
            <a:endParaRPr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/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line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n = concat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[format (show(n^i))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| i&lt;-[1..5]] ++</a:t>
            </a:r>
            <a:r>
              <a:rPr sz="2000" spc="-12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"\n"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srgbClr val="FFFFFF"/>
                </a:solidFill>
              </a:rPr>
              <a:pPr marL="38100">
                <a:lnSpc>
                  <a:spcPts val="1630"/>
                </a:lnSpc>
              </a:pPr>
              <a:t>23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10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43256"/>
            <a:ext cx="9144000" cy="1864995"/>
            <a:chOff x="0" y="143255"/>
            <a:chExt cx="9144000" cy="1864995"/>
          </a:xfrm>
        </p:grpSpPr>
        <p:sp>
          <p:nvSpPr>
            <p:cNvPr id="3" name="object 3"/>
            <p:cNvSpPr/>
            <p:nvPr/>
          </p:nvSpPr>
          <p:spPr>
            <a:xfrm>
              <a:off x="0" y="143255"/>
              <a:ext cx="9143999" cy="9685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82879" y="576072"/>
              <a:ext cx="5432298" cy="9715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032247" y="576072"/>
              <a:ext cx="799338" cy="9715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379720" y="544067"/>
              <a:ext cx="3764279" cy="10248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4007" y="982980"/>
              <a:ext cx="9065514" cy="10248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46605" y="251206"/>
            <a:ext cx="8695690" cy="142049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26060" marR="5080" indent="-213360">
              <a:lnSpc>
                <a:spcPct val="79600"/>
              </a:lnSpc>
              <a:spcBef>
                <a:spcPts val="925"/>
              </a:spcBef>
            </a:pPr>
            <a:r>
              <a:rPr sz="3400" spc="-10" dirty="0"/>
              <a:t>ВИДОВЕ ЕП СПОРЕД </a:t>
            </a:r>
            <a:r>
              <a:rPr sz="3400" spc="-5" dirty="0"/>
              <a:t>ПАРАДИГМАТА  НА ПРОГРАМИРАНЕ –</a:t>
            </a:r>
            <a:r>
              <a:rPr sz="3400" spc="5" dirty="0"/>
              <a:t> </a:t>
            </a:r>
            <a:r>
              <a:rPr sz="3600" i="1" dirty="0"/>
              <a:t>ЛОГИЧЕСКО</a:t>
            </a:r>
            <a:endParaRPr sz="3600"/>
          </a:p>
          <a:p>
            <a:pPr marL="121920">
              <a:lnSpc>
                <a:spcPts val="3454"/>
              </a:lnSpc>
            </a:pPr>
            <a:r>
              <a:rPr sz="3600" i="1" spc="-5" dirty="0"/>
              <a:t>(ДЕКЛАРАТИВНО)</a:t>
            </a:r>
            <a:r>
              <a:rPr sz="3600" i="1" spc="-70" dirty="0"/>
              <a:t> </a:t>
            </a:r>
            <a:r>
              <a:rPr sz="3600" i="1" dirty="0"/>
              <a:t>ПРОГРАМИРАНЕ</a:t>
            </a:r>
            <a:endParaRPr sz="3600"/>
          </a:p>
        </p:txBody>
      </p:sp>
      <p:grpSp>
        <p:nvGrpSpPr>
          <p:cNvPr id="9" name="object 9"/>
          <p:cNvGrpSpPr/>
          <p:nvPr/>
        </p:nvGrpSpPr>
        <p:grpSpPr>
          <a:xfrm>
            <a:off x="1524000" y="1748028"/>
            <a:ext cx="9144000" cy="4975225"/>
            <a:chOff x="0" y="1748027"/>
            <a:chExt cx="9144000" cy="4975225"/>
          </a:xfrm>
        </p:grpSpPr>
        <p:sp>
          <p:nvSpPr>
            <p:cNvPr id="10" name="object 10"/>
            <p:cNvSpPr/>
            <p:nvPr/>
          </p:nvSpPr>
          <p:spPr>
            <a:xfrm>
              <a:off x="0" y="1751075"/>
              <a:ext cx="957834" cy="6896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38555" y="1751075"/>
              <a:ext cx="1055370" cy="6896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74647" y="1751075"/>
              <a:ext cx="1523238" cy="6896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578607" y="1751075"/>
              <a:ext cx="2379725" cy="6896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637532" y="1751075"/>
              <a:ext cx="1721358" cy="68961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041135" y="1751075"/>
              <a:ext cx="744473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466332" y="1751075"/>
              <a:ext cx="1634489" cy="689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685531" y="1748027"/>
              <a:ext cx="607301" cy="6896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877556" y="1751075"/>
              <a:ext cx="1266443" cy="68961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69747" y="2022347"/>
              <a:ext cx="1663445" cy="6896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610867" y="2022347"/>
              <a:ext cx="744474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36064" y="2022347"/>
              <a:ext cx="1869186" cy="68961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585971" y="2022347"/>
              <a:ext cx="1408938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777740" y="2022347"/>
              <a:ext cx="744474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202935" y="2022347"/>
              <a:ext cx="2079498" cy="68961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964680" y="2022347"/>
              <a:ext cx="744474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391400" y="2022347"/>
              <a:ext cx="1634490" cy="689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610600" y="2019300"/>
              <a:ext cx="533399" cy="68961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75260" y="2292095"/>
              <a:ext cx="2731770" cy="68961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587751" y="2292095"/>
              <a:ext cx="1757933" cy="68961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029455" y="2292095"/>
              <a:ext cx="698753" cy="68961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10455" y="2292095"/>
              <a:ext cx="749046" cy="6896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744211" y="2289047"/>
              <a:ext cx="521982" cy="6896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850891" y="2292095"/>
              <a:ext cx="1415034" cy="68961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946647" y="2292095"/>
              <a:ext cx="747522" cy="6896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374891" y="2292095"/>
              <a:ext cx="2747010" cy="6896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8706611" y="2289047"/>
              <a:ext cx="437387" cy="68961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588008" y="2563367"/>
              <a:ext cx="1856993" cy="6896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130295" y="2563367"/>
              <a:ext cx="2588513" cy="68961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5399532" y="2563367"/>
              <a:ext cx="2405634" cy="68961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2973324"/>
              <a:ext cx="404609" cy="64541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23444" y="2945891"/>
              <a:ext cx="2844546" cy="68961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2656332" y="2945891"/>
              <a:ext cx="744473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3081527" y="2945891"/>
              <a:ext cx="2157222" cy="68961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4922520" y="2945891"/>
              <a:ext cx="796289" cy="6896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303520" y="2942844"/>
              <a:ext cx="511289" cy="68960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65759" y="3311652"/>
              <a:ext cx="630174" cy="64084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594359" y="3281172"/>
              <a:ext cx="720090" cy="68960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96696" y="3281172"/>
              <a:ext cx="698754" cy="6896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377696" y="3281172"/>
              <a:ext cx="1727453" cy="68960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2785872" y="3281172"/>
              <a:ext cx="744474" cy="6896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211067" y="3281172"/>
              <a:ext cx="2114550" cy="68960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5006340" y="3281172"/>
              <a:ext cx="1376934" cy="68960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65759" y="3645407"/>
              <a:ext cx="630174" cy="64084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594359" y="3614927"/>
              <a:ext cx="1111758" cy="68961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1386839" y="3614927"/>
              <a:ext cx="1288542" cy="68961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65759" y="3979163"/>
              <a:ext cx="630174" cy="64084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94359" y="3948683"/>
              <a:ext cx="2062733" cy="68960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340864" y="3948683"/>
              <a:ext cx="698754" cy="68960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721864" y="3948683"/>
              <a:ext cx="1504950" cy="68960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913632" y="3948683"/>
              <a:ext cx="727710" cy="68960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323588" y="3948683"/>
              <a:ext cx="1587246" cy="68960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5593079" y="3945635"/>
              <a:ext cx="518922" cy="68960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5696711" y="3948683"/>
              <a:ext cx="1273302" cy="68960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554723" y="3945635"/>
              <a:ext cx="712470" cy="68960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851904" y="3948683"/>
              <a:ext cx="1565909" cy="68960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098535" y="3948683"/>
              <a:ext cx="704850" cy="68960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580644" y="4219955"/>
              <a:ext cx="1544574" cy="68960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805939" y="4219955"/>
              <a:ext cx="744474" cy="6896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2232660" y="4219955"/>
              <a:ext cx="2109978" cy="689609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4023359" y="4219955"/>
              <a:ext cx="595122" cy="689609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4299203" y="4219955"/>
              <a:ext cx="909065" cy="689609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365759" y="4584192"/>
              <a:ext cx="630174" cy="64084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594359" y="4553711"/>
              <a:ext cx="2035302" cy="68961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2500883" y="4553711"/>
              <a:ext cx="1372362" cy="68961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3744467" y="4553711"/>
              <a:ext cx="887730" cy="68961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4503420" y="4553711"/>
              <a:ext cx="566153" cy="68961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4942332" y="4553711"/>
              <a:ext cx="1247393" cy="68961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6060947" y="4553711"/>
              <a:ext cx="750570" cy="68961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6682740" y="4553711"/>
              <a:ext cx="1972818" cy="68961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8526780" y="4553711"/>
              <a:ext cx="617220" cy="68961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580644" y="4824983"/>
              <a:ext cx="1882902" cy="689609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2144267" y="4824983"/>
              <a:ext cx="1646682" cy="68960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365759" y="5189219"/>
              <a:ext cx="630174" cy="64084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594359" y="5158739"/>
              <a:ext cx="2419350" cy="68961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2787395" y="5158739"/>
              <a:ext cx="744473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3307079" y="5158739"/>
              <a:ext cx="2033777" cy="68961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5116067" y="5158739"/>
              <a:ext cx="2317241" cy="689610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7206995" y="5158739"/>
              <a:ext cx="1544574" cy="68961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8525256" y="5158739"/>
              <a:ext cx="618744" cy="689610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580644" y="5430012"/>
              <a:ext cx="1219962" cy="68961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0" y="5826251"/>
              <a:ext cx="404609" cy="64541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123444" y="5798819"/>
              <a:ext cx="1756410" cy="68961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1464563" y="5795772"/>
              <a:ext cx="512838" cy="68961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1842516" y="5795772"/>
              <a:ext cx="1495806" cy="68961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3203448" y="5795772"/>
              <a:ext cx="1172718" cy="689610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4241291" y="5798819"/>
              <a:ext cx="595122" cy="68961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4701540" y="5795772"/>
              <a:ext cx="1201674" cy="68961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5774435" y="5861304"/>
              <a:ext cx="441198" cy="582929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5830823" y="5798819"/>
              <a:ext cx="1238250" cy="68961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34200" y="5798819"/>
              <a:ext cx="1725929" cy="689610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8525256" y="5798819"/>
              <a:ext cx="618744" cy="689610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123444" y="6033516"/>
              <a:ext cx="1565910" cy="68961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1304544" y="6095999"/>
              <a:ext cx="441198" cy="58293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1602740" y="1836546"/>
            <a:ext cx="8988425" cy="4674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ts val="251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Cambria"/>
                <a:cs typeface="Cambria"/>
              </a:rPr>
              <a:t>Този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стил изисква </a:t>
            </a:r>
            <a:r>
              <a:rPr sz="2400" dirty="0">
                <a:solidFill>
                  <a:srgbClr val="ABDAFB"/>
                </a:solidFill>
                <a:latin typeface="Cambria"/>
                <a:cs typeface="Cambria"/>
              </a:rPr>
              <a:t>декларативно </a:t>
            </a:r>
            <a:r>
              <a:rPr sz="2400" spc="-5" dirty="0">
                <a:solidFill>
                  <a:srgbClr val="ABDAFB"/>
                </a:solidFill>
                <a:latin typeface="Cambria"/>
                <a:cs typeface="Cambria"/>
              </a:rPr>
              <a:t>описание </a:t>
            </a:r>
            <a:r>
              <a:rPr sz="2400" dirty="0">
                <a:solidFill>
                  <a:srgbClr val="ABDAFB"/>
                </a:solidFill>
                <a:latin typeface="Cambria"/>
                <a:cs typeface="Cambria"/>
              </a:rPr>
              <a:t>на </a:t>
            </a:r>
            <a:r>
              <a:rPr sz="2400" spc="-5" dirty="0">
                <a:solidFill>
                  <a:srgbClr val="ABDAFB"/>
                </a:solidFill>
                <a:latin typeface="Cambria"/>
                <a:cs typeface="Cambria"/>
              </a:rPr>
              <a:t>задачата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2400" spc="15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вместо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387350">
              <a:lnSpc>
                <a:spcPts val="2130"/>
              </a:lnSpc>
              <a:tabLst>
                <a:tab pos="4895850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задаване  на</a:t>
            </a:r>
            <a:r>
              <a:rPr sz="2400" spc="-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mbria"/>
                <a:cs typeface="Cambria"/>
              </a:rPr>
              <a:t>отделните</a:t>
            </a:r>
            <a:r>
              <a:rPr sz="2400" spc="2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стъпки	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алгоритъма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4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задачата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705610" marR="57785" indent="-1413510">
              <a:lnSpc>
                <a:spcPct val="74200"/>
              </a:lnSpc>
              <a:spcBef>
                <a:spcPts val="365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Декларативните програми са по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близки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до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спецификацията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,  </a:t>
            </a:r>
            <a:r>
              <a:rPr sz="2400" spc="-20" dirty="0">
                <a:solidFill>
                  <a:srgbClr val="FFFFFF"/>
                </a:solidFill>
                <a:latin typeface="Cambria"/>
                <a:cs typeface="Cambria"/>
              </a:rPr>
              <a:t>отколкото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традиционното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програмиране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lnSpc>
                <a:spcPts val="2760"/>
              </a:lnSpc>
              <a:spcBef>
                <a:spcPts val="13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Характеристики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логическите</a:t>
            </a:r>
            <a:r>
              <a:rPr sz="2400" spc="-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ЕП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712470" lvl="1" indent="-243204">
              <a:lnSpc>
                <a:spcPts val="2635"/>
              </a:lnSpc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те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са</a:t>
            </a:r>
            <a:r>
              <a:rPr sz="24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базирани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формалната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логика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712470" lvl="1" indent="-243204">
              <a:lnSpc>
                <a:spcPts val="2630"/>
              </a:lnSpc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няма</a:t>
            </a:r>
            <a:r>
              <a:rPr sz="24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цикли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472440" lvl="1" indent="-228600">
              <a:lnSpc>
                <a:spcPct val="74200"/>
              </a:lnSpc>
              <a:spcBef>
                <a:spcPts val="615"/>
              </a:spcBef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програмите се състоят </a:t>
            </a:r>
            <a:r>
              <a:rPr sz="2400" spc="-2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аксиоми 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факти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),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правила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за  правене на заключения и</a:t>
            </a:r>
            <a:r>
              <a:rPr sz="2400" spc="-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цел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5080" lvl="1" indent="-228600">
              <a:lnSpc>
                <a:spcPct val="74200"/>
              </a:lnSpc>
              <a:spcBef>
                <a:spcPts val="495"/>
              </a:spcBef>
              <a:buSzPct val="95833"/>
              <a:buFont typeface="Wingdings"/>
              <a:buChar char=""/>
              <a:tabLst>
                <a:tab pos="713105" algn="l"/>
                <a:tab pos="2618740" algn="l"/>
                <a:tab pos="3862704" algn="l"/>
                <a:tab pos="4621530" algn="l"/>
                <a:tab pos="5060950" algn="l"/>
                <a:tab pos="6179185" algn="l"/>
                <a:tab pos="6801484" algn="l"/>
                <a:tab pos="8645525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пр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гра</a:t>
            </a:r>
            <a:r>
              <a:rPr sz="2400" spc="10" dirty="0">
                <a:solidFill>
                  <a:srgbClr val="FFFFFF"/>
                </a:solidFill>
                <a:latin typeface="Cambria"/>
                <a:cs typeface="Cambria"/>
              </a:rPr>
              <a:t>м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	опис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	</a:t>
            </a:r>
            <a:r>
              <a:rPr sz="2400" spc="-25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ое	е	вярно	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	</a:t>
            </a:r>
            <a:r>
              <a:rPr sz="2400" spc="-40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тноше</a:t>
            </a:r>
            <a:r>
              <a:rPr sz="2400" spc="10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ие	на  очаквания</a:t>
            </a:r>
            <a:r>
              <a:rPr sz="24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mbria"/>
                <a:cs typeface="Cambria"/>
              </a:rPr>
              <a:t>резултат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6350" lvl="1" indent="-228600">
              <a:lnSpc>
                <a:spcPct val="74200"/>
              </a:lnSpc>
              <a:spcBef>
                <a:spcPts val="490"/>
              </a:spcBef>
              <a:buSzPct val="95833"/>
              <a:buFont typeface="Wingdings"/>
              <a:buChar char=""/>
              <a:tabLst>
                <a:tab pos="713105" algn="l"/>
                <a:tab pos="2905760" algn="l"/>
                <a:tab pos="3425190" algn="l"/>
                <a:tab pos="5234305" algn="l"/>
                <a:tab pos="7325995" algn="l"/>
                <a:tab pos="8644255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з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пълн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нието	на	програм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	предста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ляв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	прав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не	на 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извод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6350" indent="-228600">
              <a:lnSpc>
                <a:spcPct val="6420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  <a:tab pos="1960245" algn="l"/>
                <a:tab pos="3321685" algn="l"/>
                <a:tab pos="4359275" algn="l"/>
                <a:tab pos="4819650" algn="l"/>
                <a:tab pos="5862320" algn="l"/>
                <a:tab pos="7052945" algn="l"/>
                <a:tab pos="8644255" algn="l"/>
              </a:tabLst>
            </a:pP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П</a:t>
            </a: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р</a:t>
            </a: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им</a:t>
            </a:r>
            <a:r>
              <a:rPr sz="2400" b="1" spc="10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р</a:t>
            </a:r>
            <a:r>
              <a:rPr sz="2400" b="1" spc="1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:	</a:t>
            </a:r>
            <a:r>
              <a:rPr sz="2400" spc="5" dirty="0">
                <a:solidFill>
                  <a:srgbClr val="FFFFFF"/>
                </a:solidFill>
                <a:latin typeface="Lucida Fax"/>
                <a:cs typeface="Lucida Fax"/>
              </a:rPr>
              <a:t>P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rolog,	</a:t>
            </a:r>
            <a:r>
              <a:rPr sz="2400" spc="10" dirty="0">
                <a:solidFill>
                  <a:srgbClr val="FFFFFF"/>
                </a:solidFill>
                <a:latin typeface="Lucida Fax"/>
                <a:cs typeface="Lucida Fax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PS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S	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	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C</a:t>
            </a:r>
            <a:r>
              <a:rPr sz="2400" spc="5" dirty="0">
                <a:solidFill>
                  <a:srgbClr val="FFFFFF"/>
                </a:solidFill>
                <a:latin typeface="Lucida Fax"/>
                <a:cs typeface="Lucida Fax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i</a:t>
            </a:r>
            <a:r>
              <a:rPr sz="2400" spc="-10" dirty="0">
                <a:solidFill>
                  <a:srgbClr val="FFFFFF"/>
                </a:solidFill>
                <a:latin typeface="Lucida Fax"/>
                <a:cs typeface="Lucida Fax"/>
              </a:rPr>
              <a:t>p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s	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з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ици	базирани	на  правила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105" name="object 10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srgbClr val="FFFFFF"/>
                </a:solidFill>
              </a:rPr>
              <a:pPr marL="38100">
                <a:lnSpc>
                  <a:spcPts val="1630"/>
                </a:lnSpc>
              </a:pPr>
              <a:t>24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80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37104" y="198120"/>
            <a:ext cx="6933565" cy="1435100"/>
            <a:chOff x="1213103" y="198120"/>
            <a:chExt cx="6933565" cy="1435100"/>
          </a:xfrm>
        </p:grpSpPr>
        <p:sp>
          <p:nvSpPr>
            <p:cNvPr id="3" name="object 3"/>
            <p:cNvSpPr/>
            <p:nvPr/>
          </p:nvSpPr>
          <p:spPr>
            <a:xfrm>
              <a:off x="1213103" y="198120"/>
              <a:ext cx="6933438" cy="9685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354324" y="664464"/>
              <a:ext cx="2503170" cy="9685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21958" y="104344"/>
            <a:ext cx="10796083" cy="749436"/>
          </a:xfrm>
          <a:prstGeom prst="rect">
            <a:avLst/>
          </a:prstGeom>
        </p:spPr>
        <p:txBody>
          <a:bodyPr vert="horz" wrap="square" lIns="0" tIns="272288" rIns="0" bIns="0" rtlCol="0">
            <a:spAutoFit/>
          </a:bodyPr>
          <a:lstStyle/>
          <a:p>
            <a:pPr marL="3096260" marR="5080" indent="-2141855">
              <a:lnSpc>
                <a:spcPts val="3670"/>
              </a:lnSpc>
              <a:spcBef>
                <a:spcPts val="560"/>
              </a:spcBef>
            </a:pPr>
            <a:r>
              <a:rPr sz="3400" spc="-5" dirty="0"/>
              <a:t>ПРИМЕРНА </a:t>
            </a:r>
            <a:r>
              <a:rPr sz="3400" spc="-10" dirty="0"/>
              <a:t>ПРОГРАМА </a:t>
            </a:r>
            <a:r>
              <a:rPr sz="3400" spc="-5" dirty="0"/>
              <a:t>НА  </a:t>
            </a:r>
            <a:r>
              <a:rPr sz="3400" spc="-10" dirty="0"/>
              <a:t>PROLOG</a:t>
            </a:r>
            <a:endParaRPr sz="3400"/>
          </a:p>
        </p:txBody>
      </p:sp>
      <p:grpSp>
        <p:nvGrpSpPr>
          <p:cNvPr id="6" name="object 6"/>
          <p:cNvGrpSpPr/>
          <p:nvPr/>
        </p:nvGrpSpPr>
        <p:grpSpPr>
          <a:xfrm>
            <a:off x="1950720" y="1507237"/>
            <a:ext cx="4098925" cy="1049655"/>
            <a:chOff x="426719" y="1507236"/>
            <a:chExt cx="4098925" cy="1049655"/>
          </a:xfrm>
        </p:grpSpPr>
        <p:sp>
          <p:nvSpPr>
            <p:cNvPr id="7" name="object 7"/>
            <p:cNvSpPr/>
            <p:nvPr/>
          </p:nvSpPr>
          <p:spPr>
            <a:xfrm>
              <a:off x="426719" y="1507236"/>
              <a:ext cx="1428750" cy="4640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74291" y="1507236"/>
              <a:ext cx="828294" cy="4640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121408" y="1507236"/>
              <a:ext cx="351269" cy="4640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41119" y="1799844"/>
              <a:ext cx="892302" cy="46405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52244" y="1799844"/>
              <a:ext cx="2573274" cy="4640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47927" y="2092452"/>
              <a:ext cx="1340358" cy="46405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07108" y="2092452"/>
              <a:ext cx="1684782" cy="46405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950719" y="2677667"/>
            <a:ext cx="4316730" cy="464184"/>
            <a:chOff x="426719" y="2677667"/>
            <a:chExt cx="4316730" cy="464184"/>
          </a:xfrm>
        </p:grpSpPr>
        <p:sp>
          <p:nvSpPr>
            <p:cNvPr id="15" name="object 15"/>
            <p:cNvSpPr/>
            <p:nvPr/>
          </p:nvSpPr>
          <p:spPr>
            <a:xfrm>
              <a:off x="426719" y="2677667"/>
              <a:ext cx="1340358" cy="46405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485900" y="2677667"/>
              <a:ext cx="1445514" cy="4640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650236" y="2677667"/>
              <a:ext cx="351269" cy="4640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785871" y="2677667"/>
              <a:ext cx="1192529" cy="46405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697223" y="2677667"/>
              <a:ext cx="1046226" cy="46405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950719" y="3262885"/>
            <a:ext cx="5144770" cy="1049655"/>
            <a:chOff x="426719" y="3262884"/>
            <a:chExt cx="5144770" cy="1049655"/>
          </a:xfrm>
        </p:grpSpPr>
        <p:sp>
          <p:nvSpPr>
            <p:cNvPr id="21" name="object 21"/>
            <p:cNvSpPr/>
            <p:nvPr/>
          </p:nvSpPr>
          <p:spPr>
            <a:xfrm>
              <a:off x="426719" y="3262884"/>
              <a:ext cx="1192530" cy="46405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338072" y="3262884"/>
              <a:ext cx="1084326" cy="46405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141219" y="3262884"/>
              <a:ext cx="351269" cy="4640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78380" y="3262884"/>
              <a:ext cx="3114294" cy="46405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26719" y="3555492"/>
              <a:ext cx="1192530" cy="46405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338072" y="3555492"/>
              <a:ext cx="1084326" cy="46405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141219" y="3555492"/>
              <a:ext cx="351269" cy="4640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278380" y="3555492"/>
              <a:ext cx="3060954" cy="46405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26719" y="3848100"/>
              <a:ext cx="1192530" cy="46405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338072" y="3848100"/>
              <a:ext cx="1084326" cy="46405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141219" y="3848100"/>
              <a:ext cx="351269" cy="4640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278380" y="3848100"/>
              <a:ext cx="3292602" cy="46405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950719" y="4433315"/>
            <a:ext cx="6259830" cy="464184"/>
            <a:chOff x="426719" y="4433315"/>
            <a:chExt cx="6259830" cy="464184"/>
          </a:xfrm>
        </p:grpSpPr>
        <p:sp>
          <p:nvSpPr>
            <p:cNvPr id="34" name="object 34"/>
            <p:cNvSpPr/>
            <p:nvPr/>
          </p:nvSpPr>
          <p:spPr>
            <a:xfrm>
              <a:off x="426719" y="4433315"/>
              <a:ext cx="383273" cy="46405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28827" y="4433315"/>
              <a:ext cx="351269" cy="4640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98931" y="4433315"/>
              <a:ext cx="909066" cy="46405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226819" y="4433315"/>
              <a:ext cx="389394" cy="46405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335023" y="4433315"/>
              <a:ext cx="806957" cy="46405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930908" y="4433315"/>
              <a:ext cx="4266438" cy="46405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916167" y="4433315"/>
              <a:ext cx="389394" cy="46405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024372" y="4433315"/>
              <a:ext cx="662177" cy="46405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950719" y="5018533"/>
            <a:ext cx="6447790" cy="1049655"/>
            <a:chOff x="426719" y="5018532"/>
            <a:chExt cx="6447790" cy="1049655"/>
          </a:xfrm>
        </p:grpSpPr>
        <p:sp>
          <p:nvSpPr>
            <p:cNvPr id="43" name="object 43"/>
            <p:cNvSpPr/>
            <p:nvPr/>
          </p:nvSpPr>
          <p:spPr>
            <a:xfrm>
              <a:off x="426719" y="5018532"/>
              <a:ext cx="1340358" cy="46405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485900" y="5018532"/>
              <a:ext cx="1091946" cy="46405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296668" y="5018532"/>
              <a:ext cx="351269" cy="4640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341119" y="5311140"/>
              <a:ext cx="909066" cy="46405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969008" y="5311140"/>
              <a:ext cx="389394" cy="46405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2077212" y="5311140"/>
              <a:ext cx="1049274" cy="46405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2913887" y="5311140"/>
              <a:ext cx="3960114" cy="46405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341119" y="5603748"/>
              <a:ext cx="1428750" cy="4640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488691" y="5603748"/>
              <a:ext cx="948690" cy="46405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950719" y="6188964"/>
            <a:ext cx="4445000" cy="464184"/>
            <a:chOff x="426719" y="6188964"/>
            <a:chExt cx="4445000" cy="464184"/>
          </a:xfrm>
        </p:grpSpPr>
        <p:sp>
          <p:nvSpPr>
            <p:cNvPr id="53" name="object 53"/>
            <p:cNvSpPr/>
            <p:nvPr/>
          </p:nvSpPr>
          <p:spPr>
            <a:xfrm>
              <a:off x="426719" y="6188964"/>
              <a:ext cx="1340358" cy="46405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485900" y="6188964"/>
              <a:ext cx="1445514" cy="4640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650236" y="6188964"/>
              <a:ext cx="351269" cy="4640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785871" y="6188964"/>
              <a:ext cx="1340358" cy="46405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845052" y="6188964"/>
              <a:ext cx="1026413" cy="46405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070303" y="1515898"/>
            <a:ext cx="6189980" cy="500062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spcBef>
                <a:spcPts val="484"/>
              </a:spcBef>
            </a:pP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get_answer( A )</a:t>
            </a:r>
            <a:r>
              <a:rPr sz="1600" spc="5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600" dirty="0">
                <a:solidFill>
                  <a:srgbClr val="FFFFFF"/>
                </a:solidFill>
                <a:latin typeface="Lucida Fax"/>
                <a:cs typeface="Lucida Fax"/>
              </a:rPr>
              <a:t>:-</a:t>
            </a:r>
            <a:endParaRPr sz="16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534035" marR="2351405" indent="393065">
              <a:lnSpc>
                <a:spcPct val="120000"/>
              </a:lnSpc>
            </a:pP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ratom( X ), name( X, String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), 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valid_resp( String, A ),</a:t>
            </a:r>
            <a:r>
              <a:rPr sz="1600" spc="2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!.</a:t>
            </a:r>
            <a:endParaRPr sz="16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 marR="1485900">
              <a:lnSpc>
                <a:spcPct val="240000"/>
              </a:lnSpc>
            </a:pP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valid_resp(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[H|T],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A ) :- type_ans( H, A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). 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type_ans( X, A ) </a:t>
            </a:r>
            <a:r>
              <a:rPr sz="1600" dirty="0">
                <a:solidFill>
                  <a:srgbClr val="FFFFFF"/>
                </a:solidFill>
                <a:latin typeface="Lucida Fax"/>
                <a:cs typeface="Lucida Fax"/>
              </a:rPr>
              <a:t>:-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([X]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=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"y"; [X]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=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"Y"),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A =</a:t>
            </a:r>
            <a:r>
              <a:rPr sz="1600" spc="21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yes.</a:t>
            </a:r>
            <a:endParaRPr sz="16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>
              <a:spcBef>
                <a:spcPts val="385"/>
              </a:spcBef>
            </a:pP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type_ans( X, A ) </a:t>
            </a:r>
            <a:r>
              <a:rPr sz="1600" dirty="0">
                <a:solidFill>
                  <a:srgbClr val="FFFFFF"/>
                </a:solidFill>
                <a:latin typeface="Lucida Fax"/>
                <a:cs typeface="Lucida Fax"/>
              </a:rPr>
              <a:t>:-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([X]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=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"n"; [X]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=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"N"),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A =</a:t>
            </a:r>
            <a:r>
              <a:rPr sz="1600" spc="204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no.</a:t>
            </a:r>
            <a:endParaRPr sz="16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>
              <a:spcBef>
                <a:spcPts val="384"/>
              </a:spcBef>
            </a:pP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type_ans( X, A ) </a:t>
            </a:r>
            <a:r>
              <a:rPr sz="1600" dirty="0">
                <a:solidFill>
                  <a:srgbClr val="FFFFFF"/>
                </a:solidFill>
                <a:latin typeface="Lucida Fax"/>
                <a:cs typeface="Lucida Fax"/>
              </a:rPr>
              <a:t>:-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([X]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=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"w"; [X]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=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"W"),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A =</a:t>
            </a:r>
            <a:r>
              <a:rPr sz="1600" spc="18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why.</a:t>
            </a:r>
            <a:endParaRPr sz="16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 marR="189230">
              <a:lnSpc>
                <a:spcPct val="240000"/>
              </a:lnSpc>
            </a:pP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?-print('\nYou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can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start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animal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by typing "help.&lt;CR&gt;"\n'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). 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valid_resp(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[],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A )</a:t>
            </a:r>
            <a:r>
              <a:rPr sz="1600" spc="5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:-</a:t>
            </a:r>
            <a:endParaRPr sz="16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927100" marR="5080">
              <a:lnSpc>
                <a:spcPct val="12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print('\nPlease try to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give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me a yes or no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answer.'),  get_answer(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A ),</a:t>
            </a:r>
            <a:r>
              <a:rPr sz="1600" spc="5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!.</a:t>
            </a:r>
            <a:endParaRPr sz="1600">
              <a:solidFill>
                <a:prstClr val="black"/>
              </a:solidFill>
              <a:latin typeface="Lucida Fax"/>
              <a:cs typeface="Lucida Fax"/>
            </a:endParaRPr>
          </a:p>
          <a:p>
            <a:pPr>
              <a:spcBef>
                <a:spcPts val="35"/>
              </a:spcBef>
            </a:pPr>
            <a:endParaRPr sz="225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/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valid_resp(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[H|T], </a:t>
            </a:r>
            <a:r>
              <a:rPr sz="1600" spc="-5" dirty="0">
                <a:solidFill>
                  <a:srgbClr val="FFFFFF"/>
                </a:solidFill>
                <a:latin typeface="Lucida Fax"/>
                <a:cs typeface="Lucida Fax"/>
              </a:rPr>
              <a:t>A ) :- valid_resp( T, A</a:t>
            </a:r>
            <a:r>
              <a:rPr sz="1600" spc="12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Lucida Fax"/>
                <a:cs typeface="Lucida Fax"/>
              </a:rPr>
              <a:t>).</a:t>
            </a:r>
            <a:endParaRPr sz="16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srgbClr val="FFFFFF"/>
                </a:solidFill>
              </a:rPr>
              <a:pPr marL="38100">
                <a:lnSpc>
                  <a:spcPts val="1630"/>
                </a:lnSpc>
              </a:pPr>
              <a:t>25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377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1347" y="320040"/>
            <a:ext cx="9027160" cy="1482090"/>
            <a:chOff x="117347" y="320040"/>
            <a:chExt cx="9027160" cy="1482090"/>
          </a:xfrm>
        </p:grpSpPr>
        <p:sp>
          <p:nvSpPr>
            <p:cNvPr id="3" name="object 3"/>
            <p:cNvSpPr/>
            <p:nvPr/>
          </p:nvSpPr>
          <p:spPr>
            <a:xfrm>
              <a:off x="446531" y="320040"/>
              <a:ext cx="2120646" cy="7993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209799" y="320040"/>
              <a:ext cx="1148334" cy="7993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78836" y="320040"/>
              <a:ext cx="2105406" cy="7993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629912" y="320040"/>
              <a:ext cx="3437382" cy="7993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712964" y="320040"/>
              <a:ext cx="1146809" cy="7993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17347" y="661415"/>
              <a:ext cx="3678174" cy="7993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41192" y="661415"/>
              <a:ext cx="657606" cy="79933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739895" y="661415"/>
              <a:ext cx="2340102" cy="79933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600700" y="661415"/>
              <a:ext cx="578358" cy="7993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699759" y="661415"/>
              <a:ext cx="3444240" cy="7993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798064" y="1002791"/>
              <a:ext cx="3588258" cy="79933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47190" y="406655"/>
            <a:ext cx="8496935" cy="11347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 indent="328930">
              <a:lnSpc>
                <a:spcPct val="80000"/>
              </a:lnSpc>
              <a:spcBef>
                <a:spcPts val="765"/>
              </a:spcBef>
            </a:pPr>
            <a:r>
              <a:rPr sz="2800" spc="-10" dirty="0"/>
              <a:t>ВИДОВЕ ЕП СПОРЕД </a:t>
            </a:r>
            <a:r>
              <a:rPr sz="2800" spc="-5" dirty="0"/>
              <a:t>ПАРАДИГМАТА НА  ПРОГРАМИРАНЕ – </a:t>
            </a:r>
            <a:r>
              <a:rPr sz="2800" i="1" spc="-10" dirty="0"/>
              <a:t>ОБЕКТНО-ОРИЕНТИРАНО</a:t>
            </a:r>
            <a:endParaRPr sz="2800"/>
          </a:p>
          <a:p>
            <a:pPr marL="2693670">
              <a:lnSpc>
                <a:spcPts val="2690"/>
              </a:lnSpc>
            </a:pPr>
            <a:r>
              <a:rPr sz="2800" i="1" spc="-10" dirty="0"/>
              <a:t>ПРОГРАМИРАНЕ</a:t>
            </a:r>
            <a:endParaRPr sz="2800"/>
          </a:p>
        </p:txBody>
      </p:sp>
      <p:grpSp>
        <p:nvGrpSpPr>
          <p:cNvPr id="15" name="object 15"/>
          <p:cNvGrpSpPr/>
          <p:nvPr/>
        </p:nvGrpSpPr>
        <p:grpSpPr>
          <a:xfrm>
            <a:off x="1524000" y="1748028"/>
            <a:ext cx="9144000" cy="1797685"/>
            <a:chOff x="0" y="1748027"/>
            <a:chExt cx="9144000" cy="1797685"/>
          </a:xfrm>
        </p:grpSpPr>
        <p:sp>
          <p:nvSpPr>
            <p:cNvPr id="16" name="object 16"/>
            <p:cNvSpPr/>
            <p:nvPr/>
          </p:nvSpPr>
          <p:spPr>
            <a:xfrm>
              <a:off x="0" y="1751075"/>
              <a:ext cx="968501" cy="689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49223" y="1751075"/>
              <a:ext cx="1552194" cy="6896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786127" y="1748027"/>
              <a:ext cx="521982" cy="68961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892807" y="1751075"/>
              <a:ext cx="2430018" cy="6896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005071" y="1751075"/>
              <a:ext cx="1055370" cy="68961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742688" y="1751075"/>
              <a:ext cx="744474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167884" y="1751075"/>
              <a:ext cx="2405634" cy="68961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257288" y="1751075"/>
              <a:ext cx="698753" cy="68961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638288" y="1751075"/>
              <a:ext cx="1505711" cy="68961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990600" y="2022347"/>
              <a:ext cx="744474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415796" y="2022347"/>
              <a:ext cx="2448305" cy="68961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544823" y="2022347"/>
              <a:ext cx="744474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971544" y="2022347"/>
              <a:ext cx="1509522" cy="68961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161788" y="2022347"/>
              <a:ext cx="727710" cy="6896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571744" y="2022347"/>
              <a:ext cx="1390650" cy="6896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547104" y="2019300"/>
              <a:ext cx="610361" cy="68961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742176" y="2022347"/>
              <a:ext cx="1660398" cy="6896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46304" y="2292095"/>
              <a:ext cx="2077974" cy="6896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905000" y="2289047"/>
              <a:ext cx="518922" cy="68961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008632" y="2292095"/>
              <a:ext cx="1390649" cy="6896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983992" y="2289047"/>
              <a:ext cx="616457" cy="6896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185160" y="2292095"/>
              <a:ext cx="727710" cy="6896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595115" y="2292095"/>
              <a:ext cx="1843277" cy="68961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5122164" y="2292095"/>
              <a:ext cx="1038606" cy="68961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843015" y="2292095"/>
              <a:ext cx="698754" cy="68961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224015" y="2292095"/>
              <a:ext cx="1661922" cy="68961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7566659" y="2292095"/>
              <a:ext cx="749046" cy="68961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7997952" y="2292095"/>
              <a:ext cx="1146047" cy="68961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203704" y="2563367"/>
              <a:ext cx="744474" cy="6896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628900" y="2563367"/>
              <a:ext cx="2420874" cy="68961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4732020" y="2563367"/>
              <a:ext cx="744474" cy="6896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5157215" y="2563367"/>
              <a:ext cx="2032254" cy="68961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2883408"/>
              <a:ext cx="404609" cy="64541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23444" y="2855975"/>
              <a:ext cx="2844546" cy="68961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2656332" y="2855975"/>
              <a:ext cx="744473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081527" y="2855975"/>
              <a:ext cx="1623822" cy="68961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4290059" y="2852927"/>
              <a:ext cx="514350" cy="68961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389120" y="2855975"/>
              <a:ext cx="2702814" cy="68961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783323" y="2855975"/>
              <a:ext cx="806957" cy="68961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7174992" y="2852927"/>
              <a:ext cx="511289" cy="68961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602740" y="1836547"/>
            <a:ext cx="8963025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ts val="251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При обектно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ориентирания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стил на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програмиране се</a:t>
            </a:r>
            <a:r>
              <a:rPr sz="2400" spc="4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набляга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52095" algn="ctr">
              <a:lnSpc>
                <a:spcPts val="2130"/>
              </a:lnSpc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400" spc="-5" dirty="0">
                <a:solidFill>
                  <a:srgbClr val="ABDAFB"/>
                </a:solidFill>
                <a:latin typeface="Cambria"/>
                <a:cs typeface="Cambria"/>
              </a:rPr>
              <a:t>дефинирането </a:t>
            </a:r>
            <a:r>
              <a:rPr sz="2400" dirty="0">
                <a:solidFill>
                  <a:srgbClr val="ABDAFB"/>
                </a:solidFill>
                <a:latin typeface="Cambria"/>
                <a:cs typeface="Cambria"/>
              </a:rPr>
              <a:t>на класове </a:t>
            </a:r>
            <a:r>
              <a:rPr sz="2400" spc="-20" dirty="0">
                <a:solidFill>
                  <a:srgbClr val="ABDAFB"/>
                </a:solidFill>
                <a:latin typeface="Cambria"/>
                <a:cs typeface="Cambria"/>
              </a:rPr>
              <a:t>от </a:t>
            </a:r>
            <a:r>
              <a:rPr sz="2400" spc="-5" dirty="0">
                <a:solidFill>
                  <a:srgbClr val="ABDAFB"/>
                </a:solidFill>
                <a:latin typeface="Cambria"/>
                <a:cs typeface="Cambria"/>
              </a:rPr>
              <a:t>обекти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r>
              <a:rPr sz="2400" spc="69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Нужните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64160" marR="5080" algn="ctr">
              <a:lnSpc>
                <a:spcPct val="74200"/>
              </a:lnSpc>
              <a:spcBef>
                <a:spcPts val="365"/>
              </a:spcBef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екземпляри 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обекти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) </a:t>
            </a:r>
            <a:r>
              <a:rPr sz="2400" spc="-2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съответен 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клас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се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създават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по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време  на изпълнението на</a:t>
            </a:r>
            <a:r>
              <a:rPr sz="24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програмата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lnSpc>
                <a:spcPts val="2305"/>
              </a:lnSpc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Характеристики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обектно</a:t>
            </a:r>
            <a:r>
              <a:rPr sz="2400" b="1" spc="-10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ориентираните</a:t>
            </a:r>
            <a:r>
              <a:rPr sz="2400" b="1" spc="-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ЕП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889759" y="3140965"/>
            <a:ext cx="8778240" cy="692785"/>
            <a:chOff x="365759" y="3140964"/>
            <a:chExt cx="8778240" cy="692785"/>
          </a:xfrm>
        </p:grpSpPr>
        <p:sp>
          <p:nvSpPr>
            <p:cNvPr id="58" name="object 58"/>
            <p:cNvSpPr/>
            <p:nvPr/>
          </p:nvSpPr>
          <p:spPr>
            <a:xfrm>
              <a:off x="365759" y="3174492"/>
              <a:ext cx="630174" cy="64084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94359" y="3144012"/>
              <a:ext cx="1544574" cy="68961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868423" y="3144012"/>
              <a:ext cx="566165" cy="68961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2164080" y="3144012"/>
              <a:ext cx="2021586" cy="68961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3916680" y="3144012"/>
              <a:ext cx="727710" cy="6896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4375404" y="3144012"/>
              <a:ext cx="1404365" cy="68961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509259" y="3144012"/>
              <a:ext cx="575297" cy="68961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5814059" y="3144012"/>
              <a:ext cx="1552193" cy="68961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7095743" y="3144012"/>
              <a:ext cx="595122" cy="68961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7420355" y="3144012"/>
              <a:ext cx="1723643" cy="68961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8758428" y="3140964"/>
              <a:ext cx="385572" cy="68961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059941" y="3229736"/>
            <a:ext cx="8529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 indent="-243204">
              <a:spcBef>
                <a:spcPts val="100"/>
              </a:spcBef>
              <a:buSzPct val="95833"/>
              <a:buFont typeface="Wingdings"/>
              <a:buChar char=""/>
              <a:tabLst>
                <a:tab pos="255904" algn="l"/>
                <a:tab pos="1529080" algn="l"/>
                <a:tab pos="1824355" algn="l"/>
                <a:tab pos="3577590" algn="l"/>
                <a:tab pos="4036060" algn="l"/>
                <a:tab pos="5170170" algn="l"/>
                <a:tab pos="5474970" algn="l"/>
                <a:tab pos="6757034" algn="l"/>
                <a:tab pos="7082155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об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2400" spc="10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400" spc="-100" dirty="0">
                <a:solidFill>
                  <a:srgbClr val="FFFFFF"/>
                </a:solidFill>
                <a:latin typeface="Cambria"/>
                <a:cs typeface="Cambria"/>
              </a:rPr>
              <a:t>ъ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т	е	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ъвкупн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ст	</a:t>
            </a:r>
            <a:r>
              <a:rPr sz="2400" spc="-40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т	</a:t>
            </a:r>
            <a:r>
              <a:rPr sz="2400" spc="35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л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тк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	в	пам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тт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	и	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раци</a:t>
            </a:r>
            <a:r>
              <a:rPr sz="2400" spc="1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889760" y="3377184"/>
            <a:ext cx="5790565" cy="961390"/>
            <a:chOff x="365759" y="3377184"/>
            <a:chExt cx="5790565" cy="961390"/>
          </a:xfrm>
        </p:grpSpPr>
        <p:sp>
          <p:nvSpPr>
            <p:cNvPr id="71" name="object 71"/>
            <p:cNvSpPr/>
            <p:nvPr/>
          </p:nvSpPr>
          <p:spPr>
            <a:xfrm>
              <a:off x="580643" y="3377184"/>
              <a:ext cx="1235202" cy="689609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499615" y="3377184"/>
              <a:ext cx="1770126" cy="689609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2951987" y="3377184"/>
              <a:ext cx="2161793" cy="689609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4797551" y="3377184"/>
              <a:ext cx="575297" cy="68960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5052059" y="3377184"/>
              <a:ext cx="874013" cy="68960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365759" y="3678936"/>
              <a:ext cx="630174" cy="64084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594359" y="3648456"/>
              <a:ext cx="924306" cy="68960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1103376" y="3645408"/>
              <a:ext cx="521982" cy="68960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210056" y="3648456"/>
              <a:ext cx="1704594" cy="68960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2598420" y="3648456"/>
              <a:ext cx="1210818" cy="689609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3491483" y="3648456"/>
              <a:ext cx="564641" cy="68960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3738371" y="3648456"/>
              <a:ext cx="2417826" cy="68960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059940" y="3462908"/>
            <a:ext cx="5414010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ts val="251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които променят стойностите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400" spc="4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mbria"/>
                <a:cs typeface="Cambria"/>
              </a:rPr>
              <a:t>тях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55270" indent="-243204">
              <a:lnSpc>
                <a:spcPts val="2510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най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простият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обект е</a:t>
            </a:r>
            <a:r>
              <a:rPr sz="24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променливата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889759" y="3936491"/>
            <a:ext cx="8778240" cy="689610"/>
            <a:chOff x="365759" y="3936491"/>
            <a:chExt cx="8778240" cy="689610"/>
          </a:xfrm>
        </p:grpSpPr>
        <p:sp>
          <p:nvSpPr>
            <p:cNvPr id="85" name="object 85"/>
            <p:cNvSpPr/>
            <p:nvPr/>
          </p:nvSpPr>
          <p:spPr>
            <a:xfrm>
              <a:off x="365759" y="3966971"/>
              <a:ext cx="630174" cy="64084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594359" y="3936491"/>
              <a:ext cx="2352293" cy="68961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2721864" y="3936491"/>
              <a:ext cx="566165" cy="68961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3063239" y="3936491"/>
              <a:ext cx="2679954" cy="68961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5518404" y="3936491"/>
              <a:ext cx="595122" cy="68961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5890259" y="3936491"/>
              <a:ext cx="2286762" cy="68961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7952231" y="3936491"/>
              <a:ext cx="1191767" cy="68961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2059941" y="4021913"/>
            <a:ext cx="8528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 indent="-243204">
              <a:spcBef>
                <a:spcPts val="100"/>
              </a:spcBef>
              <a:buSzPct val="95833"/>
              <a:buFont typeface="Wingdings"/>
              <a:buChar char=""/>
              <a:tabLst>
                <a:tab pos="255904" algn="l"/>
                <a:tab pos="2382520" algn="l"/>
                <a:tab pos="2724150" algn="l"/>
                <a:tab pos="5179695" algn="l"/>
                <a:tab pos="5551170" algn="l"/>
                <a:tab pos="7613650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spc="-20" dirty="0">
                <a:solidFill>
                  <a:srgbClr val="FFFFFF"/>
                </a:solidFill>
                <a:latin typeface="Cambria"/>
                <a:cs typeface="Cambria"/>
              </a:rPr>
              <a:t>з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числ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ето	е	вз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аим</a:t>
            </a:r>
            <a:r>
              <a:rPr sz="2400" spc="-60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дейс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ие	и	</a:t>
            </a:r>
            <a:r>
              <a:rPr sz="2400" spc="-30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омуникация	ме</a:t>
            </a:r>
            <a:r>
              <a:rPr sz="2400" spc="40" dirty="0">
                <a:solidFill>
                  <a:srgbClr val="FFFFFF"/>
                </a:solidFill>
                <a:latin typeface="Cambria"/>
                <a:cs typeface="Cambria"/>
              </a:rPr>
              <a:t>ж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ду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104644" y="4169664"/>
            <a:ext cx="1695450" cy="68961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288541" y="4255085"/>
            <a:ext cx="13074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обектите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889759" y="4437889"/>
            <a:ext cx="8778240" cy="692785"/>
            <a:chOff x="365759" y="4437888"/>
            <a:chExt cx="8778240" cy="692785"/>
          </a:xfrm>
        </p:grpSpPr>
        <p:sp>
          <p:nvSpPr>
            <p:cNvPr id="96" name="object 96"/>
            <p:cNvSpPr/>
            <p:nvPr/>
          </p:nvSpPr>
          <p:spPr>
            <a:xfrm>
              <a:off x="365759" y="4471416"/>
              <a:ext cx="630174" cy="64084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594359" y="4440936"/>
              <a:ext cx="1203198" cy="689609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1554479" y="4440936"/>
              <a:ext cx="1212342" cy="689609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2525267" y="4440936"/>
              <a:ext cx="700278" cy="689609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2982467" y="4440936"/>
              <a:ext cx="1340358" cy="68960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4079748" y="4440936"/>
              <a:ext cx="1047750" cy="68960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4885944" y="4440936"/>
              <a:ext cx="1861566" cy="689609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6505956" y="4437888"/>
              <a:ext cx="567690" cy="68961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6832092" y="4440936"/>
              <a:ext cx="874013" cy="68960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7464552" y="4440936"/>
              <a:ext cx="1679447" cy="68960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2059940" y="4527042"/>
            <a:ext cx="8529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 indent="-243204">
              <a:spcBef>
                <a:spcPts val="100"/>
              </a:spcBef>
              <a:buSzPct val="95833"/>
              <a:buFont typeface="Wingdings"/>
              <a:buChar char=""/>
              <a:tabLst>
                <a:tab pos="255904" algn="l"/>
                <a:tab pos="1214755" algn="l"/>
                <a:tab pos="2185670" algn="l"/>
                <a:tab pos="2643505" algn="l"/>
                <a:tab pos="3740785" algn="l"/>
                <a:tab pos="4547235" algn="l"/>
                <a:tab pos="6167755" algn="l"/>
                <a:tab pos="6493510" algn="l"/>
                <a:tab pos="7125970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вс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	об</a:t>
            </a:r>
            <a:r>
              <a:rPr sz="2400" spc="10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т	се	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д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ъ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р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жи	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кат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	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омп</a:t>
            </a:r>
            <a:r>
              <a:rPr sz="2400" spc="-45" dirty="0">
                <a:solidFill>
                  <a:srgbClr val="FFFFFF"/>
                </a:solidFill>
                <a:latin typeface="Cambria"/>
                <a:cs typeface="Cambria"/>
              </a:rPr>
              <a:t>ю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ъ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р	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–	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ъ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	соб</a:t>
            </a:r>
            <a:r>
              <a:rPr sz="2400" spc="10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тв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ена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1524000" y="4637532"/>
            <a:ext cx="8423910" cy="1564640"/>
            <a:chOff x="0" y="4637532"/>
            <a:chExt cx="8423910" cy="1564640"/>
          </a:xfrm>
        </p:grpSpPr>
        <p:sp>
          <p:nvSpPr>
            <p:cNvPr id="108" name="object 108"/>
            <p:cNvSpPr/>
            <p:nvPr/>
          </p:nvSpPr>
          <p:spPr>
            <a:xfrm>
              <a:off x="580644" y="4637532"/>
              <a:ext cx="1247394" cy="689610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1508760" y="4637532"/>
              <a:ext cx="595122" cy="68961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86127" y="4637532"/>
              <a:ext cx="1750314" cy="68961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365759" y="4930140"/>
              <a:ext cx="630174" cy="64084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4359" y="4899660"/>
              <a:ext cx="1369314" cy="68960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1647444" y="4899660"/>
              <a:ext cx="564642" cy="68960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1894332" y="4899660"/>
              <a:ext cx="1191006" cy="689609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2769107" y="4899660"/>
              <a:ext cx="727709" cy="6896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3179064" y="4899660"/>
              <a:ext cx="1390650" cy="68960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4251959" y="4899660"/>
              <a:ext cx="549401" cy="68960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4483608" y="4899660"/>
              <a:ext cx="1568958" cy="689609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5731764" y="4899660"/>
              <a:ext cx="1649730" cy="689609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365759" y="5190744"/>
              <a:ext cx="630174" cy="64084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594359" y="5160264"/>
              <a:ext cx="1695450" cy="68961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1972055" y="5160264"/>
              <a:ext cx="698754" cy="68961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2353055" y="5160264"/>
              <a:ext cx="1661921" cy="689610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3697223" y="5160264"/>
              <a:ext cx="1046226" cy="68961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4425696" y="5160264"/>
              <a:ext cx="2077974" cy="689610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6184391" y="5160264"/>
              <a:ext cx="744473" cy="6896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6609588" y="5160264"/>
              <a:ext cx="1814322" cy="689610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0" y="5539740"/>
              <a:ext cx="404609" cy="64541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123444" y="5512308"/>
              <a:ext cx="1753362" cy="68961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1461516" y="5509260"/>
              <a:ext cx="511289" cy="68960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58111" y="5509260"/>
              <a:ext cx="1835658" cy="689609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3078479" y="5509260"/>
              <a:ext cx="511289" cy="689609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3276600" y="5509260"/>
              <a:ext cx="1223010" cy="689609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4084320" y="5509260"/>
              <a:ext cx="511289" cy="689609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4279391" y="5509260"/>
              <a:ext cx="1168146" cy="689609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5129784" y="5512308"/>
              <a:ext cx="587501" cy="689610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5301996" y="5509260"/>
              <a:ext cx="799338" cy="689609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5686044" y="5509260"/>
              <a:ext cx="511289" cy="689609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79591" y="5509260"/>
              <a:ext cx="823721" cy="689609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1602739" y="4723638"/>
            <a:ext cx="8139430" cy="126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>
              <a:lnSpc>
                <a:spcPts val="247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памет и</a:t>
            </a:r>
            <a:r>
              <a:rPr sz="2400" spc="-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операции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712470" indent="-243204">
              <a:lnSpc>
                <a:spcPts val="2060"/>
              </a:lnSpc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класът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група </a:t>
            </a:r>
            <a:r>
              <a:rPr sz="2400" spc="-2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обекти с еднакви</a:t>
            </a:r>
            <a:r>
              <a:rPr sz="24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свойства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712470" indent="-243204">
              <a:lnSpc>
                <a:spcPts val="2410"/>
              </a:lnSpc>
              <a:buSzPct val="95833"/>
              <a:buFont typeface="Wingdings"/>
              <a:buChar char=""/>
              <a:tabLst>
                <a:tab pos="713105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обектите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се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създават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като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екземпляри</a:t>
            </a:r>
            <a:r>
              <a:rPr sz="24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класовете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lnSpc>
                <a:spcPts val="2825"/>
              </a:lnSpc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Примери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: </a:t>
            </a:r>
            <a:r>
              <a:rPr sz="2400" spc="-10" dirty="0">
                <a:solidFill>
                  <a:srgbClr val="FFFFFF"/>
                </a:solidFill>
                <a:latin typeface="Lucida Fax"/>
                <a:cs typeface="Lucida Fax"/>
              </a:rPr>
              <a:t>Smalltlak, Eiffel, 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Java,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++,</a:t>
            </a:r>
            <a:r>
              <a:rPr sz="2400" spc="11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C#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srgbClr val="FFFFFF"/>
                </a:solidFill>
              </a:rPr>
              <a:pPr marL="38100">
                <a:lnSpc>
                  <a:spcPts val="1630"/>
                </a:lnSpc>
              </a:pPr>
              <a:t>26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28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7255" y="126493"/>
            <a:ext cx="8902446" cy="884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7482" y="223215"/>
            <a:ext cx="840422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100" spc="-5" dirty="0"/>
              <a:t>ЕП И ПАРАДИГМИ НА</a:t>
            </a:r>
            <a:r>
              <a:rPr sz="3100" spc="25" dirty="0"/>
              <a:t> </a:t>
            </a:r>
            <a:r>
              <a:rPr sz="3100" spc="-5" dirty="0"/>
              <a:t>ПРОГРАМИРАНЕ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1988820" y="5615940"/>
            <a:ext cx="8465185" cy="1242060"/>
            <a:chOff x="464819" y="5615940"/>
            <a:chExt cx="8465185" cy="1242060"/>
          </a:xfrm>
        </p:grpSpPr>
        <p:sp>
          <p:nvSpPr>
            <p:cNvPr id="5" name="object 5"/>
            <p:cNvSpPr/>
            <p:nvPr/>
          </p:nvSpPr>
          <p:spPr>
            <a:xfrm>
              <a:off x="716279" y="5615940"/>
              <a:ext cx="846582" cy="6896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45107" y="5615940"/>
              <a:ext cx="1239774" cy="6896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168652" y="5615940"/>
              <a:ext cx="1994153" cy="6896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42004" y="5615940"/>
              <a:ext cx="2963418" cy="6896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490716" y="5615940"/>
              <a:ext cx="595121" cy="6896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766560" y="5615940"/>
              <a:ext cx="1876805" cy="6896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64819" y="5922264"/>
              <a:ext cx="1754886" cy="6896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898903" y="5922264"/>
              <a:ext cx="744474" cy="6896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324099" y="5922264"/>
              <a:ext cx="2657094" cy="68961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671060" y="5922264"/>
              <a:ext cx="2209038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568440" y="5922264"/>
              <a:ext cx="806957" cy="689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062215" y="5922264"/>
              <a:ext cx="745998" cy="6896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491984" y="5922264"/>
              <a:ext cx="1437894" cy="68961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128516" y="6228586"/>
              <a:ext cx="1139189" cy="6294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72107" y="5701691"/>
            <a:ext cx="8076565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7305" algn="ctr">
              <a:lnSpc>
                <a:spcPts val="2645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Ще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бъдат 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разгледани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характеристиките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основните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12700" marR="5080" algn="ctr">
              <a:lnSpc>
                <a:spcPts val="2410"/>
              </a:lnSpc>
              <a:spcBef>
                <a:spcPts val="240"/>
              </a:spcBef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елементи на </a:t>
            </a: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универсалните </a:t>
            </a: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процедурни </a:t>
            </a:r>
            <a:r>
              <a:rPr sz="2400" b="1" dirty="0">
                <a:solidFill>
                  <a:srgbClr val="FFFFFF"/>
                </a:solidFill>
                <a:latin typeface="Cambria"/>
                <a:cs typeface="Cambria"/>
              </a:rPr>
              <a:t>ЕП </a:t>
            </a: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400" b="1" spc="-15" dirty="0">
                <a:solidFill>
                  <a:srgbClr val="FFFFFF"/>
                </a:solidFill>
                <a:latin typeface="Cambria"/>
                <a:cs typeface="Cambria"/>
              </a:rPr>
              <a:t>високо  </a:t>
            </a:r>
            <a:r>
              <a:rPr sz="2400" b="1" spc="-5" dirty="0">
                <a:solidFill>
                  <a:srgbClr val="FFFFFF"/>
                </a:solidFill>
                <a:latin typeface="Cambria"/>
                <a:cs typeface="Cambria"/>
              </a:rPr>
              <a:t>ниво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DAA6B6"/>
                </a:solidFill>
                <a:latin typeface="Times New Roman"/>
                <a:cs typeface="Times New Roman"/>
              </a:rPr>
              <a:t>27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32204" y="5733288"/>
            <a:ext cx="477012" cy="4541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109017" y="700883"/>
          <a:ext cx="8024495" cy="4897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2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573">
                <a:tc rowSpan="2">
                  <a:txBody>
                    <a:bodyPr/>
                    <a:lstStyle/>
                    <a:p>
                      <a:pPr marL="173990" marR="168910" indent="67945">
                        <a:lnSpc>
                          <a:spcPts val="2780"/>
                        </a:lnSpc>
                        <a:spcBef>
                          <a:spcPts val="75"/>
                        </a:spcBef>
                      </a:pPr>
                      <a:r>
                        <a:rPr sz="1850" b="1" i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Процедурни/  импер</a:t>
                      </a:r>
                      <a:r>
                        <a:rPr sz="1850" b="1" i="1" spc="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а</a:t>
                      </a:r>
                      <a:r>
                        <a:rPr sz="1850" b="1" i="1" spc="-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ти</a:t>
                      </a:r>
                      <a:r>
                        <a:rPr sz="1850" b="1" i="1" spc="-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вн</a:t>
                      </a:r>
                      <a:r>
                        <a:rPr sz="1850" b="1" i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и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800000"/>
                      </a:solidFill>
                      <a:prstDash val="solid"/>
                    </a:lnL>
                    <a:lnR w="12700">
                      <a:solidFill>
                        <a:srgbClr val="800000"/>
                      </a:solidFill>
                      <a:prstDash val="solid"/>
                    </a:lnR>
                    <a:lnT w="12700">
                      <a:solidFill>
                        <a:srgbClr val="800000"/>
                      </a:solidFill>
                      <a:prstDash val="solid"/>
                    </a:lnT>
                    <a:lnB w="12700">
                      <a:solidFill>
                        <a:srgbClr val="8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226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50" b="1" i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Декларативни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800000"/>
                      </a:solidFill>
                      <a:prstDash val="solid"/>
                    </a:lnL>
                    <a:lnR w="12700">
                      <a:solidFill>
                        <a:srgbClr val="800000"/>
                      </a:solidFill>
                      <a:prstDash val="solid"/>
                    </a:lnR>
                    <a:lnT w="12700">
                      <a:solidFill>
                        <a:srgbClr val="800000"/>
                      </a:solidFill>
                      <a:prstDash val="solid"/>
                    </a:lnT>
                    <a:lnB w="12700">
                      <a:solidFill>
                        <a:srgbClr val="8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50" b="1" i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Обектно-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50" b="1" i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ориентирани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800000"/>
                      </a:solidFill>
                      <a:prstDash val="solid"/>
                    </a:lnL>
                    <a:lnR w="12700">
                      <a:solidFill>
                        <a:srgbClr val="800000"/>
                      </a:solidFill>
                      <a:prstDash val="solid"/>
                    </a:lnR>
                    <a:lnT w="12700">
                      <a:solidFill>
                        <a:srgbClr val="800000"/>
                      </a:solidFill>
                      <a:prstDash val="solid"/>
                    </a:lnT>
                    <a:lnB w="12700">
                      <a:solidFill>
                        <a:srgbClr val="8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9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12700">
                      <a:solidFill>
                        <a:srgbClr val="800000"/>
                      </a:solidFill>
                      <a:prstDash val="solid"/>
                    </a:lnL>
                    <a:lnR w="12700">
                      <a:solidFill>
                        <a:srgbClr val="800000"/>
                      </a:solidFill>
                      <a:prstDash val="solid"/>
                    </a:lnR>
                    <a:lnT w="12700">
                      <a:solidFill>
                        <a:srgbClr val="800000"/>
                      </a:solidFill>
                      <a:prstDash val="solid"/>
                    </a:lnT>
                    <a:lnB w="12700">
                      <a:solidFill>
                        <a:srgbClr val="8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50" b="1" i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Функционални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800000"/>
                      </a:solidFill>
                      <a:prstDash val="solid"/>
                    </a:lnL>
                    <a:lnR w="12700">
                      <a:solidFill>
                        <a:srgbClr val="800000"/>
                      </a:solidFill>
                      <a:prstDash val="solid"/>
                    </a:lnR>
                    <a:lnT w="12700">
                      <a:solidFill>
                        <a:srgbClr val="800000"/>
                      </a:solidFill>
                      <a:prstDash val="solid"/>
                    </a:lnT>
                    <a:lnB w="12700">
                      <a:solidFill>
                        <a:srgbClr val="8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909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50" b="1" i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Логически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800000"/>
                      </a:solidFill>
                      <a:prstDash val="solid"/>
                    </a:lnL>
                    <a:lnR w="12700">
                      <a:solidFill>
                        <a:srgbClr val="800000"/>
                      </a:solidFill>
                      <a:prstDash val="solid"/>
                    </a:lnR>
                    <a:lnT w="12700">
                      <a:solidFill>
                        <a:srgbClr val="800000"/>
                      </a:solidFill>
                      <a:prstDash val="solid"/>
                    </a:lnT>
                    <a:lnB w="12700">
                      <a:solidFill>
                        <a:srgbClr val="8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0" marB="0">
                    <a:lnL w="12700">
                      <a:solidFill>
                        <a:srgbClr val="800000"/>
                      </a:solidFill>
                      <a:prstDash val="solid"/>
                    </a:lnL>
                    <a:lnR w="12700">
                      <a:solidFill>
                        <a:srgbClr val="800000"/>
                      </a:solidFill>
                      <a:prstDash val="solid"/>
                    </a:lnR>
                    <a:lnT w="12700">
                      <a:solidFill>
                        <a:srgbClr val="800000"/>
                      </a:solidFill>
                      <a:prstDash val="solid"/>
                    </a:lnT>
                    <a:lnB w="12700">
                      <a:solidFill>
                        <a:srgbClr val="8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470">
                <a:tc>
                  <a:txBody>
                    <a:bodyPr/>
                    <a:lstStyle/>
                    <a:p>
                      <a:pPr marL="106045" marR="32893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Machine</a:t>
                      </a:r>
                      <a:r>
                        <a:rPr sz="1850" b="1" spc="-5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b="1" spc="-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code  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Assembly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ts val="2035"/>
                        </a:lnSpc>
                      </a:pP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PL/I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6045" marR="853440">
                        <a:lnSpc>
                          <a:spcPct val="96100"/>
                        </a:lnSpc>
                        <a:spcBef>
                          <a:spcPts val="45"/>
                        </a:spcBef>
                      </a:pP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Pascal  </a:t>
                      </a:r>
                      <a:r>
                        <a:rPr sz="1850" b="1" spc="-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odul</a:t>
                      </a:r>
                      <a:r>
                        <a:rPr sz="1850" b="1" spc="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50" b="1" spc="-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2  </a:t>
                      </a:r>
                      <a:r>
                        <a:rPr sz="1850" b="1" spc="-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BASIC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ts val="2090"/>
                        </a:lnSpc>
                      </a:pP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6045" marR="724535">
                        <a:lnSpc>
                          <a:spcPct val="96100"/>
                        </a:lnSpc>
                        <a:spcBef>
                          <a:spcPts val="40"/>
                        </a:spcBef>
                      </a:pPr>
                      <a:r>
                        <a:rPr sz="1850" b="1" spc="-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C++,</a:t>
                      </a:r>
                      <a:r>
                        <a:rPr sz="1850" b="1" spc="-6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b="1" spc="-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Java,  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Go  </a:t>
                      </a:r>
                      <a:r>
                        <a:rPr sz="1850" b="1" spc="-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Rython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800000"/>
                      </a:solidFill>
                      <a:prstDash val="solid"/>
                    </a:lnL>
                    <a:lnR w="12700">
                      <a:solidFill>
                        <a:srgbClr val="800000"/>
                      </a:solidFill>
                      <a:prstDash val="solid"/>
                    </a:lnR>
                    <a:lnT w="12700">
                      <a:solidFill>
                        <a:srgbClr val="800000"/>
                      </a:solidFill>
                      <a:prstDash val="solid"/>
                    </a:lnT>
                    <a:lnB w="12700">
                      <a:solidFill>
                        <a:srgbClr val="8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045" marR="106235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Ha</a:t>
                      </a:r>
                      <a:r>
                        <a:rPr sz="1850" b="1" spc="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sk</a:t>
                      </a:r>
                      <a:r>
                        <a:rPr sz="1850" b="1" spc="-1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ll  </a:t>
                      </a:r>
                      <a:r>
                        <a:rPr sz="1850" b="1" spc="-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ML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ts val="2035"/>
                        </a:lnSpc>
                      </a:pP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LISP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6045" marR="983615">
                        <a:lnSpc>
                          <a:spcPct val="96100"/>
                        </a:lnSpc>
                        <a:spcBef>
                          <a:spcPts val="45"/>
                        </a:spcBef>
                      </a:pPr>
                      <a:r>
                        <a:rPr sz="1850" b="1" spc="-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ir</a:t>
                      </a:r>
                      <a:r>
                        <a:rPr sz="1850" b="1" spc="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nda  </a:t>
                      </a:r>
                      <a:r>
                        <a:rPr sz="1850" b="1" spc="-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Logo  APL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ts val="2090"/>
                        </a:lnSpc>
                      </a:pPr>
                      <a:r>
                        <a:rPr sz="1850" b="1" spc="-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F#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ts val="2175"/>
                        </a:lnSpc>
                      </a:pP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Elm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800000"/>
                      </a:solidFill>
                      <a:prstDash val="solid"/>
                    </a:lnL>
                    <a:lnR w="12700">
                      <a:solidFill>
                        <a:srgbClr val="800000"/>
                      </a:solidFill>
                      <a:prstDash val="solid"/>
                    </a:lnR>
                    <a:lnT w="12700">
                      <a:solidFill>
                        <a:srgbClr val="800000"/>
                      </a:solidFill>
                      <a:prstDash val="solid"/>
                    </a:lnT>
                    <a:lnB w="12700">
                      <a:solidFill>
                        <a:srgbClr val="8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2090"/>
                        </a:lnSpc>
                        <a:tabLst>
                          <a:tab pos="1753870" algn="l"/>
                        </a:tabLst>
                      </a:pP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PROLOG	и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6045" marR="473075">
                        <a:lnSpc>
                          <a:spcPts val="2140"/>
                        </a:lnSpc>
                        <a:spcBef>
                          <a:spcPts val="90"/>
                        </a:spcBef>
                      </a:pPr>
                      <a:r>
                        <a:rPr sz="1850" b="1" spc="-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п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ро</a:t>
                      </a:r>
                      <a:r>
                        <a:rPr sz="1850" b="1" spc="-1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и</a:t>
                      </a:r>
                      <a:r>
                        <a:rPr sz="1850" b="1" spc="-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зв</a:t>
                      </a:r>
                      <a:r>
                        <a:rPr sz="1850" b="1" spc="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о</a:t>
                      </a:r>
                      <a:r>
                        <a:rPr sz="1850" b="1" spc="-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д</a:t>
                      </a:r>
                      <a:r>
                        <a:rPr sz="1850" b="1" spc="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н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и  Fril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ts val="2070"/>
                        </a:lnSpc>
                      </a:pPr>
                      <a:r>
                        <a:rPr sz="1850" b="1" spc="-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ALF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800000"/>
                      </a:solidFill>
                      <a:prstDash val="solid"/>
                    </a:lnL>
                    <a:lnR w="12700">
                      <a:solidFill>
                        <a:srgbClr val="800000"/>
                      </a:solidFill>
                      <a:prstDash val="solid"/>
                    </a:lnR>
                    <a:lnT w="12700">
                      <a:solidFill>
                        <a:srgbClr val="800000"/>
                      </a:solidFill>
                      <a:prstDash val="solid"/>
                    </a:lnT>
                    <a:lnB w="12700">
                      <a:solidFill>
                        <a:srgbClr val="8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3505" marR="85471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Sm</a:t>
                      </a:r>
                      <a:r>
                        <a:rPr sz="1850" b="1" spc="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50" b="1" spc="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ta</a:t>
                      </a:r>
                      <a:r>
                        <a:rPr sz="1850" b="1" spc="-1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k  Simula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3505">
                        <a:lnSpc>
                          <a:spcPts val="2035"/>
                        </a:lnSpc>
                      </a:pPr>
                      <a:r>
                        <a:rPr sz="1850" b="1" spc="-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C++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3505" marR="581025">
                        <a:lnSpc>
                          <a:spcPct val="96100"/>
                        </a:lnSpc>
                        <a:spcBef>
                          <a:spcPts val="45"/>
                        </a:spcBef>
                      </a:pP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Ob</a:t>
                      </a:r>
                      <a:r>
                        <a:rPr sz="1850" b="1" spc="-1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sz="1850" b="1" spc="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ec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50" b="1" spc="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50" b="1" spc="-3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850" b="1" spc="1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50" b="1" spc="-1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C  Oberon  Modula-3  PHP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3505">
                        <a:lnSpc>
                          <a:spcPts val="2090"/>
                        </a:lnSpc>
                      </a:pP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Ruby</a:t>
                      </a:r>
                      <a:endParaRPr sz="1850">
                        <a:latin typeface="Arial"/>
                        <a:cs typeface="Arial"/>
                      </a:endParaRPr>
                    </a:p>
                    <a:p>
                      <a:pPr marL="103505" marR="1367790">
                        <a:lnSpc>
                          <a:spcPts val="2130"/>
                        </a:lnSpc>
                        <a:spcBef>
                          <a:spcPts val="105"/>
                        </a:spcBef>
                      </a:pPr>
                      <a:r>
                        <a:rPr sz="1850" b="1" spc="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Ja</a:t>
                      </a:r>
                      <a:r>
                        <a:rPr sz="1850" b="1" spc="-30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850" b="1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a  </a:t>
                      </a:r>
                      <a:r>
                        <a:rPr sz="1850" b="1" spc="-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C#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800000"/>
                      </a:solidFill>
                      <a:prstDash val="solid"/>
                    </a:lnL>
                    <a:lnR w="12700">
                      <a:solidFill>
                        <a:srgbClr val="800000"/>
                      </a:solidFill>
                      <a:prstDash val="solid"/>
                    </a:lnR>
                    <a:lnT w="12700">
                      <a:solidFill>
                        <a:srgbClr val="800000"/>
                      </a:solidFill>
                      <a:prstDash val="solid"/>
                    </a:lnT>
                    <a:lnB w="12700">
                      <a:solidFill>
                        <a:srgbClr val="8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037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8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743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02379" y="618744"/>
            <a:ext cx="4779010" cy="1435100"/>
            <a:chOff x="2278379" y="618744"/>
            <a:chExt cx="4779010" cy="1435100"/>
          </a:xfrm>
        </p:grpSpPr>
        <p:sp>
          <p:nvSpPr>
            <p:cNvPr id="3" name="object 3"/>
            <p:cNvSpPr/>
            <p:nvPr/>
          </p:nvSpPr>
          <p:spPr>
            <a:xfrm>
              <a:off x="2278379" y="618744"/>
              <a:ext cx="4778502" cy="9685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570987" y="1085088"/>
              <a:ext cx="4042410" cy="9685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55111" y="727074"/>
            <a:ext cx="4076065" cy="1020792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04800" marR="5080" indent="-292735">
              <a:lnSpc>
                <a:spcPts val="3670"/>
              </a:lnSpc>
              <a:spcBef>
                <a:spcPts val="560"/>
              </a:spcBef>
            </a:pPr>
            <a:r>
              <a:rPr sz="3400" spc="-5" dirty="0"/>
              <a:t>ДОПЪЛНИТЕЛНО  СЪДЪРЖАНИЕ</a:t>
            </a:r>
            <a:endParaRPr sz="3400"/>
          </a:p>
        </p:txBody>
      </p:sp>
      <p:grpSp>
        <p:nvGrpSpPr>
          <p:cNvPr id="6" name="object 6"/>
          <p:cNvGrpSpPr/>
          <p:nvPr/>
        </p:nvGrpSpPr>
        <p:grpSpPr>
          <a:xfrm>
            <a:off x="2147317" y="2081783"/>
            <a:ext cx="7787005" cy="2166620"/>
            <a:chOff x="623316" y="2081783"/>
            <a:chExt cx="7787005" cy="2166620"/>
          </a:xfrm>
        </p:grpSpPr>
        <p:sp>
          <p:nvSpPr>
            <p:cNvPr id="7" name="object 7"/>
            <p:cNvSpPr/>
            <p:nvPr/>
          </p:nvSpPr>
          <p:spPr>
            <a:xfrm>
              <a:off x="623316" y="2103107"/>
              <a:ext cx="415277" cy="540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41248" y="2081783"/>
              <a:ext cx="656082" cy="5768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228344" y="2081783"/>
              <a:ext cx="1341882" cy="5768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299716" y="2081783"/>
              <a:ext cx="1655826" cy="5768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89604" y="2081783"/>
              <a:ext cx="1023365" cy="5768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443983" y="2081783"/>
              <a:ext cx="614934" cy="5768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789931" y="2081783"/>
              <a:ext cx="584453" cy="5768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106924" y="2081783"/>
              <a:ext cx="1524762" cy="57683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361175" y="2081783"/>
              <a:ext cx="2049018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41248" y="2447543"/>
              <a:ext cx="460997" cy="57683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034796" y="2447543"/>
              <a:ext cx="1194054" cy="57683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961388" y="2447543"/>
              <a:ext cx="589026" cy="5768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281427" y="2447543"/>
              <a:ext cx="1439418" cy="57683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450336" y="2447543"/>
              <a:ext cx="622553" cy="57683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803904" y="2447543"/>
              <a:ext cx="1527810" cy="57683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059680" y="2447543"/>
              <a:ext cx="499122" cy="57683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289804" y="2447543"/>
              <a:ext cx="1572005" cy="57683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591300" y="2447543"/>
              <a:ext cx="622553" cy="57683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944868" y="2447543"/>
              <a:ext cx="1287018" cy="57683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41248" y="2813303"/>
              <a:ext cx="589026" cy="5768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161288" y="2813303"/>
              <a:ext cx="2010918" cy="57683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823972" y="2810255"/>
              <a:ext cx="428993" cy="5768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23316" y="3326891"/>
              <a:ext cx="415277" cy="5402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841248" y="3305555"/>
              <a:ext cx="872490" cy="5768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444752" y="3305555"/>
              <a:ext cx="2049018" cy="5768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223260" y="3305555"/>
              <a:ext cx="1786889" cy="57683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738116" y="3305555"/>
              <a:ext cx="928877" cy="57683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398007" y="3305555"/>
              <a:ext cx="614934" cy="5768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745480" y="3305555"/>
              <a:ext cx="584453" cy="5768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062472" y="3305555"/>
              <a:ext cx="1352550" cy="5768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146035" y="3305555"/>
              <a:ext cx="480834" cy="5768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841248" y="3671316"/>
              <a:ext cx="1165098" cy="5768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658112" y="3668267"/>
              <a:ext cx="506717" cy="57683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288235" y="2089251"/>
            <a:ext cx="7475220" cy="198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По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желание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студентите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могат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да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се запознаят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допълнително 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методи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за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описание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синтаксис и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семантика на езиците  за</a:t>
            </a:r>
            <a:r>
              <a:rPr sz="20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програмиране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marR="786765" indent="-228600">
              <a:lnSpc>
                <a:spcPct val="12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FFFFFF"/>
                </a:solidFill>
                <a:latin typeface="Cambria"/>
                <a:cs typeface="Cambria"/>
              </a:rPr>
              <a:t>Това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допълнително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съдържание няма да се включва в  изпита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711944" y="5976925"/>
            <a:ext cx="18478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Lucida Fax"/>
                <a:cs typeface="Lucida Fax"/>
              </a:rPr>
              <a:t>28</a:t>
            </a:r>
            <a:endParaRPr sz="1000">
              <a:solidFill>
                <a:prstClr val="black"/>
              </a:solidFill>
              <a:latin typeface="Lucida Fax"/>
              <a:cs typeface="Lucida Fax"/>
            </a:endParaRPr>
          </a:p>
        </p:txBody>
      </p:sp>
    </p:spTree>
    <p:extLst>
      <p:ext uri="{BB962C8B-B14F-4D97-AF65-F5344CB8AC3E}">
        <p14:creationId xmlns:p14="http://schemas.microsoft.com/office/powerpoint/2010/main" val="1010663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8569" y="82297"/>
            <a:ext cx="7870825" cy="1331595"/>
            <a:chOff x="734568" y="82296"/>
            <a:chExt cx="7870825" cy="1331595"/>
          </a:xfrm>
        </p:grpSpPr>
        <p:sp>
          <p:nvSpPr>
            <p:cNvPr id="3" name="object 3"/>
            <p:cNvSpPr/>
            <p:nvPr/>
          </p:nvSpPr>
          <p:spPr>
            <a:xfrm>
              <a:off x="734568" y="82296"/>
              <a:ext cx="7870698" cy="9685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682495" y="445007"/>
              <a:ext cx="5828537" cy="9685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21958" y="104344"/>
            <a:ext cx="10796083" cy="988526"/>
          </a:xfrm>
          <a:prstGeom prst="rect">
            <a:avLst/>
          </a:prstGeom>
        </p:spPr>
        <p:txBody>
          <a:bodyPr vert="horz" wrap="square" lIns="0" tIns="253542" rIns="0" bIns="0" rtlCol="0">
            <a:spAutoFit/>
          </a:bodyPr>
          <a:lstStyle/>
          <a:p>
            <a:pPr marL="1423035" marR="5080" indent="-948055">
              <a:lnSpc>
                <a:spcPct val="70000"/>
              </a:lnSpc>
              <a:spcBef>
                <a:spcPts val="1320"/>
              </a:spcBef>
            </a:pPr>
            <a:r>
              <a:rPr sz="3400" spc="-5" dirty="0"/>
              <a:t>МЕТОДИ ЗА ОПИСАНИЕТО НА  СЕМАНТИКАТА НА</a:t>
            </a:r>
            <a:r>
              <a:rPr sz="3400" spc="10" dirty="0"/>
              <a:t> </a:t>
            </a:r>
            <a:r>
              <a:rPr sz="3400" spc="-10" dirty="0"/>
              <a:t>ЕП</a:t>
            </a:r>
            <a:endParaRPr sz="3400"/>
          </a:p>
        </p:txBody>
      </p:sp>
      <p:grpSp>
        <p:nvGrpSpPr>
          <p:cNvPr id="6" name="object 6"/>
          <p:cNvGrpSpPr/>
          <p:nvPr/>
        </p:nvGrpSpPr>
        <p:grpSpPr>
          <a:xfrm>
            <a:off x="1664207" y="1383791"/>
            <a:ext cx="9004300" cy="5359400"/>
            <a:chOff x="140207" y="1383791"/>
            <a:chExt cx="9004300" cy="5359400"/>
          </a:xfrm>
        </p:grpSpPr>
        <p:sp>
          <p:nvSpPr>
            <p:cNvPr id="7" name="object 7"/>
            <p:cNvSpPr/>
            <p:nvPr/>
          </p:nvSpPr>
          <p:spPr>
            <a:xfrm>
              <a:off x="140207" y="1386839"/>
              <a:ext cx="776478" cy="6332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24839" y="1386839"/>
              <a:ext cx="1887474" cy="6332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221991" y="1386839"/>
              <a:ext cx="819150" cy="6332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747772" y="1386839"/>
              <a:ext cx="1290065" cy="6332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747516" y="1386839"/>
              <a:ext cx="681989" cy="6332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139184" y="1386839"/>
              <a:ext cx="1576577" cy="6332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425440" y="1386839"/>
              <a:ext cx="681989" cy="6332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817107" y="1386839"/>
              <a:ext cx="2001774" cy="6332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530084" y="1386839"/>
              <a:ext cx="681990" cy="6332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920227" y="1386839"/>
              <a:ext cx="729233" cy="6332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267700" y="1383791"/>
              <a:ext cx="470141" cy="6332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859535" y="1903475"/>
              <a:ext cx="502145" cy="5097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077468" y="1879091"/>
              <a:ext cx="1396745" cy="55092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141219" y="1876043"/>
              <a:ext cx="416826" cy="5509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225040" y="1879091"/>
              <a:ext cx="1777745" cy="5509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820667" y="1879091"/>
              <a:ext cx="561593" cy="55092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198619" y="1879091"/>
              <a:ext cx="950213" cy="55092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965192" y="1876043"/>
              <a:ext cx="415277" cy="55092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047487" y="1879091"/>
              <a:ext cx="439686" cy="55092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303519" y="1879091"/>
              <a:ext cx="1323594" cy="55092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444996" y="1879091"/>
              <a:ext cx="592074" cy="55092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853427" y="1879091"/>
              <a:ext cx="1258062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927848" y="1879091"/>
              <a:ext cx="1216151" cy="55092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077468" y="2238755"/>
              <a:ext cx="831342" cy="55092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575816" y="2235708"/>
              <a:ext cx="415277" cy="55092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859535" y="2685288"/>
              <a:ext cx="502145" cy="5097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077468" y="2660903"/>
              <a:ext cx="144246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267712" y="2660903"/>
              <a:ext cx="1684782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3619499" y="2657855"/>
              <a:ext cx="409194" cy="5509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330452" y="3107436"/>
              <a:ext cx="358902" cy="46405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549907" y="3090684"/>
              <a:ext cx="1690877" cy="49300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058668" y="3090684"/>
              <a:ext cx="1337309" cy="49300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215384" y="3086112"/>
              <a:ext cx="372617" cy="49300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4288536" y="3090684"/>
              <a:ext cx="1331214" cy="49300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439155" y="3090684"/>
              <a:ext cx="1120902" cy="49300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379463" y="3090684"/>
              <a:ext cx="531113" cy="49300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728460" y="3090684"/>
              <a:ext cx="1131570" cy="49300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679436" y="3090684"/>
              <a:ext cx="412254" cy="49300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7911084" y="3090684"/>
              <a:ext cx="1230629" cy="49300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842248" y="3086112"/>
              <a:ext cx="301751" cy="49300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549907" y="3410724"/>
              <a:ext cx="747522" cy="49300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2095500" y="3410724"/>
              <a:ext cx="974598" cy="49300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2868168" y="3410724"/>
              <a:ext cx="988313" cy="49300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654552" y="3410724"/>
              <a:ext cx="877062" cy="49300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4329684" y="3410724"/>
              <a:ext cx="1547622" cy="49300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5675375" y="3410724"/>
              <a:ext cx="531113" cy="49300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004560" y="3410724"/>
              <a:ext cx="1447038" cy="49300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7152131" y="3406152"/>
              <a:ext cx="368046" cy="49300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7318248" y="3410724"/>
              <a:ext cx="1594866" cy="49300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8711184" y="3410724"/>
              <a:ext cx="432816" cy="49300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549907" y="3732288"/>
              <a:ext cx="872490" cy="49300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122931" y="3732288"/>
              <a:ext cx="742950" cy="49300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659380" y="3727716"/>
              <a:ext cx="375678" cy="49300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2828543" y="3732288"/>
              <a:ext cx="1354074" cy="49300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976116" y="3732288"/>
              <a:ext cx="395477" cy="4930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165092" y="3732288"/>
              <a:ext cx="1521714" cy="49300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5387340" y="3727716"/>
              <a:ext cx="368046" cy="49300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548884" y="3732288"/>
              <a:ext cx="1000506" cy="49300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344411" y="3732288"/>
              <a:ext cx="1738122" cy="49300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7877555" y="3732288"/>
              <a:ext cx="1266444" cy="49300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549907" y="4053852"/>
              <a:ext cx="1552193" cy="49300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2866643" y="4053852"/>
              <a:ext cx="532637" cy="493001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3166872" y="4053852"/>
              <a:ext cx="1447038" cy="49300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4314443" y="4049280"/>
              <a:ext cx="368046" cy="49300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4383023" y="4049280"/>
              <a:ext cx="372617" cy="49300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330452" y="4456175"/>
              <a:ext cx="358902" cy="46405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1549907" y="4439424"/>
              <a:ext cx="1590293" cy="493001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2983991" y="4439424"/>
              <a:ext cx="1337309" cy="493001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4165092" y="4434852"/>
              <a:ext cx="372617" cy="49300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4238243" y="4439424"/>
              <a:ext cx="1631442" cy="49300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5570219" y="4434852"/>
              <a:ext cx="368046" cy="49300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5780531" y="4439424"/>
              <a:ext cx="745997" cy="49300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6370319" y="4439424"/>
              <a:ext cx="977646" cy="493001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7191755" y="4439424"/>
              <a:ext cx="1428750" cy="493001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8462772" y="4439424"/>
              <a:ext cx="681226" cy="49300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549907" y="4759464"/>
              <a:ext cx="1239774" cy="49300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2554224" y="4759464"/>
              <a:ext cx="521982" cy="49300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2845307" y="4759464"/>
              <a:ext cx="1009649" cy="493001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3619499" y="4754892"/>
              <a:ext cx="375678" cy="49300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3761231" y="4759464"/>
              <a:ext cx="1457706" cy="493001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4919472" y="4754892"/>
              <a:ext cx="372617" cy="49300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1330452" y="5161788"/>
              <a:ext cx="358902" cy="46405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549907" y="5145024"/>
              <a:ext cx="1701545" cy="493001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073907" y="5145024"/>
              <a:ext cx="1337309" cy="49300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4233672" y="5140451"/>
              <a:ext cx="372617" cy="49300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4306823" y="5145024"/>
              <a:ext cx="691134" cy="493001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4821936" y="5145024"/>
              <a:ext cx="499122" cy="493001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5143499" y="5145024"/>
              <a:ext cx="997458" cy="493001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5964936" y="5145024"/>
              <a:ext cx="1789938" cy="493001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7577327" y="5145024"/>
              <a:ext cx="1566672" cy="493001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1549907" y="5466588"/>
              <a:ext cx="1433322" cy="49300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2747772" y="5466588"/>
              <a:ext cx="532638" cy="493001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3048000" y="5466588"/>
              <a:ext cx="570725" cy="493001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3386328" y="5466588"/>
              <a:ext cx="395477" cy="4930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3549396" y="5466588"/>
              <a:ext cx="1817370" cy="493001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5131307" y="5466588"/>
              <a:ext cx="992886" cy="493001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5824728" y="5462015"/>
              <a:ext cx="372617" cy="49300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306323" y="5795771"/>
              <a:ext cx="889254" cy="633222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905256" y="5795771"/>
              <a:ext cx="1680210" cy="63322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2296668" y="5795771"/>
              <a:ext cx="681990" cy="6332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2688335" y="5795771"/>
              <a:ext cx="1128522" cy="63322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3526536" y="5795771"/>
              <a:ext cx="729234" cy="6332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3963923" y="5795771"/>
              <a:ext cx="2192274" cy="633222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5867399" y="5795771"/>
              <a:ext cx="709422" cy="63322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6284975" y="5795771"/>
              <a:ext cx="1433322" cy="63322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7427976" y="5795771"/>
              <a:ext cx="1079753" cy="633222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15884" y="5795771"/>
              <a:ext cx="640842" cy="63322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75944" y="6103613"/>
              <a:ext cx="1407414" cy="639318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2185415" y="6103613"/>
              <a:ext cx="1972818" cy="639318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3770375" y="6100565"/>
              <a:ext cx="570738" cy="63931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3953255" y="6103613"/>
              <a:ext cx="511289" cy="639318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4165092" y="6103613"/>
              <a:ext cx="1732026" cy="639318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5602223" y="6103613"/>
              <a:ext cx="688086" cy="639318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92367" y="6103613"/>
              <a:ext cx="1639062" cy="639318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7351776" y="6103613"/>
              <a:ext cx="966977" cy="639318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1831341" y="1289998"/>
            <a:ext cx="8759825" cy="4916474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2700" algn="just">
              <a:spcBef>
                <a:spcPts val="1455"/>
              </a:spcBef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Ще представим два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начина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 описание на семантиката</a:t>
            </a:r>
            <a:r>
              <a:rPr sz="22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 ЕП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927100" marR="8255" indent="-228600" algn="just">
              <a:lnSpc>
                <a:spcPct val="124200"/>
              </a:lnSpc>
              <a:spcBef>
                <a:spcPts val="615"/>
              </a:spcBef>
              <a:buFont typeface="Wingdings"/>
              <a:buChar char=""/>
              <a:tabLst>
                <a:tab pos="927735" algn="l"/>
              </a:tabLst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учебници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справочници за езика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 помощта на някакъв човешки 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език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927100" indent="-229235" algn="just">
              <a:spcBef>
                <a:spcPts val="1045"/>
              </a:spcBef>
              <a:buFont typeface="Wingdings"/>
              <a:buChar char=""/>
              <a:tabLst>
                <a:tab pos="927735" algn="l"/>
              </a:tabLst>
            </a:pP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формално</a:t>
            </a:r>
            <a:r>
              <a:rPr sz="19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дефиниране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384300" marR="5080" lvl="1" indent="-228600" algn="just">
              <a:lnSpc>
                <a:spcPct val="123900"/>
              </a:lnSpc>
              <a:spcBef>
                <a:spcPts val="540"/>
              </a:spcBef>
              <a:buFont typeface="Arial"/>
              <a:buChar char="•"/>
              <a:tabLst>
                <a:tab pos="1384935" algn="l"/>
              </a:tabLst>
            </a:pP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аксиоматична семантика 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определят смисъла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команда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в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програма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, 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като </a:t>
            </a:r>
            <a:r>
              <a:rPr sz="1700" spc="-10" dirty="0">
                <a:solidFill>
                  <a:srgbClr val="FFFFFF"/>
                </a:solidFill>
                <a:latin typeface="Cambria"/>
                <a:cs typeface="Cambria"/>
              </a:rPr>
              <a:t>описва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ефекта върху състоянието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програмата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1700" spc="-10" dirty="0">
                <a:solidFill>
                  <a:srgbClr val="FFFFFF"/>
                </a:solidFill>
                <a:latin typeface="Cambria"/>
                <a:cs typeface="Cambria"/>
              </a:rPr>
              <a:t>Твърденията са 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логически </a:t>
            </a:r>
            <a:r>
              <a:rPr sz="1700" dirty="0">
                <a:solidFill>
                  <a:srgbClr val="FFFFFF"/>
                </a:solidFill>
                <a:latin typeface="Lucida Fax"/>
                <a:cs typeface="Lucida Fax"/>
              </a:rPr>
              <a:t>-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предикати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с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променливи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където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променливите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определят 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състоянието на</a:t>
            </a:r>
            <a:r>
              <a:rPr sz="1700" spc="-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програмата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.)</a:t>
            </a:r>
            <a:endParaRPr sz="17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384300" marR="5080" lvl="1" indent="-228600" algn="just">
              <a:lnSpc>
                <a:spcPct val="123500"/>
              </a:lnSpc>
              <a:spcBef>
                <a:spcPts val="520"/>
              </a:spcBef>
              <a:buFont typeface="Arial"/>
              <a:buChar char="•"/>
              <a:tabLst>
                <a:tab pos="1384935" algn="l"/>
              </a:tabLst>
            </a:pP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операционна семантика 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формализира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като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описва </a:t>
            </a:r>
            <a:r>
              <a:rPr sz="1700" spc="-10" dirty="0">
                <a:solidFill>
                  <a:srgbClr val="FFFFFF"/>
                </a:solidFill>
                <a:latin typeface="Cambria"/>
                <a:cs typeface="Cambria"/>
              </a:rPr>
              <a:t>значението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като  поредица </a:t>
            </a:r>
            <a:r>
              <a:rPr sz="17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стъпки </a:t>
            </a:r>
            <a:r>
              <a:rPr sz="1700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1700" spc="7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изчисления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17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384300" marR="5715" lvl="1" indent="-228600" algn="just">
              <a:lnSpc>
                <a:spcPct val="124100"/>
              </a:lnSpc>
              <a:spcBef>
                <a:spcPts val="505"/>
              </a:spcBef>
              <a:buFont typeface="Arial"/>
              <a:buChar char="•"/>
              <a:tabLst>
                <a:tab pos="1384935" algn="l"/>
              </a:tabLst>
            </a:pP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денотационна семантика </a:t>
            </a:r>
            <a:r>
              <a:rPr sz="17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още се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нарича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математическа формализира  значението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на ЕП с </a:t>
            </a:r>
            <a:r>
              <a:rPr sz="1700" spc="-5" dirty="0">
                <a:solidFill>
                  <a:srgbClr val="FFFFFF"/>
                </a:solidFill>
                <a:latin typeface="Cambria"/>
                <a:cs typeface="Cambria"/>
              </a:rPr>
              <a:t>математически</a:t>
            </a:r>
            <a:r>
              <a:rPr sz="17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обекти</a:t>
            </a:r>
            <a:r>
              <a:rPr sz="1700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17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949960" marR="401955" indent="-771525">
              <a:lnSpc>
                <a:spcPts val="2440"/>
              </a:lnSpc>
              <a:spcBef>
                <a:spcPts val="950"/>
              </a:spcBef>
            </a:pPr>
            <a:r>
              <a:rPr sz="2200" spc="-10" dirty="0">
                <a:solidFill>
                  <a:srgbClr val="ABDAFB"/>
                </a:solidFill>
                <a:latin typeface="Cambria"/>
                <a:cs typeface="Cambria"/>
              </a:rPr>
              <a:t>При </a:t>
            </a:r>
            <a:r>
              <a:rPr sz="2200" spc="-5" dirty="0">
                <a:solidFill>
                  <a:srgbClr val="ABDAFB"/>
                </a:solidFill>
                <a:latin typeface="Cambria"/>
                <a:cs typeface="Cambria"/>
              </a:rPr>
              <a:t>изучаване на </a:t>
            </a:r>
            <a:r>
              <a:rPr sz="2200" spc="-10" dirty="0">
                <a:solidFill>
                  <a:srgbClr val="ABDAFB"/>
                </a:solidFill>
                <a:latin typeface="Cambria"/>
                <a:cs typeface="Cambria"/>
              </a:rPr>
              <a:t>даден </a:t>
            </a:r>
            <a:r>
              <a:rPr sz="2200" spc="-5" dirty="0">
                <a:solidFill>
                  <a:srgbClr val="ABDAFB"/>
                </a:solidFill>
                <a:latin typeface="Cambria"/>
                <a:cs typeface="Cambria"/>
              </a:rPr>
              <a:t>ЕП семантичните му правила често </a:t>
            </a:r>
            <a:r>
              <a:rPr sz="2200" dirty="0">
                <a:solidFill>
                  <a:srgbClr val="ABDAFB"/>
                </a:solidFill>
                <a:latin typeface="Cambria"/>
                <a:cs typeface="Cambria"/>
              </a:rPr>
              <a:t>се  </a:t>
            </a:r>
            <a:r>
              <a:rPr sz="2200" spc="-5" dirty="0">
                <a:solidFill>
                  <a:srgbClr val="ABDAFB"/>
                </a:solidFill>
                <a:latin typeface="Cambria"/>
                <a:cs typeface="Cambria"/>
              </a:rPr>
              <a:t>описват </a:t>
            </a:r>
            <a:r>
              <a:rPr sz="2200" spc="-10" dirty="0">
                <a:solidFill>
                  <a:srgbClr val="ABDAFB"/>
                </a:solidFill>
                <a:latin typeface="Cambria"/>
                <a:cs typeface="Cambria"/>
              </a:rPr>
              <a:t>неформално</a:t>
            </a:r>
            <a:r>
              <a:rPr sz="2200" spc="-10" dirty="0">
                <a:solidFill>
                  <a:srgbClr val="ABDAFB"/>
                </a:solidFill>
                <a:latin typeface="Lucida Fax"/>
                <a:cs typeface="Lucida Fax"/>
              </a:rPr>
              <a:t>, </a:t>
            </a:r>
            <a:r>
              <a:rPr sz="2200" spc="-5" dirty="0">
                <a:solidFill>
                  <a:srgbClr val="ABDAFB"/>
                </a:solidFill>
                <a:latin typeface="Cambria"/>
                <a:cs typeface="Cambria"/>
              </a:rPr>
              <a:t>с изречения на естествен</a:t>
            </a:r>
            <a:r>
              <a:rPr sz="2200" spc="409" dirty="0">
                <a:solidFill>
                  <a:srgbClr val="ABDAFB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ABDAFB"/>
                </a:solidFill>
                <a:latin typeface="Cambria"/>
                <a:cs typeface="Cambria"/>
              </a:rPr>
              <a:t>език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23" name="object 1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29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64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3107" y="307848"/>
            <a:ext cx="3647694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5838" y="415493"/>
            <a:ext cx="30937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10" dirty="0"/>
              <a:t>ЛИТЕРАТУРА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2154936" y="1014983"/>
            <a:ext cx="8209280" cy="5007610"/>
            <a:chOff x="630936" y="1014983"/>
            <a:chExt cx="8209280" cy="5007610"/>
          </a:xfrm>
        </p:grpSpPr>
        <p:sp>
          <p:nvSpPr>
            <p:cNvPr id="5" name="object 5"/>
            <p:cNvSpPr/>
            <p:nvPr/>
          </p:nvSpPr>
          <p:spPr>
            <a:xfrm>
              <a:off x="630936" y="1040879"/>
              <a:ext cx="395477" cy="512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48868" y="1018031"/>
              <a:ext cx="1319021" cy="5509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911096" y="1018031"/>
              <a:ext cx="470141" cy="5509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048255" y="1014983"/>
              <a:ext cx="563118" cy="5509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278380" y="1018031"/>
              <a:ext cx="1931670" cy="55092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957827" y="1018031"/>
              <a:ext cx="592074" cy="5509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294632" y="1014983"/>
              <a:ext cx="962406" cy="550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924044" y="1018031"/>
              <a:ext cx="483857" cy="5509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074920" y="1014983"/>
              <a:ext cx="713994" cy="5509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455920" y="1018031"/>
              <a:ext cx="1526285" cy="55092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726936" y="1018031"/>
              <a:ext cx="459485" cy="55092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48868" y="1336547"/>
              <a:ext cx="2157222" cy="55092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673096" y="1333499"/>
              <a:ext cx="493001" cy="5509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833115" y="1333499"/>
              <a:ext cx="883157" cy="5509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457956" y="1333499"/>
              <a:ext cx="1858518" cy="55092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30936" y="1804403"/>
              <a:ext cx="395477" cy="512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48868" y="1781555"/>
              <a:ext cx="997457" cy="55092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589532" y="1781555"/>
              <a:ext cx="474713" cy="55092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808988" y="1781555"/>
              <a:ext cx="1361694" cy="55092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837687" y="1778507"/>
              <a:ext cx="488429" cy="55092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993136" y="1781555"/>
              <a:ext cx="1134617" cy="55092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872484" y="1781555"/>
              <a:ext cx="592074" cy="5509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209288" y="1781555"/>
              <a:ext cx="2157222" cy="55092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115812" y="1781555"/>
              <a:ext cx="695706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554724" y="1778507"/>
              <a:ext cx="503694" cy="55092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725412" y="1778507"/>
              <a:ext cx="790194" cy="55092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848868" y="2097023"/>
              <a:ext cx="1756410" cy="55092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272284" y="2097023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356103" y="2097023"/>
              <a:ext cx="2260854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283964" y="2097023"/>
              <a:ext cx="460997" cy="5509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30936" y="2567927"/>
              <a:ext cx="395477" cy="5128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848868" y="2545080"/>
              <a:ext cx="846582" cy="55092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655" y="2545080"/>
              <a:ext cx="459486" cy="55092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639824" y="2545080"/>
              <a:ext cx="2157222" cy="55092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547871" y="2545080"/>
              <a:ext cx="695705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985259" y="2542031"/>
              <a:ext cx="503682" cy="55092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155947" y="2542031"/>
              <a:ext cx="791718" cy="55092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848868" y="2860548"/>
              <a:ext cx="6717030" cy="5509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7232904" y="2860548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316724" y="2860548"/>
              <a:ext cx="1311402" cy="55092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295131" y="2860548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48868" y="3179063"/>
              <a:ext cx="7991094" cy="55092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848868" y="3497579"/>
              <a:ext cx="6374130" cy="55092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890003" y="3497579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848868" y="3816095"/>
              <a:ext cx="3292602" cy="55092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808475" y="3816095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892295" y="3816095"/>
              <a:ext cx="464058" cy="55092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4023359" y="3816095"/>
              <a:ext cx="460997" cy="5509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30936" y="4288536"/>
              <a:ext cx="395477" cy="51282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848868" y="4262627"/>
              <a:ext cx="3880865" cy="55092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30936" y="4733543"/>
              <a:ext cx="395477" cy="51282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848868" y="4707636"/>
              <a:ext cx="1215390" cy="55092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731263" y="4707636"/>
              <a:ext cx="1447038" cy="55092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845308" y="4707636"/>
              <a:ext cx="409194" cy="55092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921508" y="4707636"/>
              <a:ext cx="483857" cy="55092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072384" y="4707636"/>
              <a:ext cx="1488186" cy="55092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227576" y="4707636"/>
              <a:ext cx="503681" cy="55092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398264" y="4707636"/>
              <a:ext cx="713993" cy="55092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4779264" y="4707636"/>
              <a:ext cx="500634" cy="55092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024627" y="4707636"/>
              <a:ext cx="816101" cy="55092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5507736" y="4707636"/>
              <a:ext cx="704850" cy="55092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5879591" y="4707636"/>
              <a:ext cx="486917" cy="55092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6033515" y="4707636"/>
              <a:ext cx="959358" cy="55092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6659880" y="4707636"/>
              <a:ext cx="790194" cy="55092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7117080" y="4707636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7200900" y="4707636"/>
              <a:ext cx="485406" cy="55092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7353300" y="4707636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7437119" y="4707636"/>
              <a:ext cx="637794" cy="55092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7741919" y="4707636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848868" y="5026151"/>
              <a:ext cx="1247394" cy="55092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763268" y="5026151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1847088" y="5026151"/>
              <a:ext cx="485406" cy="55092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630936" y="5497068"/>
              <a:ext cx="395477" cy="51282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848868" y="5471160"/>
              <a:ext cx="1597914" cy="55092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2113788" y="5471160"/>
              <a:ext cx="1398269" cy="55092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3179063" y="5471160"/>
              <a:ext cx="486917" cy="55092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3332987" y="5471160"/>
              <a:ext cx="985265" cy="55092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4062983" y="5471160"/>
              <a:ext cx="1061465" cy="55092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791456" y="5471160"/>
              <a:ext cx="486918" cy="55092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4945380" y="5471160"/>
              <a:ext cx="1337310" cy="55092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5949695" y="5471160"/>
              <a:ext cx="624077" cy="55092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240780" y="5471160"/>
              <a:ext cx="845057" cy="55092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6752844" y="5471160"/>
              <a:ext cx="485406" cy="55092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6905244" y="5471160"/>
              <a:ext cx="884681" cy="55092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7456931" y="5471160"/>
              <a:ext cx="1139190" cy="55092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2288235" y="1055014"/>
            <a:ext cx="7910830" cy="480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656080" indent="-228600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Крушков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Х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.,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Програмиране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C ++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Ч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.1: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Въведение в  програмирането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ISBN</a:t>
            </a:r>
            <a:r>
              <a:rPr sz="1900" spc="4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954561188X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spcBef>
                <a:spcPts val="12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Наков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колектив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Основи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 програмирането 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със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C++,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>
              <a:spcBef>
                <a:spcPts val="229"/>
              </a:spcBef>
            </a:pP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https://cpp-book.softuni.bg/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marR="129539" indent="-228600">
              <a:lnSpc>
                <a:spcPct val="11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45" dirty="0">
                <a:solidFill>
                  <a:srgbClr val="FFFFFF"/>
                </a:solidFill>
                <a:latin typeface="Cambria"/>
                <a:cs typeface="Cambria"/>
              </a:rPr>
              <a:t>Увод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в програмирането със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C++, 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  <a:hlinkClick r:id="rId67"/>
              </a:rPr>
              <a:t>http://learn.dev.bg/%D1%83%D0%B2%D0%BE%D0%B4-%D0%B2-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>
              <a:spcBef>
                <a:spcPts val="225"/>
              </a:spcBef>
            </a:pP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%D0%BF%D1%80%D0%BE%D0%B3%D1%80%D0%B0%D0%BC%D0%B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>
              <a:spcBef>
                <a:spcPts val="234"/>
              </a:spcBef>
            </a:pP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8%D1%80%D0%B0%D0%BD%D0%B5%D1%82%D0%BE-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>
              <a:spcBef>
                <a:spcPts val="225"/>
              </a:spcBef>
            </a:pP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%D1%81%D1%8A%D1%81-c/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spcBef>
                <a:spcPts val="12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ht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  <a:hlinkClick r:id="rId68"/>
              </a:rPr>
              <a:t>tps://w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ww.cpl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  <a:hlinkClick r:id="rId68"/>
              </a:rPr>
              <a:t>usplus.com/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marR="682625" indent="-2286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Savitch, Walter </a:t>
            </a:r>
            <a:r>
              <a:rPr sz="1900" dirty="0">
                <a:solidFill>
                  <a:srgbClr val="FFFFFF"/>
                </a:solidFill>
                <a:latin typeface="Lucida Fax"/>
                <a:cs typeface="Lucida Fax"/>
              </a:rPr>
              <a:t>J.,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Absolute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C++ --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5th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ed., ISBN 978-0-13-  283071-3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spcBef>
                <a:spcPts val="12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Stanley B.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Lippman,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Josée Lajoie,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Barbara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E. Moo, C++</a:t>
            </a:r>
            <a:r>
              <a:rPr sz="1900" spc="11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Primer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2372868" y="5789676"/>
            <a:ext cx="4403725" cy="551180"/>
            <a:chOff x="848867" y="5789676"/>
            <a:chExt cx="4403725" cy="551180"/>
          </a:xfrm>
        </p:grpSpPr>
        <p:sp>
          <p:nvSpPr>
            <p:cNvPr id="92" name="object 92"/>
            <p:cNvSpPr/>
            <p:nvPr/>
          </p:nvSpPr>
          <p:spPr>
            <a:xfrm>
              <a:off x="848867" y="5789676"/>
              <a:ext cx="1850898" cy="55092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2366771" y="5789676"/>
              <a:ext cx="485406" cy="55092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2519172" y="5789676"/>
              <a:ext cx="1110234" cy="55092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3296411" y="5789676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3380232" y="5789676"/>
              <a:ext cx="790193" cy="55092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3837432" y="5789676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3921251" y="5789676"/>
              <a:ext cx="1094994" cy="55092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4683252" y="5789676"/>
              <a:ext cx="41682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4767071" y="5789676"/>
              <a:ext cx="485406" cy="55092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2516835" y="5859881"/>
            <a:ext cx="4097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Fifth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Edition,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ISBN</a:t>
            </a:r>
            <a:r>
              <a:rPr sz="1900" spc="-3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0-321-71411-3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9791445" y="5976925"/>
            <a:ext cx="1054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Lucida Fax"/>
                <a:cs typeface="Lucida Fax"/>
              </a:rPr>
              <a:t>3</a:t>
            </a:r>
            <a:endParaRPr sz="1000">
              <a:solidFill>
                <a:prstClr val="black"/>
              </a:solidFill>
              <a:latin typeface="Lucida Fax"/>
              <a:cs typeface="Lucida Fax"/>
            </a:endParaRPr>
          </a:p>
        </p:txBody>
      </p:sp>
    </p:spTree>
    <p:extLst>
      <p:ext uri="{BB962C8B-B14F-4D97-AF65-F5344CB8AC3E}">
        <p14:creationId xmlns:p14="http://schemas.microsoft.com/office/powerpoint/2010/main" val="268758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8569" y="82297"/>
            <a:ext cx="7870825" cy="1331595"/>
            <a:chOff x="734568" y="82296"/>
            <a:chExt cx="7870825" cy="1331595"/>
          </a:xfrm>
        </p:grpSpPr>
        <p:sp>
          <p:nvSpPr>
            <p:cNvPr id="3" name="object 3"/>
            <p:cNvSpPr/>
            <p:nvPr/>
          </p:nvSpPr>
          <p:spPr>
            <a:xfrm>
              <a:off x="734568" y="82296"/>
              <a:ext cx="7870698" cy="9685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851659" y="445007"/>
              <a:ext cx="5490210" cy="9685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21958" y="104344"/>
            <a:ext cx="10796083" cy="988526"/>
          </a:xfrm>
          <a:prstGeom prst="rect">
            <a:avLst/>
          </a:prstGeom>
        </p:spPr>
        <p:txBody>
          <a:bodyPr vert="horz" wrap="square" lIns="0" tIns="253542" rIns="0" bIns="0" rtlCol="0">
            <a:spAutoFit/>
          </a:bodyPr>
          <a:lstStyle/>
          <a:p>
            <a:pPr marL="1592580" marR="5080" indent="-1117600">
              <a:lnSpc>
                <a:spcPct val="70000"/>
              </a:lnSpc>
              <a:spcBef>
                <a:spcPts val="1320"/>
              </a:spcBef>
            </a:pPr>
            <a:r>
              <a:rPr sz="3400" spc="-5" dirty="0"/>
              <a:t>МЕТОДИ ЗА ОПИСАНИЕТО НА  СИНТАКСИСА НА</a:t>
            </a:r>
            <a:r>
              <a:rPr sz="3400" spc="20" dirty="0"/>
              <a:t> </a:t>
            </a:r>
            <a:r>
              <a:rPr sz="3400" spc="-10" dirty="0"/>
              <a:t>ЕП</a:t>
            </a:r>
            <a:endParaRPr sz="3400"/>
          </a:p>
        </p:txBody>
      </p:sp>
      <p:grpSp>
        <p:nvGrpSpPr>
          <p:cNvPr id="6" name="object 6"/>
          <p:cNvGrpSpPr/>
          <p:nvPr/>
        </p:nvGrpSpPr>
        <p:grpSpPr>
          <a:xfrm>
            <a:off x="1879091" y="950975"/>
            <a:ext cx="8681720" cy="689610"/>
            <a:chOff x="355091" y="950975"/>
            <a:chExt cx="8681720" cy="689610"/>
          </a:xfrm>
        </p:grpSpPr>
        <p:sp>
          <p:nvSpPr>
            <p:cNvPr id="7" name="object 7"/>
            <p:cNvSpPr/>
            <p:nvPr/>
          </p:nvSpPr>
          <p:spPr>
            <a:xfrm>
              <a:off x="355091" y="950975"/>
              <a:ext cx="2273046" cy="6896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307336" y="950975"/>
              <a:ext cx="1565910" cy="6896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553968" y="950975"/>
              <a:ext cx="744474" cy="6896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979163" y="950975"/>
              <a:ext cx="1094993" cy="6896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54880" y="950975"/>
              <a:ext cx="796289" cy="6896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230368" y="950975"/>
              <a:ext cx="698753" cy="6896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611368" y="950975"/>
              <a:ext cx="2204466" cy="6896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496556" y="950975"/>
              <a:ext cx="1264157" cy="68961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441435" y="950975"/>
              <a:ext cx="595122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62987" y="1036065"/>
            <a:ext cx="829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Синтактични</a:t>
            </a:r>
            <a:r>
              <a:rPr sz="24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правила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един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ЕП</a:t>
            </a:r>
            <a:r>
              <a:rPr sz="24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са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сравнително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малко</a:t>
            </a:r>
            <a:r>
              <a:rPr sz="24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80031" y="1167384"/>
            <a:ext cx="8881110" cy="692785"/>
            <a:chOff x="256031" y="1167383"/>
            <a:chExt cx="8881110" cy="692785"/>
          </a:xfrm>
        </p:grpSpPr>
        <p:sp>
          <p:nvSpPr>
            <p:cNvPr id="18" name="object 18"/>
            <p:cNvSpPr/>
            <p:nvPr/>
          </p:nvSpPr>
          <p:spPr>
            <a:xfrm>
              <a:off x="256031" y="1170431"/>
              <a:ext cx="1235202" cy="689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173479" y="1170431"/>
              <a:ext cx="2067306" cy="6896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825496" y="1167383"/>
              <a:ext cx="608837" cy="68961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019043" y="1170431"/>
              <a:ext cx="881633" cy="6896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582923" y="1170431"/>
              <a:ext cx="1110234" cy="68961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375403" y="1170431"/>
              <a:ext cx="564641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620767" y="1170431"/>
              <a:ext cx="1390650" cy="68961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693664" y="1170431"/>
              <a:ext cx="720089" cy="68961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094476" y="1170431"/>
              <a:ext cx="735329" cy="68961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510528" y="1170431"/>
              <a:ext cx="698753" cy="68961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891527" y="1170431"/>
              <a:ext cx="1527809" cy="68961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101584" y="1170431"/>
              <a:ext cx="1035557" cy="6896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963927" y="1255521"/>
            <a:ext cx="8492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точно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определени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ето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защо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mbria"/>
                <a:cs typeface="Cambria"/>
              </a:rPr>
              <a:t>удобно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те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да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се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описват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чрез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647444" y="1389889"/>
            <a:ext cx="9020810" cy="2193925"/>
            <a:chOff x="123444" y="1389888"/>
            <a:chExt cx="9020810" cy="2193925"/>
          </a:xfrm>
        </p:grpSpPr>
        <p:sp>
          <p:nvSpPr>
            <p:cNvPr id="32" name="object 32"/>
            <p:cNvSpPr/>
            <p:nvPr/>
          </p:nvSpPr>
          <p:spPr>
            <a:xfrm>
              <a:off x="2892551" y="1389888"/>
              <a:ext cx="1171194" cy="6896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747515" y="1389888"/>
              <a:ext cx="595122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024884" y="1389888"/>
              <a:ext cx="1796034" cy="68961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503164" y="1389888"/>
              <a:ext cx="995934" cy="6896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23444" y="1712976"/>
              <a:ext cx="953262" cy="6896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61416" y="1709928"/>
              <a:ext cx="521982" cy="68961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68095" y="1712976"/>
              <a:ext cx="1997202" cy="6896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479548" y="1712976"/>
              <a:ext cx="1430274" cy="68961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624072" y="1712976"/>
              <a:ext cx="704850" cy="68961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044696" y="1712976"/>
              <a:ext cx="2614422" cy="68961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373367" y="1712976"/>
              <a:ext cx="744473" cy="6896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833615" y="1712976"/>
              <a:ext cx="1972818" cy="68961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8522208" y="1712976"/>
              <a:ext cx="621792" cy="68961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23444" y="1969008"/>
              <a:ext cx="1094994" cy="6896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97635" y="1969008"/>
              <a:ext cx="1907286" cy="6896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488692" y="1969008"/>
              <a:ext cx="1049274" cy="68961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218688" y="1969008"/>
              <a:ext cx="698753" cy="6896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3502152" y="1965960"/>
              <a:ext cx="511289" cy="68961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65760" y="2302763"/>
              <a:ext cx="630174" cy="64084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594360" y="2272284"/>
              <a:ext cx="1340358" cy="68961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616963" y="2272284"/>
              <a:ext cx="744474" cy="6896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2042160" y="2272284"/>
              <a:ext cx="1194053" cy="68961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2820923" y="2269236"/>
              <a:ext cx="521982" cy="68961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927604" y="2272284"/>
              <a:ext cx="1090421" cy="68961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65760" y="2599944"/>
              <a:ext cx="630174" cy="64084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94360" y="2569463"/>
              <a:ext cx="2234945" cy="68961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510027" y="2569463"/>
              <a:ext cx="1754886" cy="68961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352044" y="2894076"/>
              <a:ext cx="1229106" cy="68961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261871" y="2894076"/>
              <a:ext cx="1399793" cy="68961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831341" y="1474674"/>
            <a:ext cx="8754745" cy="19148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1935">
              <a:lnSpc>
                <a:spcPts val="2715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строг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2400" i="1" spc="-5" dirty="0">
                <a:solidFill>
                  <a:srgbClr val="FFFFFF"/>
                </a:solidFill>
                <a:latin typeface="Cambria"/>
                <a:cs typeface="Cambria"/>
              </a:rPr>
              <a:t>формален</a:t>
            </a:r>
            <a:r>
              <a:rPr sz="2400" i="1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FFFF"/>
                </a:solidFill>
                <a:latin typeface="Cambria"/>
                <a:cs typeface="Cambria"/>
              </a:rPr>
              <a:t>език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12700" marR="5080">
              <a:lnSpc>
                <a:spcPct val="70000"/>
              </a:lnSpc>
              <a:spcBef>
                <a:spcPts val="700"/>
              </a:spcBef>
              <a:tabLst>
                <a:tab pos="2368550" algn="l"/>
                <a:tab pos="3513454" algn="l"/>
                <a:tab pos="3934460" algn="l"/>
                <a:tab pos="6263640" algn="l"/>
                <a:tab pos="6724015" algn="l"/>
                <a:tab pos="8412480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й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известните	м</a:t>
            </a:r>
            <a:r>
              <a:rPr sz="2400" spc="10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400" spc="-65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ди	за	с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п</a:t>
            </a:r>
            <a:r>
              <a:rPr sz="2400" spc="10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цифицир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не	на	синта</a:t>
            </a:r>
            <a:r>
              <a:rPr sz="2400" spc="-25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сиса	на  един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програмен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език</a:t>
            </a:r>
            <a:r>
              <a:rPr sz="24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са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483870" indent="-243204">
              <a:lnSpc>
                <a:spcPts val="2120"/>
              </a:lnSpc>
              <a:buSzPct val="95833"/>
              <a:buFont typeface="Wingdings"/>
              <a:buChar char=""/>
              <a:tabLst>
                <a:tab pos="484505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форми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40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Бекус</a:t>
            </a:r>
            <a:r>
              <a:rPr sz="2400" spc="-15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Наур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5006340">
              <a:lnSpc>
                <a:spcPts val="2560"/>
              </a:lnSpc>
              <a:spcBef>
                <a:spcPts val="80"/>
              </a:spcBef>
              <a:buSzPct val="95833"/>
              <a:buFont typeface="Wingdings"/>
              <a:buChar char=""/>
              <a:tabLst>
                <a:tab pos="484505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синтактични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диаграми  Двата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метода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889759" y="3226307"/>
            <a:ext cx="8778240" cy="962660"/>
            <a:chOff x="365759" y="3226307"/>
            <a:chExt cx="8778240" cy="962660"/>
          </a:xfrm>
        </p:grpSpPr>
        <p:sp>
          <p:nvSpPr>
            <p:cNvPr id="63" name="object 63"/>
            <p:cNvSpPr/>
            <p:nvPr/>
          </p:nvSpPr>
          <p:spPr>
            <a:xfrm>
              <a:off x="365759" y="3259835"/>
              <a:ext cx="630174" cy="64084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94359" y="3229355"/>
              <a:ext cx="575310" cy="68960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022604" y="3229355"/>
              <a:ext cx="1664970" cy="68960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540508" y="3229355"/>
              <a:ext cx="729233" cy="68960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3124199" y="3229355"/>
              <a:ext cx="698753" cy="68960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3677412" y="3229355"/>
              <a:ext cx="1567434" cy="68960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4829556" y="3226307"/>
              <a:ext cx="511289" cy="68960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5193792" y="3229355"/>
              <a:ext cx="1998725" cy="68960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7045452" y="3229355"/>
              <a:ext cx="698753" cy="68960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7598664" y="3229355"/>
              <a:ext cx="1066037" cy="68960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8517636" y="3229355"/>
              <a:ext cx="626364" cy="68960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580643" y="3499103"/>
              <a:ext cx="2213610" cy="68961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2598420" y="3499103"/>
              <a:ext cx="1744218" cy="68961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4146804" y="3499103"/>
              <a:ext cx="704850" cy="68961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4655819" y="3499103"/>
              <a:ext cx="1860042" cy="68961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6320027" y="3499103"/>
              <a:ext cx="938022" cy="68961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2288540" y="3584829"/>
            <a:ext cx="6289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030730" algn="l"/>
                <a:tab pos="3578860" algn="l"/>
                <a:tab pos="4088129" algn="l"/>
                <a:tab pos="5752465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ъзпри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тит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	н</a:t>
            </a:r>
            <a:r>
              <a:rPr sz="2400" spc="-45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чините	за	озн</a:t>
            </a:r>
            <a:r>
              <a:rPr sz="2400" spc="-40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чение	п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р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8586216" y="3499103"/>
            <a:ext cx="2082164" cy="689610"/>
            <a:chOff x="7062216" y="3499103"/>
            <a:chExt cx="2082164" cy="689610"/>
          </a:xfrm>
        </p:grpSpPr>
        <p:sp>
          <p:nvSpPr>
            <p:cNvPr id="81" name="object 81"/>
            <p:cNvSpPr/>
            <p:nvPr/>
          </p:nvSpPr>
          <p:spPr>
            <a:xfrm>
              <a:off x="7062216" y="3499103"/>
              <a:ext cx="1660398" cy="68961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8526780" y="3499103"/>
              <a:ext cx="617220" cy="68961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059941" y="3315081"/>
            <a:ext cx="8531225" cy="66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 marR="9525" indent="-243204" algn="r">
              <a:lnSpc>
                <a:spcPts val="25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43204" algn="l"/>
                <a:tab pos="670560" algn="l"/>
                <a:tab pos="2188210" algn="l"/>
                <a:tab pos="2772410" algn="l"/>
                <a:tab pos="3325495" algn="l"/>
                <a:tab pos="4842510" algn="l"/>
                <a:tab pos="6694170" algn="l"/>
                <a:tab pos="7247255" algn="l"/>
                <a:tab pos="8166734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	основа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	си	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	е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д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400" spc="1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,	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раз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л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ича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т	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	само	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по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R="5080" algn="r">
              <a:lnSpc>
                <a:spcPts val="2500"/>
              </a:lnSpc>
              <a:tabLst>
                <a:tab pos="1464310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з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дав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	на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889759" y="3770377"/>
            <a:ext cx="8778240" cy="2651125"/>
            <a:chOff x="365759" y="3770376"/>
            <a:chExt cx="8778240" cy="2651125"/>
          </a:xfrm>
        </p:grpSpPr>
        <p:sp>
          <p:nvSpPr>
            <p:cNvPr id="85" name="object 85"/>
            <p:cNvSpPr/>
            <p:nvPr/>
          </p:nvSpPr>
          <p:spPr>
            <a:xfrm>
              <a:off x="580643" y="3770376"/>
              <a:ext cx="2539746" cy="68961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2802636" y="3770376"/>
              <a:ext cx="1565910" cy="6896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365759" y="4134612"/>
              <a:ext cx="630174" cy="64084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594359" y="4104132"/>
              <a:ext cx="1844802" cy="689609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2118359" y="4104132"/>
              <a:ext cx="1892045" cy="68960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595115" y="4101084"/>
              <a:ext cx="511289" cy="68960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848868" y="4512564"/>
              <a:ext cx="460997" cy="55397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1069847" y="4501896"/>
              <a:ext cx="1843277" cy="5768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2647187" y="4501896"/>
              <a:ext cx="1247393" cy="57683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3627119" y="4498848"/>
              <a:ext cx="476262" cy="576833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3835907" y="4501896"/>
              <a:ext cx="913638" cy="57683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4482083" y="4501896"/>
              <a:ext cx="610362" cy="576833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4823459" y="4501896"/>
              <a:ext cx="1311402" cy="576833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5864351" y="4501896"/>
              <a:ext cx="622553" cy="576833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6217919" y="4501896"/>
              <a:ext cx="1000505" cy="57683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8868" y="4831080"/>
              <a:ext cx="460997" cy="55397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69847" y="4820412"/>
              <a:ext cx="2134362" cy="576834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3002280" y="4820412"/>
              <a:ext cx="1247394" cy="576834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4047744" y="4817364"/>
              <a:ext cx="476262" cy="576834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4322063" y="4820412"/>
              <a:ext cx="628650" cy="57683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4602480" y="4817364"/>
              <a:ext cx="436625" cy="5768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4690871" y="4820412"/>
              <a:ext cx="1187958" cy="576834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5676900" y="4820412"/>
              <a:ext cx="1838705" cy="576834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13676" y="4820412"/>
              <a:ext cx="1830323" cy="576834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8805671" y="4817364"/>
              <a:ext cx="338327" cy="57683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69847" y="5076444"/>
              <a:ext cx="1515617" cy="576834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2510027" y="5076444"/>
              <a:ext cx="610362" cy="57683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3044952" y="5076444"/>
              <a:ext cx="1776222" cy="576834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4745736" y="5076444"/>
              <a:ext cx="1340358" cy="576834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6009131" y="5076444"/>
              <a:ext cx="497573" cy="576834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6431280" y="5076444"/>
              <a:ext cx="1015746" cy="57683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7371588" y="5076444"/>
              <a:ext cx="1772411" cy="57683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69847" y="5332476"/>
              <a:ext cx="1855469" cy="576834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2577083" y="5329428"/>
              <a:ext cx="428993" cy="576834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2958083" y="5332476"/>
              <a:ext cx="2330958" cy="576834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5241036" y="5332476"/>
              <a:ext cx="1341882" cy="576834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6534912" y="5332476"/>
              <a:ext cx="1148333" cy="576834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7635240" y="5332476"/>
              <a:ext cx="613409" cy="576834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8200643" y="5332476"/>
              <a:ext cx="943355" cy="576834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69847" y="5588508"/>
              <a:ext cx="1549146" cy="57683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2406395" y="5588508"/>
              <a:ext cx="608838" cy="576834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2802636" y="5588508"/>
              <a:ext cx="1779269" cy="576834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4367783" y="5585460"/>
              <a:ext cx="435114" cy="576834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4454651" y="5588508"/>
              <a:ext cx="1146810" cy="576834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5388863" y="5588508"/>
              <a:ext cx="1558289" cy="576834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6598919" y="5585460"/>
              <a:ext cx="515861" cy="576834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6902195" y="5588508"/>
              <a:ext cx="589013" cy="576834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7278624" y="5588508"/>
              <a:ext cx="613409" cy="576834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7679436" y="5588508"/>
              <a:ext cx="584441" cy="576834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8051291" y="5588508"/>
              <a:ext cx="1092706" cy="576834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1069847" y="5844540"/>
              <a:ext cx="1459230" cy="576834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2257043" y="5844540"/>
              <a:ext cx="1844802" cy="576834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3831336" y="5844540"/>
              <a:ext cx="622553" cy="576834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4184904" y="5844540"/>
              <a:ext cx="666750" cy="576834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2059941" y="3856101"/>
            <a:ext cx="8531225" cy="238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algn="just">
              <a:lnSpc>
                <a:spcPts val="2755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синтактичните</a:t>
            </a:r>
            <a:r>
              <a:rPr sz="24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правила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55270" indent="-243204" algn="just">
              <a:lnSpc>
                <a:spcPts val="2755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използват</a:t>
            </a:r>
            <a:r>
              <a:rPr sz="24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понятията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lvl="1" indent="-229235" algn="just">
              <a:spcBef>
                <a:spcPts val="125"/>
              </a:spcBef>
              <a:buFont typeface="Lucida Fax"/>
              <a:buChar char="–"/>
              <a:tabLst>
                <a:tab pos="699135" algn="l"/>
              </a:tabLst>
            </a:pPr>
            <a:r>
              <a:rPr sz="2000" b="1" spc="-5" dirty="0">
                <a:solidFill>
                  <a:srgbClr val="FFFFFF"/>
                </a:solidFill>
                <a:latin typeface="Cambria"/>
                <a:cs typeface="Cambria"/>
              </a:rPr>
              <a:t>терминален</a:t>
            </a:r>
            <a:r>
              <a:rPr sz="2000" b="1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mbria"/>
                <a:cs typeface="Cambria"/>
              </a:rPr>
              <a:t>символ</a:t>
            </a:r>
            <a:r>
              <a:rPr sz="2000" b="1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–</a:t>
            </a:r>
            <a:r>
              <a:rPr sz="2000" spc="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дума</a:t>
            </a:r>
            <a:r>
              <a:rPr sz="20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от</a:t>
            </a:r>
            <a:r>
              <a:rPr sz="20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речника</a:t>
            </a:r>
            <a:r>
              <a:rPr sz="20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0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езика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marR="5080" lvl="1" indent="-228600" algn="just">
              <a:lnSpc>
                <a:spcPct val="84000"/>
              </a:lnSpc>
              <a:spcBef>
                <a:spcPts val="490"/>
              </a:spcBef>
              <a:buFont typeface="Lucida Fax"/>
              <a:buChar char="–"/>
              <a:tabLst>
                <a:tab pos="699135" algn="l"/>
              </a:tabLst>
            </a:pPr>
            <a:r>
              <a:rPr sz="2000" b="1" spc="-5" dirty="0">
                <a:solidFill>
                  <a:srgbClr val="FFFFFF"/>
                </a:solidFill>
                <a:latin typeface="Cambria"/>
                <a:cs typeface="Cambria"/>
              </a:rPr>
              <a:t>нетерминален символ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–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по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сложна синтактична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конструкция</a:t>
            </a:r>
            <a:r>
              <a:rPr sz="2000" spc="-10" dirty="0">
                <a:solidFill>
                  <a:srgbClr val="FFFFFF"/>
                </a:solidFill>
                <a:latin typeface="Lucida Fax"/>
                <a:cs typeface="Lucida Fax"/>
              </a:rPr>
              <a:t>, 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съставена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терминални символи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2000" spc="-15" dirty="0">
                <a:solidFill>
                  <a:srgbClr val="FFFFFF"/>
                </a:solidFill>
                <a:latin typeface="Cambria"/>
                <a:cs typeface="Cambria"/>
              </a:rPr>
              <a:t>други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синтактични 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конструкции</a:t>
            </a:r>
            <a:r>
              <a:rPr sz="2000" spc="-10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Нетерминалните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символи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трябва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да бъдат 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заместени </a:t>
            </a:r>
            <a:r>
              <a:rPr sz="20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терминални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според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правилата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),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за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да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се получи  правилна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конструкция на</a:t>
            </a:r>
            <a:r>
              <a:rPr sz="20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ЕП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40" name="object 1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131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3559" y="4572"/>
            <a:ext cx="8750300" cy="1253490"/>
            <a:chOff x="289559" y="4572"/>
            <a:chExt cx="8750300" cy="1253490"/>
          </a:xfrm>
        </p:grpSpPr>
        <p:sp>
          <p:nvSpPr>
            <p:cNvPr id="3" name="object 3"/>
            <p:cNvSpPr/>
            <p:nvPr/>
          </p:nvSpPr>
          <p:spPr>
            <a:xfrm>
              <a:off x="289559" y="4572"/>
              <a:ext cx="8750046" cy="9121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91083" y="345947"/>
              <a:ext cx="1838705" cy="9121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83435" y="345947"/>
              <a:ext cx="4615434" cy="9121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652515" y="345947"/>
              <a:ext cx="691134" cy="9121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97295" y="345947"/>
              <a:ext cx="3103626" cy="9121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21958" y="104345"/>
            <a:ext cx="10796083" cy="850361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6510" marR="5080" indent="-1905">
              <a:lnSpc>
                <a:spcPct val="70100"/>
              </a:lnSpc>
              <a:spcBef>
                <a:spcPts val="1255"/>
              </a:spcBef>
            </a:pPr>
            <a:r>
              <a:rPr spc="5" dirty="0"/>
              <a:t>ОПИСАНИЕ </a:t>
            </a:r>
            <a:r>
              <a:rPr dirty="0"/>
              <a:t>НА СИНТАКСИСА НА</a:t>
            </a:r>
            <a:r>
              <a:rPr spc="-185" dirty="0"/>
              <a:t> </a:t>
            </a:r>
            <a:r>
              <a:rPr spc="-5" dirty="0"/>
              <a:t>ЕП  </a:t>
            </a:r>
            <a:r>
              <a:rPr dirty="0"/>
              <a:t>ЧРЕЗ ФОРМИ НА </a:t>
            </a:r>
            <a:r>
              <a:rPr spc="-5" dirty="0"/>
              <a:t>БЕКУС-НАУР</a:t>
            </a:r>
            <a:r>
              <a:rPr spc="-90" dirty="0"/>
              <a:t> </a:t>
            </a:r>
            <a:r>
              <a:rPr dirty="0"/>
              <a:t>(БНФ)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647444" y="902209"/>
            <a:ext cx="8994140" cy="2482215"/>
            <a:chOff x="123444" y="902208"/>
            <a:chExt cx="8994140" cy="2482215"/>
          </a:xfrm>
        </p:grpSpPr>
        <p:sp>
          <p:nvSpPr>
            <p:cNvPr id="10" name="object 10"/>
            <p:cNvSpPr/>
            <p:nvPr/>
          </p:nvSpPr>
          <p:spPr>
            <a:xfrm>
              <a:off x="204216" y="902208"/>
              <a:ext cx="1754886" cy="6896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638299" y="902208"/>
              <a:ext cx="1460753" cy="6896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781299" y="902208"/>
              <a:ext cx="1372362" cy="6896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34384" y="902208"/>
              <a:ext cx="1972817" cy="6896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490972" y="902208"/>
              <a:ext cx="744474" cy="68961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916167" y="902208"/>
              <a:ext cx="1718310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315200" y="902208"/>
              <a:ext cx="1210818" cy="689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208263" y="902208"/>
              <a:ext cx="549401" cy="6896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23444" y="1158240"/>
              <a:ext cx="1070610" cy="68961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874776" y="1158240"/>
              <a:ext cx="1015746" cy="6896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475232" y="1155192"/>
              <a:ext cx="610362" cy="68961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670304" y="1158240"/>
              <a:ext cx="1844801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195827" y="1158240"/>
              <a:ext cx="1207770" cy="68961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085844" y="1158240"/>
              <a:ext cx="595122" cy="68961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361688" y="1158240"/>
              <a:ext cx="1410462" cy="68961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454396" y="1158240"/>
              <a:ext cx="1015746" cy="6896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152388" y="1158240"/>
              <a:ext cx="575297" cy="68961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408420" y="1158240"/>
              <a:ext cx="1198626" cy="68961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287767" y="1155192"/>
              <a:ext cx="1459229" cy="6896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23444" y="1414272"/>
              <a:ext cx="1494282" cy="6896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202435" y="1411224"/>
              <a:ext cx="511289" cy="68961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10539" y="1667256"/>
              <a:ext cx="607314" cy="6896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02563" y="1670304"/>
              <a:ext cx="1395222" cy="6896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682496" y="1667256"/>
              <a:ext cx="521982" cy="68961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23444" y="1926336"/>
              <a:ext cx="1223010" cy="6896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931163" y="1923288"/>
              <a:ext cx="1183386" cy="68961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699260" y="1926336"/>
              <a:ext cx="2951226" cy="68961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235196" y="1923288"/>
              <a:ext cx="895350" cy="68961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715255" y="1926336"/>
              <a:ext cx="2951226" cy="68961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251191" y="1923288"/>
              <a:ext cx="607301" cy="68961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10539" y="2179319"/>
              <a:ext cx="607314" cy="6896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02563" y="2182368"/>
              <a:ext cx="2951226" cy="68961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3238499" y="2179319"/>
              <a:ext cx="1183386" cy="68961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006596" y="2182368"/>
              <a:ext cx="1296162" cy="68961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4887467" y="2179319"/>
              <a:ext cx="880110" cy="6896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352288" y="2182368"/>
              <a:ext cx="1296162" cy="68961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233159" y="2179319"/>
              <a:ext cx="799338" cy="68961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617208" y="2182368"/>
              <a:ext cx="2500122" cy="68961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23444" y="2438400"/>
              <a:ext cx="866394" cy="68961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574548" y="2435352"/>
              <a:ext cx="607314" cy="68961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10539" y="2691384"/>
              <a:ext cx="607314" cy="6896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702563" y="2694431"/>
              <a:ext cx="1296162" cy="68961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583435" y="2691384"/>
              <a:ext cx="3638550" cy="68961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831341" y="987297"/>
            <a:ext cx="8604885" cy="218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>
              <a:lnSpc>
                <a:spcPts val="245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Следният</a:t>
            </a:r>
            <a:r>
              <a:rPr sz="24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пример</a:t>
            </a:r>
            <a:r>
              <a:rPr sz="24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описва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синтаксиса</a:t>
            </a:r>
            <a:r>
              <a:rPr sz="2400" spc="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реалните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числа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12700">
              <a:lnSpc>
                <a:spcPts val="2014"/>
              </a:lnSpc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цяла</a:t>
            </a:r>
            <a:r>
              <a:rPr sz="24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част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2400" spc="1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десетична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точка</a:t>
            </a:r>
            <a:r>
              <a:rPr sz="24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24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дробна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част</a:t>
            </a:r>
            <a:r>
              <a:rPr sz="24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езика</a:t>
            </a:r>
            <a:r>
              <a:rPr sz="24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Pascal.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>
              <a:lnSpc>
                <a:spcPts val="2020"/>
              </a:lnSpc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Пример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399415">
              <a:lnSpc>
                <a:spcPts val="2020"/>
              </a:lnSpc>
            </a:pP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&lt;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реално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2700">
              <a:lnSpc>
                <a:spcPts val="2014"/>
              </a:lnSpc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число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&gt;::=&lt;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последователност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&gt;.&lt;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последователност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&gt;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399415">
              <a:lnSpc>
                <a:spcPts val="2014"/>
              </a:lnSpc>
            </a:pP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&lt;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последователност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&gt;::=&lt;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цифра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&gt;|&lt;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цифра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&gt;&lt;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последователн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12700">
              <a:lnSpc>
                <a:spcPts val="2014"/>
              </a:lnSpc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ост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&gt;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399415">
              <a:lnSpc>
                <a:spcPts val="2450"/>
              </a:lnSpc>
            </a:pPr>
            <a:r>
              <a:rPr sz="2400" spc="-10" dirty="0">
                <a:solidFill>
                  <a:srgbClr val="FFFFFF"/>
                </a:solidFill>
                <a:latin typeface="Lucida Fax"/>
                <a:cs typeface="Lucida Fax"/>
              </a:rPr>
              <a:t>&lt;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цифра</a:t>
            </a:r>
            <a:r>
              <a:rPr sz="2400" spc="-10" dirty="0">
                <a:solidFill>
                  <a:srgbClr val="FFFFFF"/>
                </a:solidFill>
                <a:latin typeface="Lucida Fax"/>
                <a:cs typeface="Lucida Fax"/>
              </a:rPr>
              <a:t>&gt;::=0|1|2|3|4|5|6|7|8|9</a:t>
            </a:r>
            <a:endParaRPr sz="24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524000" y="3058667"/>
            <a:ext cx="9144000" cy="580390"/>
            <a:chOff x="0" y="3058667"/>
            <a:chExt cx="9144000" cy="580390"/>
          </a:xfrm>
        </p:grpSpPr>
        <p:sp>
          <p:nvSpPr>
            <p:cNvPr id="55" name="object 55"/>
            <p:cNvSpPr/>
            <p:nvPr/>
          </p:nvSpPr>
          <p:spPr>
            <a:xfrm>
              <a:off x="0" y="3084588"/>
              <a:ext cx="352793" cy="5387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55447" y="3061715"/>
              <a:ext cx="1828038" cy="57683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818132" y="3061715"/>
              <a:ext cx="585978" cy="57683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238755" y="3061715"/>
              <a:ext cx="979169" cy="57683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3052572" y="3061715"/>
              <a:ext cx="997458" cy="57683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884676" y="3061715"/>
              <a:ext cx="499122" cy="57683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218432" y="3061715"/>
              <a:ext cx="1096517" cy="57683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5149596" y="3061715"/>
              <a:ext cx="913638" cy="57683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5715000" y="3058667"/>
              <a:ext cx="428993" cy="57683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978652" y="3061715"/>
              <a:ext cx="611885" cy="57683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425184" y="3061715"/>
              <a:ext cx="1073658" cy="57683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7333488" y="3061715"/>
              <a:ext cx="770381" cy="57683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7938516" y="3061715"/>
              <a:ext cx="874014" cy="57683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8647176" y="3061715"/>
              <a:ext cx="496823" cy="57683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602739" y="3130677"/>
            <a:ext cx="8987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  <a:tab pos="1903730" algn="l"/>
                <a:tab pos="2324735" algn="l"/>
                <a:tab pos="3138805" algn="l"/>
                <a:tab pos="3970654" algn="l"/>
                <a:tab pos="4304665" algn="l"/>
                <a:tab pos="5236210" algn="l"/>
                <a:tab pos="6064885" algn="l"/>
                <a:tab pos="6511925" algn="l"/>
                <a:tab pos="7419975" algn="l"/>
                <a:tab pos="8025130" algn="l"/>
                <a:tab pos="8734425" algn="l"/>
              </a:tabLst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Съ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здат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000" spc="-20" dirty="0">
                <a:solidFill>
                  <a:srgbClr val="FFFFFF"/>
                </a:solidFill>
                <a:latin typeface="Cambria"/>
                <a:cs typeface="Cambria"/>
              </a:rPr>
              <a:t>л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ите	са	Д</a:t>
            </a:r>
            <a:r>
              <a:rPr sz="2000" spc="-20" dirty="0">
                <a:solidFill>
                  <a:srgbClr val="FFFFFF"/>
                </a:solidFill>
                <a:latin typeface="Cambria"/>
                <a:cs typeface="Cambria"/>
              </a:rPr>
              <a:t>ж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он	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Б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2000" spc="-45" dirty="0">
                <a:solidFill>
                  <a:srgbClr val="FFFFFF"/>
                </a:solidFill>
                <a:latin typeface="Cambria"/>
                <a:cs typeface="Cambria"/>
              </a:rPr>
              <a:t>у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	и	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Пи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тъ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р	Н</a:t>
            </a:r>
            <a:r>
              <a:rPr sz="2000" spc="-30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у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р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.	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За	пър</a:t>
            </a:r>
            <a:r>
              <a:rPr sz="2000" spc="-15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и	п</a:t>
            </a:r>
            <a:r>
              <a:rPr sz="2000" spc="-70" dirty="0">
                <a:solidFill>
                  <a:srgbClr val="FFFFFF"/>
                </a:solidFill>
                <a:latin typeface="Cambria"/>
                <a:cs typeface="Cambria"/>
              </a:rPr>
              <a:t>ъ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т	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БН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Ф	</a:t>
            </a:r>
            <a:r>
              <a:rPr sz="2000" spc="15" dirty="0">
                <a:solidFill>
                  <a:srgbClr val="FFFFFF"/>
                </a:solidFill>
                <a:latin typeface="Cambria"/>
                <a:cs typeface="Cambria"/>
              </a:rPr>
              <a:t>се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679447" y="3272028"/>
            <a:ext cx="6592570" cy="580390"/>
            <a:chOff x="155447" y="3272028"/>
            <a:chExt cx="6592570" cy="580390"/>
          </a:xfrm>
        </p:grpSpPr>
        <p:sp>
          <p:nvSpPr>
            <p:cNvPr id="71" name="object 71"/>
            <p:cNvSpPr/>
            <p:nvPr/>
          </p:nvSpPr>
          <p:spPr>
            <a:xfrm>
              <a:off x="155447" y="3275076"/>
              <a:ext cx="1410462" cy="57683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295400" y="3275076"/>
              <a:ext cx="785622" cy="57683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1810512" y="3275076"/>
              <a:ext cx="1706117" cy="576834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3244596" y="3275076"/>
              <a:ext cx="622554" cy="57683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3599688" y="3275076"/>
              <a:ext cx="1649730" cy="57683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4977383" y="3275076"/>
              <a:ext cx="622553" cy="57683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5332476" y="3272028"/>
              <a:ext cx="1012698" cy="5768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6076188" y="3272028"/>
              <a:ext cx="671321" cy="57683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831341" y="3344037"/>
            <a:ext cx="6270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използва при описанието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синтаксиса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Algol</a:t>
            </a:r>
            <a:r>
              <a:rPr sz="2000" spc="18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60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524000" y="3485389"/>
            <a:ext cx="9144000" cy="3000375"/>
            <a:chOff x="0" y="3485388"/>
            <a:chExt cx="9144000" cy="3000375"/>
          </a:xfrm>
        </p:grpSpPr>
        <p:sp>
          <p:nvSpPr>
            <p:cNvPr id="81" name="object 81"/>
            <p:cNvSpPr/>
            <p:nvPr/>
          </p:nvSpPr>
          <p:spPr>
            <a:xfrm>
              <a:off x="0" y="3511308"/>
              <a:ext cx="352793" cy="5387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55447" y="3488436"/>
              <a:ext cx="2471166" cy="57683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2359151" y="3488436"/>
              <a:ext cx="1247394" cy="576833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3337559" y="3488436"/>
              <a:ext cx="610362" cy="57683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3678935" y="3488436"/>
              <a:ext cx="991362" cy="5768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4401311" y="3488436"/>
              <a:ext cx="1602486" cy="57683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5731764" y="3488436"/>
              <a:ext cx="584453" cy="576833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6050279" y="3488436"/>
              <a:ext cx="1255014" cy="57683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7033259" y="3485388"/>
              <a:ext cx="512825" cy="57683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7197852" y="3485388"/>
              <a:ext cx="517410" cy="57683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0" y="3800868"/>
              <a:ext cx="352793" cy="5387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155447" y="3777996"/>
              <a:ext cx="2242566" cy="576833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2145792" y="3777996"/>
              <a:ext cx="1340358" cy="57683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3233927" y="3774948"/>
              <a:ext cx="476262" cy="576833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3457955" y="3777996"/>
              <a:ext cx="939546" cy="576833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4145279" y="3777996"/>
              <a:ext cx="790194" cy="576833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4683252" y="3777996"/>
              <a:ext cx="1055370" cy="57683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5390388" y="3774948"/>
              <a:ext cx="428993" cy="57683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5567171" y="3777996"/>
              <a:ext cx="1416557" cy="576833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6731507" y="3777996"/>
              <a:ext cx="480834" cy="57683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6960107" y="3777996"/>
              <a:ext cx="1166622" cy="576833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74507" y="3777996"/>
              <a:ext cx="1018794" cy="576833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8639556" y="3774948"/>
              <a:ext cx="504444" cy="576833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155447" y="3988308"/>
              <a:ext cx="590550" cy="576833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478536" y="3988308"/>
              <a:ext cx="596646" cy="57683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0" y="4303788"/>
              <a:ext cx="352793" cy="5387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155447" y="4280916"/>
              <a:ext cx="1855470" cy="57683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44979" y="4280916"/>
              <a:ext cx="1343406" cy="576834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2817876" y="4280916"/>
              <a:ext cx="584453" cy="576834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3134867" y="4280916"/>
              <a:ext cx="1384554" cy="576834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4250435" y="4280916"/>
              <a:ext cx="480834" cy="57683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4463796" y="4280916"/>
              <a:ext cx="1317498" cy="576834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5509259" y="4277868"/>
              <a:ext cx="558546" cy="576834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5719571" y="4277868"/>
              <a:ext cx="601218" cy="576834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5972555" y="4277868"/>
              <a:ext cx="558546" cy="576834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0" y="4735080"/>
              <a:ext cx="352793" cy="5387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155447" y="4712208"/>
              <a:ext cx="1044702" cy="576834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931163" y="4712208"/>
              <a:ext cx="2094738" cy="57683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2756916" y="4712208"/>
              <a:ext cx="585978" cy="57683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2994660" y="4709160"/>
              <a:ext cx="428993" cy="576833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394715" y="5134355"/>
              <a:ext cx="415277" cy="53872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2648" y="5108448"/>
              <a:ext cx="601218" cy="5768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865632" y="5108448"/>
              <a:ext cx="476262" cy="576833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72896" y="5111495"/>
              <a:ext cx="883158" cy="576833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1687067" y="5111495"/>
              <a:ext cx="791718" cy="57683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2208276" y="5111495"/>
              <a:ext cx="1143762" cy="576833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3084576" y="5111495"/>
              <a:ext cx="1727453" cy="576833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394715" y="5533644"/>
              <a:ext cx="415277" cy="53872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612648" y="5507736"/>
              <a:ext cx="601218" cy="576833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865632" y="5507736"/>
              <a:ext cx="476262" cy="576833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72896" y="5510783"/>
              <a:ext cx="851154" cy="576834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55064" y="5510783"/>
              <a:ext cx="610362" cy="57683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1997964" y="5510783"/>
              <a:ext cx="1651254" cy="576834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3300984" y="5507736"/>
              <a:ext cx="505206" cy="576833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3457955" y="5510783"/>
              <a:ext cx="1020318" cy="576834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4207764" y="5510783"/>
              <a:ext cx="621029" cy="576834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4562855" y="5510783"/>
              <a:ext cx="471690" cy="576834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4767071" y="5510783"/>
              <a:ext cx="2030729" cy="576834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394715" y="5931408"/>
              <a:ext cx="415277" cy="53872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612648" y="5908548"/>
              <a:ext cx="1500377" cy="576834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1844039" y="5905500"/>
              <a:ext cx="496062" cy="576834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object 142"/>
            <p:cNvSpPr/>
            <p:nvPr/>
          </p:nvSpPr>
          <p:spPr>
            <a:xfrm>
              <a:off x="1991867" y="5908548"/>
              <a:ext cx="471690" cy="576834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2196083" y="5908548"/>
              <a:ext cx="1532382" cy="576834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56432" y="5905500"/>
              <a:ext cx="471690" cy="576834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3579876" y="5908548"/>
              <a:ext cx="791718" cy="576834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4023359" y="5905500"/>
              <a:ext cx="471690" cy="576834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1602739" y="3557396"/>
            <a:ext cx="8987790" cy="2752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34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i="1" spc="-5" dirty="0">
                <a:solidFill>
                  <a:srgbClr val="FFFFFF"/>
                </a:solidFill>
                <a:latin typeface="Cambria"/>
                <a:cs typeface="Cambria"/>
              </a:rPr>
              <a:t>Деривационният</a:t>
            </a:r>
            <a:r>
              <a:rPr sz="2000" b="1" i="1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b="1" i="1" spc="-5" dirty="0">
                <a:solidFill>
                  <a:srgbClr val="FFFFFF"/>
                </a:solidFill>
                <a:latin typeface="Cambria"/>
                <a:cs typeface="Cambria"/>
              </a:rPr>
              <a:t>символ</a:t>
            </a:r>
            <a:r>
              <a:rPr sz="2000" b="1" i="1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от</a:t>
            </a:r>
            <a:r>
              <a:rPr sz="20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всяка</a:t>
            </a:r>
            <a:r>
              <a:rPr sz="20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продукция</a:t>
            </a:r>
            <a:r>
              <a:rPr sz="20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се</a:t>
            </a:r>
            <a:r>
              <a:rPr sz="200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записва</a:t>
            </a:r>
            <a:r>
              <a:rPr sz="20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Lucida Fax"/>
                <a:cs typeface="Lucida Fax"/>
              </a:rPr>
              <a:t>::=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lnSpc>
                <a:spcPts val="198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i="1" spc="-5" dirty="0">
                <a:solidFill>
                  <a:srgbClr val="FFFFFF"/>
                </a:solidFill>
                <a:latin typeface="Cambria"/>
                <a:cs typeface="Cambria"/>
              </a:rPr>
              <a:t>Нетерминални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символи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–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думи или фрази</a:t>
            </a:r>
            <a:r>
              <a:rPr sz="20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записани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в </a:t>
            </a:r>
            <a:r>
              <a:rPr sz="2000" spc="-20" dirty="0">
                <a:solidFill>
                  <a:srgbClr val="FFFFFF"/>
                </a:solidFill>
                <a:latin typeface="Cambria"/>
                <a:cs typeface="Cambria"/>
              </a:rPr>
              <a:t>ъглови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скоби</a:t>
            </a:r>
            <a:r>
              <a:rPr sz="2000" spc="-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(&lt;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>
              <a:lnSpc>
                <a:spcPts val="1980"/>
              </a:lnSpc>
            </a:pP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... &gt;)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lnSpc>
                <a:spcPts val="234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i="1" spc="-15" dirty="0">
                <a:solidFill>
                  <a:srgbClr val="FFFFFF"/>
                </a:solidFill>
                <a:latin typeface="Cambria"/>
                <a:cs typeface="Cambria"/>
              </a:rPr>
              <a:t>Терминални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символи се записват в кавички</a:t>
            </a:r>
            <a:r>
              <a:rPr sz="2000" spc="-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(“…”)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Други </a:t>
            </a:r>
            <a:r>
              <a:rPr sz="2000" b="1" i="1" spc="-5" dirty="0">
                <a:solidFill>
                  <a:srgbClr val="FFFFFF"/>
                </a:solidFill>
                <a:latin typeface="Cambria"/>
                <a:cs typeface="Cambria"/>
              </a:rPr>
              <a:t>метасимволи</a:t>
            </a:r>
            <a:r>
              <a:rPr sz="2000" b="1" i="1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са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lvl="1" indent="-228600">
              <a:spcBef>
                <a:spcPts val="7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{} – </a:t>
            </a:r>
            <a:r>
              <a:rPr sz="2000" spc="-20" dirty="0">
                <a:solidFill>
                  <a:srgbClr val="FFFFFF"/>
                </a:solidFill>
                <a:latin typeface="Cambria"/>
                <a:cs typeface="Cambria"/>
              </a:rPr>
              <a:t>нула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или повече</a:t>
            </a:r>
            <a:r>
              <a:rPr sz="20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повторения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lvl="1" indent="-228600">
              <a:spcBef>
                <a:spcPts val="7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[] –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част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синтаксиса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която не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200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задължителна</a:t>
            </a: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lvl="1" indent="-228600">
              <a:spcBef>
                <a:spcPts val="7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Символът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|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е </a:t>
            </a:r>
            <a:r>
              <a:rPr sz="2000" spc="-5" dirty="0">
                <a:solidFill>
                  <a:srgbClr val="FFFFFF"/>
                </a:solidFill>
                <a:latin typeface="Cambria"/>
                <a:cs typeface="Cambria"/>
              </a:rPr>
              <a:t>логическо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“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или</a:t>
            </a:r>
            <a:r>
              <a:rPr sz="2000" dirty="0">
                <a:solidFill>
                  <a:srgbClr val="FFFFFF"/>
                </a:solidFill>
                <a:latin typeface="Lucida Fax"/>
                <a:cs typeface="Lucida Fax"/>
              </a:rPr>
              <a:t>”</a:t>
            </a:r>
            <a:endParaRPr sz="20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148" name="object 1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31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951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3559" y="4572"/>
            <a:ext cx="8750300" cy="1253490"/>
            <a:chOff x="289559" y="4572"/>
            <a:chExt cx="8750300" cy="1253490"/>
          </a:xfrm>
        </p:grpSpPr>
        <p:sp>
          <p:nvSpPr>
            <p:cNvPr id="3" name="object 3"/>
            <p:cNvSpPr/>
            <p:nvPr/>
          </p:nvSpPr>
          <p:spPr>
            <a:xfrm>
              <a:off x="289559" y="4572"/>
              <a:ext cx="8750046" cy="9121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614171" y="345947"/>
              <a:ext cx="1838705" cy="9121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906523" y="345947"/>
              <a:ext cx="6669785" cy="9121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21958" y="104345"/>
            <a:ext cx="10796083" cy="850361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339725" marR="5080" indent="-325120">
              <a:lnSpc>
                <a:spcPct val="70100"/>
              </a:lnSpc>
              <a:spcBef>
                <a:spcPts val="1255"/>
              </a:spcBef>
            </a:pPr>
            <a:r>
              <a:rPr spc="5" dirty="0"/>
              <a:t>ОПИСАНИЕ </a:t>
            </a:r>
            <a:r>
              <a:rPr dirty="0"/>
              <a:t>НА СИНТАКСИСА НА</a:t>
            </a:r>
            <a:r>
              <a:rPr spc="-185" dirty="0"/>
              <a:t> </a:t>
            </a:r>
            <a:r>
              <a:rPr spc="-5" dirty="0"/>
              <a:t>ЕП  </a:t>
            </a:r>
            <a:r>
              <a:rPr dirty="0"/>
              <a:t>ЧРЕЗ СИНТАКТИЧНИ</a:t>
            </a:r>
            <a:r>
              <a:rPr spc="-55" dirty="0"/>
              <a:t> </a:t>
            </a:r>
            <a:r>
              <a:rPr dirty="0"/>
              <a:t>ДИАГРАМИ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524000" y="2212848"/>
            <a:ext cx="9144000" cy="1731010"/>
            <a:chOff x="0" y="2212848"/>
            <a:chExt cx="9144000" cy="1731010"/>
          </a:xfrm>
        </p:grpSpPr>
        <p:sp>
          <p:nvSpPr>
            <p:cNvPr id="8" name="object 8"/>
            <p:cNvSpPr/>
            <p:nvPr/>
          </p:nvSpPr>
          <p:spPr>
            <a:xfrm>
              <a:off x="0" y="2235695"/>
              <a:ext cx="340626" cy="5128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63068" y="2212848"/>
              <a:ext cx="1402842" cy="5509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13688" y="2212848"/>
              <a:ext cx="831341" cy="55092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891283" y="2212848"/>
              <a:ext cx="560069" cy="5509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196083" y="2212848"/>
              <a:ext cx="1616202" cy="550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60064" y="2212848"/>
              <a:ext cx="592074" cy="5509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896867" y="2212848"/>
              <a:ext cx="1447038" cy="5509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90159" y="2212848"/>
              <a:ext cx="592074" cy="5509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426964" y="2212848"/>
              <a:ext cx="634746" cy="55092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2651760"/>
              <a:ext cx="340626" cy="5128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63068" y="2628900"/>
              <a:ext cx="749045" cy="55092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82751" y="2628900"/>
              <a:ext cx="1329690" cy="55092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783079" y="2628900"/>
              <a:ext cx="1195578" cy="5509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749295" y="2628900"/>
              <a:ext cx="557009" cy="5509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078479" y="2628900"/>
              <a:ext cx="1191006" cy="55092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040123" y="2628900"/>
              <a:ext cx="1006601" cy="55092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817364" y="2628900"/>
              <a:ext cx="592074" cy="5509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180076" y="2628900"/>
              <a:ext cx="1992629" cy="55092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943343" y="2628900"/>
              <a:ext cx="1465326" cy="55092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075676" y="2625852"/>
              <a:ext cx="409194" cy="55092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255507" y="2628900"/>
              <a:ext cx="888492" cy="55092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63068" y="2947416"/>
              <a:ext cx="557022" cy="5509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63295" y="2947416"/>
              <a:ext cx="1363218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572767" y="2947416"/>
              <a:ext cx="439686" cy="55092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755648" y="2947416"/>
              <a:ext cx="1335786" cy="55092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837688" y="2947416"/>
              <a:ext cx="1745741" cy="55092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332732" y="2947416"/>
              <a:ext cx="1364741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3415284"/>
              <a:ext cx="340626" cy="5128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63068" y="3392424"/>
              <a:ext cx="2131314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103120" y="3392424"/>
              <a:ext cx="1274826" cy="5509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188207" y="3389376"/>
              <a:ext cx="453402" cy="55092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450335" y="3392424"/>
              <a:ext cx="893826" cy="55092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4152900" y="3392424"/>
              <a:ext cx="753618" cy="5509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716779" y="3392424"/>
              <a:ext cx="1003553" cy="55092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387340" y="3389376"/>
              <a:ext cx="409193" cy="55092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606796" y="3392424"/>
              <a:ext cx="1349502" cy="55092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765035" y="3392424"/>
              <a:ext cx="459485" cy="55092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7033259" y="3392424"/>
              <a:ext cx="1229105" cy="55092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7929371" y="3389376"/>
              <a:ext cx="409194" cy="55092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8147304" y="3392424"/>
              <a:ext cx="854201" cy="55092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8810243" y="3389376"/>
              <a:ext cx="333755" cy="55092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602739" y="2152929"/>
            <a:ext cx="8985250" cy="162179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41300" indent="-228600">
              <a:spcBef>
                <a:spcPts val="10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Графичен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език за описанието на синтаксис на</a:t>
            </a:r>
            <a:r>
              <a:rPr sz="1900" spc="-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ЕП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Над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входната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стрелка се записва името на 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синтактичната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категория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1900" spc="16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която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>
              <a:spcBef>
                <a:spcPts val="229"/>
              </a:spcBef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се определя с дадената синтактична</a:t>
            </a:r>
            <a:r>
              <a:rPr sz="19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диаграма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225"/>
              </a:spcBef>
              <a:buFont typeface="Arial"/>
              <a:buChar char="•"/>
              <a:tabLst>
                <a:tab pos="240665" algn="l"/>
                <a:tab pos="241300" algn="l"/>
                <a:tab pos="2181225" algn="l"/>
                <a:tab pos="3266440" algn="l"/>
                <a:tab pos="3528695" algn="l"/>
                <a:tab pos="4231640" algn="l"/>
                <a:tab pos="4795520" algn="l"/>
                <a:tab pos="5685790" algn="l"/>
                <a:tab pos="6844030" algn="l"/>
                <a:tab pos="7112634" algn="l"/>
                <a:tab pos="8226425" algn="l"/>
                <a:tab pos="8889365" algn="l"/>
              </a:tabLst>
            </a:pPr>
            <a:r>
              <a:rPr sz="1900" b="1" i="1" spc="-5" dirty="0">
                <a:solidFill>
                  <a:srgbClr val="FFFFFF"/>
                </a:solidFill>
                <a:latin typeface="Cambria"/>
                <a:cs typeface="Cambria"/>
              </a:rPr>
              <a:t>Нет</a:t>
            </a:r>
            <a:r>
              <a:rPr sz="1900" b="1" i="1" spc="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1900" b="1" i="1" spc="-10" dirty="0">
                <a:solidFill>
                  <a:srgbClr val="FFFFFF"/>
                </a:solidFill>
                <a:latin typeface="Cambria"/>
                <a:cs typeface="Cambria"/>
              </a:rPr>
              <a:t>р</a:t>
            </a:r>
            <a:r>
              <a:rPr sz="1900" b="1" i="1" dirty="0">
                <a:solidFill>
                  <a:srgbClr val="FFFFFF"/>
                </a:solidFill>
                <a:latin typeface="Cambria"/>
                <a:cs typeface="Cambria"/>
              </a:rPr>
              <a:t>м</a:t>
            </a:r>
            <a:r>
              <a:rPr sz="1900" b="1" i="1" spc="-10" dirty="0">
                <a:solidFill>
                  <a:srgbClr val="FFFFFF"/>
                </a:solidFill>
                <a:latin typeface="Cambria"/>
                <a:cs typeface="Cambria"/>
              </a:rPr>
              <a:t>ин</a:t>
            </a:r>
            <a:r>
              <a:rPr sz="1900" b="1" i="1" dirty="0">
                <a:solidFill>
                  <a:srgbClr val="FFFFFF"/>
                </a:solidFill>
                <a:latin typeface="Cambria"/>
                <a:cs typeface="Cambria"/>
              </a:rPr>
              <a:t>ал</a:t>
            </a:r>
            <a:r>
              <a:rPr sz="1900" b="1" i="1" spc="-10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1900" b="1" i="1" spc="-5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900" b="1" i="1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симво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л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–</a:t>
            </a:r>
            <a:r>
              <a:rPr sz="1900" dirty="0">
                <a:solidFill>
                  <a:srgbClr val="FFFFFF"/>
                </a:solidFill>
                <a:latin typeface="Lucida Fax"/>
                <a:cs typeface="Lucida Fax"/>
              </a:rPr>
              <a:t>	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ду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м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	ил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фр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аз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1900" dirty="0">
                <a:solidFill>
                  <a:srgbClr val="FFFFFF"/>
                </a:solidFill>
                <a:latin typeface="Lucida Fax"/>
                <a:cs typeface="Lucida Fax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запи</a:t>
            </a:r>
            <a:r>
              <a:rPr sz="1900" spc="5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п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р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ав</a:t>
            </a:r>
            <a:r>
              <a:rPr sz="1900" spc="-40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ъ</a:t>
            </a:r>
            <a:r>
              <a:rPr sz="1900" spc="5" dirty="0">
                <a:solidFill>
                  <a:srgbClr val="FFFFFF"/>
                </a:solidFill>
                <a:latin typeface="Cambria"/>
                <a:cs typeface="Cambria"/>
              </a:rPr>
              <a:t>г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r>
              <a:rPr sz="1900" dirty="0">
                <a:solidFill>
                  <a:srgbClr val="FFFFFF"/>
                </a:solidFill>
                <a:latin typeface="Lucida Fax"/>
                <a:cs typeface="Lucida Fax"/>
              </a:rPr>
              <a:t>	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б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ло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687069" y="3707892"/>
            <a:ext cx="1599565" cy="554355"/>
            <a:chOff x="163068" y="3707891"/>
            <a:chExt cx="1599565" cy="554355"/>
          </a:xfrm>
        </p:grpSpPr>
        <p:sp>
          <p:nvSpPr>
            <p:cNvPr id="51" name="object 51"/>
            <p:cNvSpPr/>
            <p:nvPr/>
          </p:nvSpPr>
          <p:spPr>
            <a:xfrm>
              <a:off x="163068" y="3707891"/>
              <a:ext cx="415277" cy="55092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321563" y="3710939"/>
              <a:ext cx="1440942" cy="55092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831340" y="3778377"/>
            <a:ext cx="12915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r>
              <a:rPr sz="1900" spc="-6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Например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524000" y="3710940"/>
            <a:ext cx="9144000" cy="2509520"/>
            <a:chOff x="0" y="3710940"/>
            <a:chExt cx="9144000" cy="2509520"/>
          </a:xfrm>
        </p:grpSpPr>
        <p:sp>
          <p:nvSpPr>
            <p:cNvPr id="55" name="object 55"/>
            <p:cNvSpPr/>
            <p:nvPr/>
          </p:nvSpPr>
          <p:spPr>
            <a:xfrm>
              <a:off x="2499360" y="3710940"/>
              <a:ext cx="750569" cy="55092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4181856"/>
              <a:ext cx="339090" cy="50977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64592" y="4159008"/>
              <a:ext cx="1754886" cy="54786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674876" y="4159008"/>
              <a:ext cx="1270253" cy="54786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694432" y="4159008"/>
              <a:ext cx="553974" cy="54786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2994660" y="4159008"/>
              <a:ext cx="1309877" cy="54786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052315" y="4159008"/>
              <a:ext cx="456425" cy="54786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253484" y="4159008"/>
              <a:ext cx="977646" cy="54786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4901184" y="4155960"/>
              <a:ext cx="406133" cy="54786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055108" y="4159008"/>
              <a:ext cx="883158" cy="54786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5608320" y="4155960"/>
              <a:ext cx="406133" cy="54786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5762244" y="4180344"/>
              <a:ext cx="619505" cy="54786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6051803" y="4155960"/>
              <a:ext cx="406133" cy="54786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6202679" y="4180344"/>
              <a:ext cx="909066" cy="54786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4625340"/>
              <a:ext cx="340626" cy="5128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839467" y="4599432"/>
              <a:ext cx="453402" cy="55092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2112264" y="4602480"/>
              <a:ext cx="1439417" cy="55092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3371088" y="4602480"/>
              <a:ext cx="1203198" cy="55092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4393691" y="4602480"/>
              <a:ext cx="1485138" cy="55092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5698235" y="4602480"/>
              <a:ext cx="1390650" cy="55092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6908292" y="4602480"/>
              <a:ext cx="593598" cy="55092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7321295" y="4602480"/>
              <a:ext cx="1608581" cy="55092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8750807" y="4602480"/>
              <a:ext cx="393191" cy="55092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163068" y="4920996"/>
              <a:ext cx="1198626" cy="55092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187196" y="4920996"/>
              <a:ext cx="1322069" cy="55092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2336292" y="4920996"/>
              <a:ext cx="592074" cy="5509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2755392" y="4920996"/>
              <a:ext cx="1518666" cy="55092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3941064" y="4917948"/>
              <a:ext cx="409193" cy="55092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175759" y="4920996"/>
              <a:ext cx="963930" cy="55092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4965191" y="4920996"/>
              <a:ext cx="1369314" cy="55092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6160008" y="4920996"/>
              <a:ext cx="755141" cy="55092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740652" y="4920996"/>
              <a:ext cx="598157" cy="55092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7164323" y="4920996"/>
              <a:ext cx="846581" cy="55092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7836407" y="4920996"/>
              <a:ext cx="1087374" cy="55092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8750807" y="4920996"/>
              <a:ext cx="393191" cy="55092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63068" y="5239512"/>
              <a:ext cx="1210818" cy="55092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1121663" y="5239512"/>
              <a:ext cx="1195577" cy="5509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0" y="5707380"/>
              <a:ext cx="340626" cy="51282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602740" y="4068028"/>
            <a:ext cx="8985885" cy="199898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241300" indent="-228600" algn="just">
              <a:spcBef>
                <a:spcPts val="1330"/>
              </a:spcBef>
              <a:buFont typeface="Arial"/>
              <a:buChar char="•"/>
              <a:tabLst>
                <a:tab pos="241300" algn="l"/>
              </a:tabLst>
            </a:pPr>
            <a:r>
              <a:rPr sz="1900" b="1" i="1" spc="-20" dirty="0">
                <a:solidFill>
                  <a:srgbClr val="FFFFFF"/>
                </a:solidFill>
                <a:latin typeface="Cambria"/>
                <a:cs typeface="Cambria"/>
              </a:rPr>
              <a:t>Терминални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символи се записват в овали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Напр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if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1900" spc="-18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then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marR="5080" indent="-228600" algn="just">
              <a:lnSpc>
                <a:spcPct val="11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  <a:tabLst>
                <a:tab pos="1917700" algn="l"/>
                <a:tab pos="1918335" algn="l"/>
              </a:tabLst>
            </a:pPr>
            <a:r>
              <a:rPr dirty="0">
                <a:solidFill>
                  <a:prstClr val="black"/>
                </a:solidFill>
                <a:latin typeface="Calibri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–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стрелката свързва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отделните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елементи 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на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диаграмата и  показва посоката на обхождане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Всяка диаграма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има 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по една </a:t>
            </a:r>
            <a:r>
              <a:rPr sz="1900" spc="-20" dirty="0">
                <a:solidFill>
                  <a:srgbClr val="FFFFFF"/>
                </a:solidFill>
                <a:latin typeface="Cambria"/>
                <a:cs typeface="Cambria"/>
              </a:rPr>
              <a:t>входна 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  </a:t>
            </a:r>
            <a:r>
              <a:rPr sz="1900" spc="-20" dirty="0">
                <a:solidFill>
                  <a:srgbClr val="FFFFFF"/>
                </a:solidFill>
                <a:latin typeface="Cambria"/>
                <a:cs typeface="Cambria"/>
              </a:rPr>
              <a:t>изходна</a:t>
            </a:r>
            <a:r>
              <a:rPr sz="19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стрелка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12700">
              <a:spcBef>
                <a:spcPts val="1220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3592067" y="6128004"/>
            <a:ext cx="1946910" cy="554355"/>
            <a:chOff x="2068067" y="6128003"/>
            <a:chExt cx="1946910" cy="554355"/>
          </a:xfrm>
        </p:grpSpPr>
        <p:sp>
          <p:nvSpPr>
            <p:cNvPr id="95" name="object 95"/>
            <p:cNvSpPr/>
            <p:nvPr/>
          </p:nvSpPr>
          <p:spPr>
            <a:xfrm>
              <a:off x="2068067" y="6128003"/>
              <a:ext cx="453402" cy="55092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2264663" y="6131051"/>
              <a:ext cx="1750314" cy="55092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3736595" y="6199123"/>
            <a:ext cx="16389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–</a:t>
            </a:r>
            <a:r>
              <a:rPr sz="1900" spc="-8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разклонение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773668" y="6128004"/>
            <a:ext cx="1221740" cy="554355"/>
            <a:chOff x="7249668" y="6128003"/>
            <a:chExt cx="1221740" cy="554355"/>
          </a:xfrm>
        </p:grpSpPr>
        <p:sp>
          <p:nvSpPr>
            <p:cNvPr id="99" name="object 99"/>
            <p:cNvSpPr/>
            <p:nvPr/>
          </p:nvSpPr>
          <p:spPr>
            <a:xfrm>
              <a:off x="7249668" y="6128003"/>
              <a:ext cx="453402" cy="55092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7446264" y="6131051"/>
              <a:ext cx="1024890" cy="55092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8919209" y="6199123"/>
            <a:ext cx="9144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–</a:t>
            </a:r>
            <a:r>
              <a:rPr sz="1900" spc="-8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цикъл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1926337" y="3793236"/>
            <a:ext cx="6576059" cy="2874645"/>
            <a:chOff x="402336" y="3793235"/>
            <a:chExt cx="6576059" cy="2874645"/>
          </a:xfrm>
        </p:grpSpPr>
        <p:sp>
          <p:nvSpPr>
            <p:cNvPr id="103" name="object 103"/>
            <p:cNvSpPr/>
            <p:nvPr/>
          </p:nvSpPr>
          <p:spPr>
            <a:xfrm>
              <a:off x="402336" y="4713731"/>
              <a:ext cx="1371600" cy="242570"/>
            </a:xfrm>
            <a:custGeom>
              <a:avLst/>
              <a:gdLst/>
              <a:ahLst/>
              <a:cxnLst/>
              <a:rect l="l" t="t" r="r" b="b"/>
              <a:pathLst>
                <a:path w="1371600" h="242570">
                  <a:moveTo>
                    <a:pt x="1371600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1371600" y="24231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DAA6B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404873" y="4836835"/>
              <a:ext cx="1330325" cy="22860"/>
            </a:xfrm>
            <a:custGeom>
              <a:avLst/>
              <a:gdLst/>
              <a:ahLst/>
              <a:cxnLst/>
              <a:rect l="l" t="t" r="r" b="b"/>
              <a:pathLst>
                <a:path w="1330325" h="22860">
                  <a:moveTo>
                    <a:pt x="1326381" y="0"/>
                  </a:moveTo>
                  <a:lnTo>
                    <a:pt x="3408" y="0"/>
                  </a:lnTo>
                  <a:lnTo>
                    <a:pt x="0" y="5010"/>
                  </a:lnTo>
                  <a:lnTo>
                    <a:pt x="0" y="17371"/>
                  </a:lnTo>
                  <a:lnTo>
                    <a:pt x="3408" y="22383"/>
                  </a:lnTo>
                  <a:lnTo>
                    <a:pt x="1326381" y="22383"/>
                  </a:lnTo>
                  <a:lnTo>
                    <a:pt x="1329855" y="17371"/>
                  </a:lnTo>
                  <a:lnTo>
                    <a:pt x="1329855" y="5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02980" y="4769645"/>
              <a:ext cx="74721" cy="15612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414528" y="5853683"/>
              <a:ext cx="1447800" cy="814069"/>
            </a:xfrm>
            <a:custGeom>
              <a:avLst/>
              <a:gdLst/>
              <a:ahLst/>
              <a:cxnLst/>
              <a:rect l="l" t="t" r="r" b="b"/>
              <a:pathLst>
                <a:path w="1447800" h="814070">
                  <a:moveTo>
                    <a:pt x="1447799" y="0"/>
                  </a:moveTo>
                  <a:lnTo>
                    <a:pt x="0" y="0"/>
                  </a:lnTo>
                  <a:lnTo>
                    <a:pt x="0" y="813815"/>
                  </a:lnTo>
                  <a:lnTo>
                    <a:pt x="1447799" y="813815"/>
                  </a:lnTo>
                  <a:lnTo>
                    <a:pt x="1447799" y="0"/>
                  </a:lnTo>
                  <a:close/>
                </a:path>
              </a:pathLst>
            </a:custGeom>
            <a:solidFill>
              <a:srgbClr val="DAA6B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421132" y="6100563"/>
              <a:ext cx="1327785" cy="0"/>
            </a:xfrm>
            <a:custGeom>
              <a:avLst/>
              <a:gdLst/>
              <a:ahLst/>
              <a:cxnLst/>
              <a:rect l="l" t="t" r="r" b="b"/>
              <a:pathLst>
                <a:path w="1327785">
                  <a:moveTo>
                    <a:pt x="0" y="0"/>
                  </a:moveTo>
                  <a:lnTo>
                    <a:pt x="1327516" y="0"/>
                  </a:lnTo>
                </a:path>
              </a:pathLst>
            </a:custGeom>
            <a:ln w="150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35443" y="6063160"/>
              <a:ext cx="112395" cy="82550"/>
            </a:xfrm>
            <a:custGeom>
              <a:avLst/>
              <a:gdLst/>
              <a:ahLst/>
              <a:cxnLst/>
              <a:rect l="l" t="t" r="r" b="b"/>
              <a:pathLst>
                <a:path w="112394" h="82550">
                  <a:moveTo>
                    <a:pt x="0" y="0"/>
                  </a:moveTo>
                  <a:lnTo>
                    <a:pt x="0" y="82306"/>
                  </a:lnTo>
                  <a:lnTo>
                    <a:pt x="112263" y="37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13671" y="5891086"/>
              <a:ext cx="535305" cy="165100"/>
            </a:xfrm>
            <a:custGeom>
              <a:avLst/>
              <a:gdLst/>
              <a:ahLst/>
              <a:cxnLst/>
              <a:rect l="l" t="t" r="r" b="b"/>
              <a:pathLst>
                <a:path w="535305" h="165100">
                  <a:moveTo>
                    <a:pt x="0" y="0"/>
                  </a:moveTo>
                  <a:lnTo>
                    <a:pt x="0" y="164593"/>
                  </a:lnTo>
                </a:path>
                <a:path w="535305" h="165100">
                  <a:moveTo>
                    <a:pt x="0" y="0"/>
                  </a:moveTo>
                  <a:lnTo>
                    <a:pt x="534978" y="7501"/>
                  </a:lnTo>
                </a:path>
              </a:pathLst>
            </a:custGeom>
            <a:ln w="141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35443" y="5861164"/>
              <a:ext cx="112395" cy="82550"/>
            </a:xfrm>
            <a:custGeom>
              <a:avLst/>
              <a:gdLst/>
              <a:ahLst/>
              <a:cxnLst/>
              <a:rect l="l" t="t" r="r" b="b"/>
              <a:pathLst>
                <a:path w="112394" h="82550">
                  <a:moveTo>
                    <a:pt x="0" y="0"/>
                  </a:moveTo>
                  <a:lnTo>
                    <a:pt x="0" y="82306"/>
                  </a:lnTo>
                  <a:lnTo>
                    <a:pt x="112263" y="37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13674" y="6055679"/>
              <a:ext cx="0" cy="448945"/>
            </a:xfrm>
            <a:custGeom>
              <a:avLst/>
              <a:gdLst/>
              <a:ahLst/>
              <a:cxnLst/>
              <a:rect l="l" t="t" r="r" b="b"/>
              <a:pathLst>
                <a:path h="448945">
                  <a:moveTo>
                    <a:pt x="0" y="0"/>
                  </a:moveTo>
                  <a:lnTo>
                    <a:pt x="0" y="448885"/>
                  </a:lnTo>
                </a:path>
              </a:pathLst>
            </a:custGeom>
            <a:ln w="132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33487" y="6317551"/>
              <a:ext cx="304165" cy="15240"/>
            </a:xfrm>
            <a:custGeom>
              <a:avLst/>
              <a:gdLst/>
              <a:ahLst/>
              <a:cxnLst/>
              <a:rect l="l" t="t" r="r" b="b"/>
              <a:pathLst>
                <a:path w="304165" h="15239">
                  <a:moveTo>
                    <a:pt x="13208" y="0"/>
                  </a:moveTo>
                  <a:lnTo>
                    <a:pt x="0" y="0"/>
                  </a:lnTo>
                  <a:lnTo>
                    <a:pt x="0" y="14960"/>
                  </a:lnTo>
                  <a:lnTo>
                    <a:pt x="6604" y="14960"/>
                  </a:lnTo>
                  <a:lnTo>
                    <a:pt x="13208" y="7480"/>
                  </a:lnTo>
                  <a:lnTo>
                    <a:pt x="13208" y="0"/>
                  </a:lnTo>
                  <a:close/>
                </a:path>
                <a:path w="304165" h="15239">
                  <a:moveTo>
                    <a:pt x="39636" y="0"/>
                  </a:moveTo>
                  <a:lnTo>
                    <a:pt x="26403" y="0"/>
                  </a:lnTo>
                  <a:lnTo>
                    <a:pt x="26403" y="14960"/>
                  </a:lnTo>
                  <a:lnTo>
                    <a:pt x="33020" y="14960"/>
                  </a:lnTo>
                  <a:lnTo>
                    <a:pt x="39636" y="7480"/>
                  </a:lnTo>
                  <a:lnTo>
                    <a:pt x="39636" y="0"/>
                  </a:lnTo>
                  <a:close/>
                </a:path>
                <a:path w="304165" h="15239">
                  <a:moveTo>
                    <a:pt x="66040" y="0"/>
                  </a:moveTo>
                  <a:lnTo>
                    <a:pt x="52844" y="0"/>
                  </a:lnTo>
                  <a:lnTo>
                    <a:pt x="52844" y="14960"/>
                  </a:lnTo>
                  <a:lnTo>
                    <a:pt x="59436" y="14960"/>
                  </a:lnTo>
                  <a:lnTo>
                    <a:pt x="66040" y="7480"/>
                  </a:lnTo>
                  <a:lnTo>
                    <a:pt x="66040" y="0"/>
                  </a:lnTo>
                  <a:close/>
                </a:path>
                <a:path w="304165" h="15239">
                  <a:moveTo>
                    <a:pt x="92456" y="0"/>
                  </a:moveTo>
                  <a:lnTo>
                    <a:pt x="79248" y="0"/>
                  </a:lnTo>
                  <a:lnTo>
                    <a:pt x="79248" y="14960"/>
                  </a:lnTo>
                  <a:lnTo>
                    <a:pt x="85864" y="14960"/>
                  </a:lnTo>
                  <a:lnTo>
                    <a:pt x="92456" y="7480"/>
                  </a:lnTo>
                  <a:lnTo>
                    <a:pt x="92456" y="0"/>
                  </a:lnTo>
                  <a:close/>
                </a:path>
                <a:path w="304165" h="15239">
                  <a:moveTo>
                    <a:pt x="118872" y="0"/>
                  </a:moveTo>
                  <a:lnTo>
                    <a:pt x="105664" y="0"/>
                  </a:lnTo>
                  <a:lnTo>
                    <a:pt x="105664" y="14960"/>
                  </a:lnTo>
                  <a:lnTo>
                    <a:pt x="112280" y="14960"/>
                  </a:lnTo>
                  <a:lnTo>
                    <a:pt x="118872" y="7480"/>
                  </a:lnTo>
                  <a:lnTo>
                    <a:pt x="118872" y="0"/>
                  </a:lnTo>
                  <a:close/>
                </a:path>
                <a:path w="304165" h="15239">
                  <a:moveTo>
                    <a:pt x="145300" y="0"/>
                  </a:moveTo>
                  <a:lnTo>
                    <a:pt x="132092" y="0"/>
                  </a:lnTo>
                  <a:lnTo>
                    <a:pt x="132092" y="14960"/>
                  </a:lnTo>
                  <a:lnTo>
                    <a:pt x="138696" y="14960"/>
                  </a:lnTo>
                  <a:lnTo>
                    <a:pt x="145300" y="7480"/>
                  </a:lnTo>
                  <a:lnTo>
                    <a:pt x="145300" y="0"/>
                  </a:lnTo>
                  <a:close/>
                </a:path>
                <a:path w="304165" h="15239">
                  <a:moveTo>
                    <a:pt x="171716" y="0"/>
                  </a:moveTo>
                  <a:lnTo>
                    <a:pt x="158508" y="0"/>
                  </a:lnTo>
                  <a:lnTo>
                    <a:pt x="158508" y="14960"/>
                  </a:lnTo>
                  <a:lnTo>
                    <a:pt x="165100" y="14960"/>
                  </a:lnTo>
                  <a:lnTo>
                    <a:pt x="171716" y="7480"/>
                  </a:lnTo>
                  <a:lnTo>
                    <a:pt x="171716" y="0"/>
                  </a:lnTo>
                  <a:close/>
                </a:path>
                <a:path w="304165" h="15239">
                  <a:moveTo>
                    <a:pt x="198132" y="0"/>
                  </a:moveTo>
                  <a:lnTo>
                    <a:pt x="184924" y="0"/>
                  </a:lnTo>
                  <a:lnTo>
                    <a:pt x="184924" y="14960"/>
                  </a:lnTo>
                  <a:lnTo>
                    <a:pt x="191528" y="14960"/>
                  </a:lnTo>
                  <a:lnTo>
                    <a:pt x="198132" y="7480"/>
                  </a:lnTo>
                  <a:lnTo>
                    <a:pt x="198132" y="0"/>
                  </a:lnTo>
                  <a:close/>
                </a:path>
                <a:path w="304165" h="15239">
                  <a:moveTo>
                    <a:pt x="224561" y="0"/>
                  </a:moveTo>
                  <a:lnTo>
                    <a:pt x="211340" y="0"/>
                  </a:lnTo>
                  <a:lnTo>
                    <a:pt x="211340" y="14960"/>
                  </a:lnTo>
                  <a:lnTo>
                    <a:pt x="217944" y="14960"/>
                  </a:lnTo>
                  <a:lnTo>
                    <a:pt x="224561" y="7480"/>
                  </a:lnTo>
                  <a:lnTo>
                    <a:pt x="224561" y="0"/>
                  </a:lnTo>
                  <a:close/>
                </a:path>
                <a:path w="304165" h="15239">
                  <a:moveTo>
                    <a:pt x="250977" y="0"/>
                  </a:moveTo>
                  <a:lnTo>
                    <a:pt x="237769" y="0"/>
                  </a:lnTo>
                  <a:lnTo>
                    <a:pt x="237769" y="14960"/>
                  </a:lnTo>
                  <a:lnTo>
                    <a:pt x="244360" y="14960"/>
                  </a:lnTo>
                  <a:lnTo>
                    <a:pt x="250977" y="7480"/>
                  </a:lnTo>
                  <a:lnTo>
                    <a:pt x="250977" y="0"/>
                  </a:lnTo>
                  <a:close/>
                </a:path>
                <a:path w="304165" h="15239">
                  <a:moveTo>
                    <a:pt x="277380" y="0"/>
                  </a:moveTo>
                  <a:lnTo>
                    <a:pt x="264172" y="0"/>
                  </a:lnTo>
                  <a:lnTo>
                    <a:pt x="264172" y="14960"/>
                  </a:lnTo>
                  <a:lnTo>
                    <a:pt x="270789" y="14960"/>
                  </a:lnTo>
                  <a:lnTo>
                    <a:pt x="277380" y="7480"/>
                  </a:lnTo>
                  <a:lnTo>
                    <a:pt x="277380" y="0"/>
                  </a:lnTo>
                  <a:close/>
                </a:path>
                <a:path w="304165" h="15239">
                  <a:moveTo>
                    <a:pt x="303796" y="0"/>
                  </a:moveTo>
                  <a:lnTo>
                    <a:pt x="290588" y="0"/>
                  </a:lnTo>
                  <a:lnTo>
                    <a:pt x="290588" y="14960"/>
                  </a:lnTo>
                  <a:lnTo>
                    <a:pt x="297205" y="14960"/>
                  </a:lnTo>
                  <a:lnTo>
                    <a:pt x="303796" y="7480"/>
                  </a:lnTo>
                  <a:lnTo>
                    <a:pt x="303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13671" y="6504565"/>
              <a:ext cx="495934" cy="0"/>
            </a:xfrm>
            <a:custGeom>
              <a:avLst/>
              <a:gdLst/>
              <a:ahLst/>
              <a:cxnLst/>
              <a:rect l="l" t="t" r="r" b="b"/>
              <a:pathLst>
                <a:path w="495935">
                  <a:moveTo>
                    <a:pt x="0" y="0"/>
                  </a:moveTo>
                  <a:lnTo>
                    <a:pt x="495340" y="0"/>
                  </a:lnTo>
                </a:path>
              </a:pathLst>
            </a:custGeom>
            <a:ln w="150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1695805" y="6467158"/>
              <a:ext cx="112395" cy="82550"/>
            </a:xfrm>
            <a:custGeom>
              <a:avLst/>
              <a:gdLst/>
              <a:ahLst/>
              <a:cxnLst/>
              <a:rect l="l" t="t" r="r" b="b"/>
              <a:pathLst>
                <a:path w="112394" h="82550">
                  <a:moveTo>
                    <a:pt x="0" y="0"/>
                  </a:moveTo>
                  <a:lnTo>
                    <a:pt x="0" y="82294"/>
                  </a:lnTo>
                  <a:lnTo>
                    <a:pt x="112281" y="3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4616195" y="6030467"/>
              <a:ext cx="2362200" cy="637540"/>
            </a:xfrm>
            <a:custGeom>
              <a:avLst/>
              <a:gdLst/>
              <a:ahLst/>
              <a:cxnLst/>
              <a:rect l="l" t="t" r="r" b="b"/>
              <a:pathLst>
                <a:path w="2362200" h="637540">
                  <a:moveTo>
                    <a:pt x="2362200" y="0"/>
                  </a:moveTo>
                  <a:lnTo>
                    <a:pt x="0" y="0"/>
                  </a:lnTo>
                  <a:lnTo>
                    <a:pt x="0" y="637031"/>
                  </a:lnTo>
                  <a:lnTo>
                    <a:pt x="2362200" y="637031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DAA6B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4627401" y="6111401"/>
              <a:ext cx="771525" cy="0"/>
            </a:xfrm>
            <a:custGeom>
              <a:avLst/>
              <a:gdLst/>
              <a:ahLst/>
              <a:cxnLst/>
              <a:rect l="l" t="t" r="r" b="b"/>
              <a:pathLst>
                <a:path w="771525">
                  <a:moveTo>
                    <a:pt x="0" y="0"/>
                  </a:moveTo>
                  <a:lnTo>
                    <a:pt x="771011" y="0"/>
                  </a:lnTo>
                </a:path>
              </a:pathLst>
            </a:custGeom>
            <a:ln w="3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5404594" y="6057721"/>
              <a:ext cx="78136" cy="15588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5023893" y="6288279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h="371475">
                  <a:moveTo>
                    <a:pt x="0" y="0"/>
                  </a:moveTo>
                  <a:lnTo>
                    <a:pt x="0" y="371126"/>
                  </a:lnTo>
                </a:path>
              </a:pathLst>
            </a:custGeom>
            <a:ln w="112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4979188" y="6217545"/>
              <a:ext cx="96746" cy="126444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5023893" y="6127592"/>
              <a:ext cx="1682114" cy="532130"/>
            </a:xfrm>
            <a:custGeom>
              <a:avLst/>
              <a:gdLst/>
              <a:ahLst/>
              <a:cxnLst/>
              <a:rect l="l" t="t" r="r" b="b"/>
              <a:pathLst>
                <a:path w="1682115" h="532129">
                  <a:moveTo>
                    <a:pt x="0" y="515628"/>
                  </a:moveTo>
                  <a:lnTo>
                    <a:pt x="1217945" y="515628"/>
                  </a:lnTo>
                </a:path>
                <a:path w="1682115" h="532129">
                  <a:moveTo>
                    <a:pt x="1201137" y="0"/>
                  </a:moveTo>
                  <a:lnTo>
                    <a:pt x="1201137" y="531814"/>
                  </a:lnTo>
                </a:path>
                <a:path w="1682115" h="532129">
                  <a:moveTo>
                    <a:pt x="905054" y="16191"/>
                  </a:moveTo>
                  <a:lnTo>
                    <a:pt x="1681739" y="16191"/>
                  </a:lnTo>
                </a:path>
              </a:pathLst>
            </a:custGeom>
            <a:ln w="20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6706086" y="6090100"/>
              <a:ext cx="78230" cy="155873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3048762" y="3806189"/>
              <a:ext cx="1524000" cy="294640"/>
            </a:xfrm>
            <a:custGeom>
              <a:avLst/>
              <a:gdLst/>
              <a:ahLst/>
              <a:cxnLst/>
              <a:rect l="l" t="t" r="r" b="b"/>
              <a:pathLst>
                <a:path w="1524000" h="294639">
                  <a:moveTo>
                    <a:pt x="1524000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1524000" y="294131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DAA6B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3048762" y="3806189"/>
              <a:ext cx="1524000" cy="294640"/>
            </a:xfrm>
            <a:custGeom>
              <a:avLst/>
              <a:gdLst/>
              <a:ahLst/>
              <a:cxnLst/>
              <a:rect l="l" t="t" r="r" b="b"/>
              <a:pathLst>
                <a:path w="1524000" h="294639">
                  <a:moveTo>
                    <a:pt x="0" y="294131"/>
                  </a:moveTo>
                  <a:lnTo>
                    <a:pt x="1524000" y="294131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94131"/>
                  </a:lnTo>
                  <a:close/>
                </a:path>
              </a:pathLst>
            </a:custGeom>
            <a:ln w="25908">
              <a:solidFill>
                <a:srgbClr val="2A5B7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9987533" y="3787902"/>
            <a:ext cx="594360" cy="179536"/>
          </a:xfrm>
          <a:prstGeom prst="rect">
            <a:avLst/>
          </a:prstGeom>
          <a:solidFill>
            <a:srgbClr val="DAA6B6"/>
          </a:solidFill>
          <a:ln w="25907">
            <a:solidFill>
              <a:srgbClr val="2A5B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4445" algn="ctr">
              <a:lnSpc>
                <a:spcPts val="1400"/>
              </a:lnSpc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310889" y="3844290"/>
            <a:ext cx="594360" cy="243656"/>
          </a:xfrm>
          <a:prstGeom prst="rect">
            <a:avLst/>
          </a:prstGeom>
          <a:solidFill>
            <a:srgbClr val="DAA6B6"/>
          </a:solidFill>
          <a:ln w="25908">
            <a:solidFill>
              <a:srgbClr val="2A5B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ts val="1864"/>
              </a:lnSpc>
            </a:pPr>
            <a:r>
              <a:rPr sz="1200" spc="-5" dirty="0">
                <a:solidFill>
                  <a:srgbClr val="2A5B7E"/>
                </a:solidFill>
                <a:latin typeface="Arial"/>
                <a:cs typeface="Arial"/>
              </a:rPr>
              <a:t>ц</a:t>
            </a:r>
            <a:r>
              <a:rPr sz="1600" spc="-5" dirty="0">
                <a:solidFill>
                  <a:srgbClr val="2A5B7E"/>
                </a:solidFill>
                <a:latin typeface="Times New Roman"/>
                <a:cs typeface="Times New Roman"/>
              </a:rPr>
              <a:t>ифра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142485" y="3749166"/>
            <a:ext cx="17703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850" spc="7" baseline="-7309" dirty="0">
                <a:solidFill>
                  <a:srgbClr val="FFFFFF"/>
                </a:solidFill>
                <a:latin typeface="Cambria"/>
                <a:cs typeface="Cambria"/>
              </a:rPr>
              <a:t>или</a:t>
            </a:r>
            <a:r>
              <a:rPr sz="1600" spc="5" dirty="0">
                <a:solidFill>
                  <a:srgbClr val="2A5B7E"/>
                </a:solidFill>
                <a:latin typeface="Times New Roman"/>
                <a:cs typeface="Times New Roman"/>
              </a:rPr>
              <a:t>цяло_без_знак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926336" y="1328927"/>
            <a:ext cx="8284464" cy="57607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343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3559" y="4573"/>
            <a:ext cx="8750300" cy="1704975"/>
            <a:chOff x="289559" y="4572"/>
            <a:chExt cx="8750300" cy="1704975"/>
          </a:xfrm>
        </p:grpSpPr>
        <p:sp>
          <p:nvSpPr>
            <p:cNvPr id="3" name="object 3"/>
            <p:cNvSpPr/>
            <p:nvPr/>
          </p:nvSpPr>
          <p:spPr>
            <a:xfrm>
              <a:off x="289559" y="4572"/>
              <a:ext cx="8750046" cy="9121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614171" y="345947"/>
              <a:ext cx="1838705" cy="9121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906523" y="345947"/>
              <a:ext cx="6669785" cy="9121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068067" y="906780"/>
              <a:ext cx="2166366" cy="802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867912" y="906780"/>
              <a:ext cx="864869" cy="8023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363212" y="906780"/>
              <a:ext cx="3048762" cy="8023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21958" y="104344"/>
            <a:ext cx="10796083" cy="1358192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339725" marR="5080" indent="-325120">
              <a:lnSpc>
                <a:spcPct val="70100"/>
              </a:lnSpc>
              <a:spcBef>
                <a:spcPts val="1255"/>
              </a:spcBef>
            </a:pPr>
            <a:r>
              <a:rPr spc="5" dirty="0"/>
              <a:t>ОПИСАНИЕ </a:t>
            </a:r>
            <a:r>
              <a:rPr dirty="0"/>
              <a:t>НА СИНТАКСИСА НА</a:t>
            </a:r>
            <a:r>
              <a:rPr spc="-185" dirty="0"/>
              <a:t> </a:t>
            </a:r>
            <a:r>
              <a:rPr spc="-5" dirty="0"/>
              <a:t>ЕП  </a:t>
            </a:r>
            <a:r>
              <a:rPr dirty="0"/>
              <a:t>ЧРЕЗ СИНТАКТИЧНИ</a:t>
            </a:r>
            <a:r>
              <a:rPr spc="-55" dirty="0"/>
              <a:t> </a:t>
            </a:r>
            <a:r>
              <a:rPr dirty="0"/>
              <a:t>ДИАГРАМИ</a:t>
            </a:r>
          </a:p>
          <a:p>
            <a:pPr marL="308610" algn="ctr">
              <a:spcBef>
                <a:spcPts val="565"/>
              </a:spcBef>
            </a:pPr>
            <a:r>
              <a:rPr sz="2800" b="0" spc="-10" dirty="0">
                <a:latin typeface="Cambria"/>
                <a:cs typeface="Cambria"/>
              </a:rPr>
              <a:t>Синтаксис </a:t>
            </a:r>
            <a:r>
              <a:rPr sz="2800" b="0" spc="-5" dirty="0">
                <a:latin typeface="Cambria"/>
                <a:cs typeface="Cambria"/>
              </a:rPr>
              <a:t>на</a:t>
            </a:r>
            <a:r>
              <a:rPr sz="2800" b="0" spc="-30" dirty="0">
                <a:latin typeface="Cambria"/>
                <a:cs typeface="Cambria"/>
              </a:rPr>
              <a:t> </a:t>
            </a:r>
            <a:r>
              <a:rPr sz="2800" b="0" spc="-10" dirty="0">
                <a:latin typeface="Cambria"/>
                <a:cs typeface="Cambria"/>
              </a:rPr>
              <a:t>идентификатор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6561" y="4267961"/>
            <a:ext cx="1524000" cy="294640"/>
          </a:xfrm>
          <a:custGeom>
            <a:avLst/>
            <a:gdLst/>
            <a:ahLst/>
            <a:cxnLst/>
            <a:rect l="l" t="t" r="r" b="b"/>
            <a:pathLst>
              <a:path w="1524000" h="294639">
                <a:moveTo>
                  <a:pt x="1524000" y="0"/>
                </a:moveTo>
                <a:lnTo>
                  <a:pt x="0" y="0"/>
                </a:lnTo>
                <a:lnTo>
                  <a:pt x="0" y="294131"/>
                </a:lnTo>
                <a:lnTo>
                  <a:pt x="1524000" y="294131"/>
                </a:lnTo>
                <a:lnTo>
                  <a:pt x="1524000" y="0"/>
                </a:lnTo>
                <a:close/>
              </a:path>
            </a:pathLst>
          </a:custGeom>
          <a:solidFill>
            <a:srgbClr val="DAA6B6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96561" y="4267961"/>
            <a:ext cx="1524000" cy="243656"/>
          </a:xfrm>
          <a:prstGeom prst="rect">
            <a:avLst/>
          </a:prstGeom>
          <a:ln w="25907">
            <a:solidFill>
              <a:srgbClr val="2A5B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ts val="1870"/>
              </a:lnSpc>
            </a:pPr>
            <a:r>
              <a:rPr sz="1600" spc="-5" dirty="0">
                <a:solidFill>
                  <a:srgbClr val="2A5B7E"/>
                </a:solidFill>
                <a:latin typeface="Times New Roman"/>
                <a:cs typeface="Times New Roman"/>
              </a:rPr>
              <a:t>цяло_без_знак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52827" y="1938527"/>
            <a:ext cx="7933944" cy="4443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519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73944" y="6543547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76800" y="2572512"/>
            <a:ext cx="1908810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3555" y="2572512"/>
            <a:ext cx="1011174" cy="968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94560" y="3092196"/>
            <a:ext cx="2713481" cy="689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92751" y="3092196"/>
            <a:ext cx="5645658" cy="6896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4160" y="3421379"/>
            <a:ext cx="3876294" cy="6896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65164" y="3421379"/>
            <a:ext cx="3160014" cy="6896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70226" y="2680208"/>
            <a:ext cx="7454900" cy="1207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954"/>
              </a:lnSpc>
              <a:spcBef>
                <a:spcPts val="95"/>
              </a:spcBef>
            </a:pPr>
            <a:r>
              <a:rPr spc="-10" dirty="0">
                <a:solidFill>
                  <a:srgbClr val="FFFFFF"/>
                </a:solidFill>
              </a:rPr>
              <a:t>ТЕМА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2.</a:t>
            </a:r>
          </a:p>
          <a:p>
            <a:pPr marL="12065" marR="5080" algn="ctr">
              <a:lnSpc>
                <a:spcPts val="2590"/>
              </a:lnSpc>
              <a:spcBef>
                <a:spcPts val="204"/>
              </a:spcBef>
            </a:pPr>
            <a:r>
              <a:rPr sz="2400" spc="-5" dirty="0">
                <a:solidFill>
                  <a:srgbClr val="FFFFFF"/>
                </a:solidFill>
              </a:rPr>
              <a:t>ТРАНСЛАЦИЯ, </a:t>
            </a:r>
            <a:r>
              <a:rPr sz="2400" dirty="0">
                <a:solidFill>
                  <a:srgbClr val="FFFFFF"/>
                </a:solidFill>
              </a:rPr>
              <a:t>ПРОЦЕС НА</a:t>
            </a:r>
            <a:r>
              <a:rPr sz="2400" spc="-12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ПРОГРАМИРАНЕ,  </a:t>
            </a:r>
            <a:r>
              <a:rPr sz="2400" spc="-5" dirty="0">
                <a:solidFill>
                  <a:srgbClr val="FFFFFF"/>
                </a:solidFill>
              </a:rPr>
              <a:t>ГРЕШКИ, СРЕДИ </a:t>
            </a:r>
            <a:r>
              <a:rPr sz="2400" dirty="0">
                <a:solidFill>
                  <a:srgbClr val="FFFFFF"/>
                </a:solidFill>
              </a:rPr>
              <a:t>ЗА</a:t>
            </a:r>
            <a:r>
              <a:rPr sz="2400" spc="-30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ПРОГРАМИРАНЕ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4910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77385" y="454152"/>
            <a:ext cx="1896617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0496" y="561593"/>
            <a:ext cx="13417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>
                <a:solidFill>
                  <a:srgbClr val="82C7FA"/>
                </a:solidFill>
              </a:rPr>
              <a:t>УВОД</a:t>
            </a:r>
          </a:p>
        </p:txBody>
      </p:sp>
      <p:sp>
        <p:nvSpPr>
          <p:cNvPr id="4" name="object 4"/>
          <p:cNvSpPr/>
          <p:nvPr/>
        </p:nvSpPr>
        <p:spPr>
          <a:xfrm>
            <a:off x="1929385" y="1563624"/>
            <a:ext cx="415277" cy="5402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7316" y="1542288"/>
            <a:ext cx="5930646" cy="576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9385" y="2055876"/>
            <a:ext cx="415277" cy="5402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47316" y="2034539"/>
            <a:ext cx="7945374" cy="576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7316" y="2400300"/>
            <a:ext cx="5103114" cy="5768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29385" y="2915411"/>
            <a:ext cx="415277" cy="5402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47317" y="2894076"/>
            <a:ext cx="7623809" cy="5768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47317" y="3259836"/>
            <a:ext cx="7777733" cy="5768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47317" y="3625597"/>
            <a:ext cx="1582673" cy="576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29385" y="4139185"/>
            <a:ext cx="415277" cy="540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47316" y="4117848"/>
            <a:ext cx="7847838" cy="5768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47316" y="4483609"/>
            <a:ext cx="1937766" cy="5768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06951" y="4483609"/>
            <a:ext cx="4822698" cy="5768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29385" y="4997196"/>
            <a:ext cx="415277" cy="5402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47316" y="4975860"/>
            <a:ext cx="5449062" cy="5768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48145" y="4975860"/>
            <a:ext cx="2138933" cy="5768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38843" y="4975860"/>
            <a:ext cx="910590" cy="5768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47316" y="5341620"/>
            <a:ext cx="837438" cy="5768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706624" y="5341620"/>
            <a:ext cx="2501646" cy="5768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70303" y="1610106"/>
            <a:ext cx="7780020" cy="4131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spcBef>
                <a:spcPts val="10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Всеки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може да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създаде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нов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език,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респ. нов</a:t>
            </a:r>
            <a:r>
              <a:rPr sz="20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ЕП.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47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Необходимо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обаче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новият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език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бъде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прилаган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практика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48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комуникация,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респ.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програмиране.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70815" indent="-228600">
              <a:lnSpc>
                <a:spcPct val="120000"/>
              </a:lnSpc>
              <a:spcBef>
                <a:spcPts val="101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След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като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вече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знаем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някой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съществуващ (използваме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го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до  момента),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прилагаме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новия ни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необходимо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средство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превод.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97155" indent="-228600">
              <a:lnSpc>
                <a:spcPct val="120000"/>
              </a:lnSpc>
              <a:spcBef>
                <a:spcPts val="994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Всеки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новосъздаден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ЕП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трябва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може да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бъде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„изпълняван“  на компютър.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Компютърът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„разбира“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машинен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език.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44145" indent="-228600">
              <a:lnSpc>
                <a:spcPct val="120000"/>
              </a:lnSpc>
              <a:spcBef>
                <a:spcPts val="100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Т.е.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необходимо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бъде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създаден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т.нар. </a:t>
            </a:r>
            <a:r>
              <a:rPr sz="2000" b="1" i="1" spc="-5" dirty="0">
                <a:solidFill>
                  <a:srgbClr val="82C7FA"/>
                </a:solidFill>
                <a:latin typeface="Arial"/>
                <a:cs typeface="Arial"/>
              </a:rPr>
              <a:t>транслатор,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нар. 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още </a:t>
            </a:r>
            <a:r>
              <a:rPr sz="2000" b="1" i="1" spc="-5" dirty="0">
                <a:solidFill>
                  <a:srgbClr val="82C7FA"/>
                </a:solidFill>
                <a:latin typeface="Arial"/>
                <a:cs typeface="Arial"/>
              </a:rPr>
              <a:t>езиков</a:t>
            </a:r>
            <a:r>
              <a:rPr sz="2000" b="1" i="1" spc="-15" dirty="0">
                <a:solidFill>
                  <a:srgbClr val="82C7FA"/>
                </a:solidFill>
                <a:latin typeface="Arial"/>
                <a:cs typeface="Arial"/>
              </a:rPr>
              <a:t> </a:t>
            </a:r>
            <a:r>
              <a:rPr sz="2000" b="1" i="1" spc="-10" dirty="0">
                <a:solidFill>
                  <a:srgbClr val="82C7FA"/>
                </a:solidFill>
                <a:latin typeface="Arial"/>
                <a:cs typeface="Arial"/>
              </a:rPr>
              <a:t>процесор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00591" y="5975401"/>
            <a:ext cx="9588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238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644" y="0"/>
            <a:ext cx="7422642" cy="941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7511" y="79959"/>
            <a:ext cx="68675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ПРОЦЕСЪТ НА</a:t>
            </a:r>
            <a:r>
              <a:rPr spc="-45" dirty="0"/>
              <a:t> </a:t>
            </a:r>
            <a:r>
              <a:rPr spc="-10" dirty="0"/>
              <a:t>ТРАНСЛАЦИЯ</a:t>
            </a:r>
          </a:p>
        </p:txBody>
      </p:sp>
      <p:sp>
        <p:nvSpPr>
          <p:cNvPr id="4" name="object 4"/>
          <p:cNvSpPr/>
          <p:nvPr/>
        </p:nvSpPr>
        <p:spPr>
          <a:xfrm>
            <a:off x="1905000" y="762000"/>
            <a:ext cx="8382000" cy="1524000"/>
          </a:xfrm>
          <a:custGeom>
            <a:avLst/>
            <a:gdLst/>
            <a:ahLst/>
            <a:cxnLst/>
            <a:rect l="l" t="t" r="r" b="b"/>
            <a:pathLst>
              <a:path w="8382000" h="1524000">
                <a:moveTo>
                  <a:pt x="0" y="1524000"/>
                </a:moveTo>
                <a:lnTo>
                  <a:pt x="8382000" y="1524000"/>
                </a:lnTo>
                <a:lnTo>
                  <a:pt x="8382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6BA9DA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8068" y="748283"/>
            <a:ext cx="611886" cy="550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15539" y="748283"/>
            <a:ext cx="607314" cy="550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8439" y="748283"/>
            <a:ext cx="887730" cy="5509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81755" y="748283"/>
            <a:ext cx="1533906" cy="550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82667" y="748283"/>
            <a:ext cx="733806" cy="5509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83479" y="748283"/>
            <a:ext cx="572262" cy="5509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89803" y="748283"/>
            <a:ext cx="1094994" cy="5509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23432" y="748283"/>
            <a:ext cx="858774" cy="5509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19315" y="748283"/>
            <a:ext cx="707898" cy="5509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64323" y="748283"/>
            <a:ext cx="1101090" cy="5509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2524" y="748283"/>
            <a:ext cx="607301" cy="550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45424" y="748283"/>
            <a:ext cx="587501" cy="5509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68512" y="748283"/>
            <a:ext cx="1605533" cy="5509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68069" y="1095755"/>
            <a:ext cx="831341" cy="5509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36519" y="1095755"/>
            <a:ext cx="973074" cy="5509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45179" y="1095755"/>
            <a:ext cx="572262" cy="5509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53027" y="1095755"/>
            <a:ext cx="1002030" cy="5509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90644" y="1095755"/>
            <a:ext cx="832866" cy="5509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60620" y="1095755"/>
            <a:ext cx="2241042" cy="55092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43345" y="1095755"/>
            <a:ext cx="534149" cy="5509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44511" y="1095755"/>
            <a:ext cx="1791462" cy="55092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676131" y="1095755"/>
            <a:ext cx="666750" cy="55092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154669" y="1095755"/>
            <a:ext cx="616457" cy="55092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573768" y="1095755"/>
            <a:ext cx="528066" cy="55092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68068" y="1443227"/>
            <a:ext cx="1107186" cy="55092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13889" y="1443227"/>
            <a:ext cx="1099565" cy="5509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53611" y="1443227"/>
            <a:ext cx="707898" cy="5509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97095" y="1443227"/>
            <a:ext cx="1101090" cy="5509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36821" y="1443227"/>
            <a:ext cx="607313" cy="550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79721" y="1443227"/>
            <a:ext cx="887729" cy="5509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003035" y="1443227"/>
            <a:ext cx="1750314" cy="55092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491985" y="1443227"/>
            <a:ext cx="680465" cy="55092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39455" y="1443227"/>
            <a:ext cx="1585722" cy="55092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63811" y="1443227"/>
            <a:ext cx="860298" cy="55092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691116" y="1443227"/>
            <a:ext cx="467118" cy="55092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068069" y="1790700"/>
            <a:ext cx="950213" cy="55092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756917" y="1790700"/>
            <a:ext cx="534149" cy="55092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58084" y="1790700"/>
            <a:ext cx="1707641" cy="55092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407408" y="1790700"/>
            <a:ext cx="576833" cy="55092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719827" y="1790700"/>
            <a:ext cx="1372362" cy="5509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59197" y="1790700"/>
            <a:ext cx="473201" cy="55092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99403" y="1790700"/>
            <a:ext cx="535686" cy="5509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102096" y="1790700"/>
            <a:ext cx="599694" cy="55092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35853" y="1790700"/>
            <a:ext cx="831341" cy="5509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004303" y="1790700"/>
            <a:ext cx="1282446" cy="55092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53755" y="1790700"/>
            <a:ext cx="400050" cy="55092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905000" y="2709673"/>
            <a:ext cx="8305800" cy="1786255"/>
          </a:xfrm>
          <a:custGeom>
            <a:avLst/>
            <a:gdLst/>
            <a:ahLst/>
            <a:cxnLst/>
            <a:rect l="l" t="t" r="r" b="b"/>
            <a:pathLst>
              <a:path w="8305800" h="1786254">
                <a:moveTo>
                  <a:pt x="0" y="1786127"/>
                </a:moveTo>
                <a:lnTo>
                  <a:pt x="8305800" y="1786127"/>
                </a:lnTo>
                <a:lnTo>
                  <a:pt x="8305800" y="0"/>
                </a:lnTo>
                <a:lnTo>
                  <a:pt x="0" y="0"/>
                </a:lnTo>
                <a:lnTo>
                  <a:pt x="0" y="1786127"/>
                </a:lnTo>
                <a:close/>
              </a:path>
            </a:pathLst>
          </a:custGeom>
          <a:ln w="9144">
            <a:solidFill>
              <a:srgbClr val="6BA9DA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49423" y="2680716"/>
            <a:ext cx="7482078" cy="55092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398507" y="2680716"/>
            <a:ext cx="439686" cy="55092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505188" y="2680716"/>
            <a:ext cx="467118" cy="55092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182368" y="2974848"/>
            <a:ext cx="1101090" cy="55092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022091" y="2974848"/>
            <a:ext cx="607314" cy="55092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364992" y="2974848"/>
            <a:ext cx="1023366" cy="55092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55364" y="2974848"/>
            <a:ext cx="998982" cy="55092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721351" y="2974848"/>
            <a:ext cx="1529334" cy="55092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989321" y="2974848"/>
            <a:ext cx="1824989" cy="55092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481316" y="2974848"/>
            <a:ext cx="1360169" cy="55092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580120" y="2974848"/>
            <a:ext cx="811529" cy="55092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182368" y="3322320"/>
            <a:ext cx="6701790" cy="55092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551164" y="3322320"/>
            <a:ext cx="1056894" cy="55092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9345168" y="3322320"/>
            <a:ext cx="855726" cy="55092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867900" y="3322320"/>
            <a:ext cx="482346" cy="55092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182368" y="3611879"/>
            <a:ext cx="7273290" cy="55092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182369" y="3912108"/>
            <a:ext cx="1728977" cy="55092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578352" y="3912108"/>
            <a:ext cx="788669" cy="55092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034027" y="3912108"/>
            <a:ext cx="400050" cy="55092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169664" y="3912108"/>
            <a:ext cx="1497330" cy="55092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07152" y="3912108"/>
            <a:ext cx="855726" cy="55092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929885" y="3912108"/>
            <a:ext cx="413765" cy="55092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983740" y="756565"/>
            <a:ext cx="8135620" cy="5814733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41300">
              <a:spcBef>
                <a:spcPts val="555"/>
              </a:spcBef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бъде </a:t>
            </a:r>
            <a:r>
              <a:rPr sz="1900" b="1" i="1" spc="-15" dirty="0">
                <a:solidFill>
                  <a:srgbClr val="FFFFFF"/>
                </a:solidFill>
                <a:latin typeface="Arial"/>
                <a:cs typeface="Arial"/>
              </a:rPr>
              <a:t>създаден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ЕП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високо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ниво той трябва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се</a:t>
            </a:r>
            <a:r>
              <a:rPr sz="1900" spc="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i="1" dirty="0">
                <a:solidFill>
                  <a:srgbClr val="FFFFFF"/>
                </a:solidFill>
                <a:latin typeface="Arial"/>
                <a:cs typeface="Arial"/>
              </a:rPr>
              <a:t>реализира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455"/>
              </a:spcBef>
              <a:tabLst>
                <a:tab pos="7328534" algn="l"/>
                <a:tab pos="7747634" algn="l"/>
              </a:tabLst>
            </a:pP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чрез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някой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преди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това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съществуващите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реализирани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ЕП	</a:t>
            </a:r>
            <a:r>
              <a:rPr sz="1900" spc="-80" dirty="0">
                <a:solidFill>
                  <a:srgbClr val="FFFFFF"/>
                </a:solidFill>
                <a:latin typeface="Arial"/>
                <a:cs typeface="Arial"/>
              </a:rPr>
              <a:t>т.е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45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крайна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сметка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той трябва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бъде </a:t>
            </a:r>
            <a:r>
              <a:rPr sz="1900" b="1" i="1" dirty="0">
                <a:solidFill>
                  <a:srgbClr val="FFFFFF"/>
                </a:solidFill>
                <a:latin typeface="Arial"/>
                <a:cs typeface="Arial"/>
              </a:rPr>
              <a:t>реализиран </a:t>
            </a:r>
            <a:r>
              <a:rPr sz="1900" b="1" i="1" spc="-1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b="1" i="1" spc="-5" dirty="0">
                <a:solidFill>
                  <a:srgbClr val="FFFFFF"/>
                </a:solidFill>
                <a:latin typeface="Arial"/>
                <a:cs typeface="Arial"/>
              </a:rPr>
              <a:t>машинния</a:t>
            </a:r>
            <a:r>
              <a:rPr sz="1900" b="1" i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i="1" spc="-5" dirty="0">
                <a:solidFill>
                  <a:srgbClr val="FFFFFF"/>
                </a:solidFill>
                <a:latin typeface="Arial"/>
                <a:cs typeface="Arial"/>
              </a:rPr>
              <a:t>език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459"/>
              </a:spcBef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който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„разбираем“ за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хардуера,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 не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чрез</a:t>
            </a:r>
            <a:r>
              <a:rPr sz="1900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софтуер.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313690" indent="66675">
              <a:lnSpc>
                <a:spcPct val="10160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За да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бъдат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изпълнявани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програми на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един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ЕП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високо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ниво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те 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трябва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се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превеждат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(translate) на машинeн</a:t>
            </a:r>
            <a:r>
              <a:rPr sz="1900" spc="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език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355600" marR="5080">
              <a:lnSpc>
                <a:spcPct val="101899"/>
              </a:lnSpc>
              <a:spcBef>
                <a:spcPts val="414"/>
              </a:spcBef>
            </a:pP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т.е.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написаните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програмиста програми в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текстов вид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(source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code) 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трябва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се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преведат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във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вид, който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може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се изпълни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компютъра (byte, executable</a:t>
            </a:r>
            <a:r>
              <a:rPr sz="19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code)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635635" indent="-342900"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i="1" spc="-10" dirty="0">
                <a:solidFill>
                  <a:srgbClr val="ABDAFB"/>
                </a:solidFill>
                <a:latin typeface="Times New Roman"/>
                <a:cs typeface="Times New Roman"/>
              </a:rPr>
              <a:t>Транслация </a:t>
            </a:r>
            <a:r>
              <a:rPr sz="2400" dirty="0">
                <a:solidFill>
                  <a:srgbClr val="ABDAFB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ABDAFB"/>
                </a:solidFill>
                <a:latin typeface="Times New Roman"/>
                <a:cs typeface="Times New Roman"/>
              </a:rPr>
              <a:t>translation</a:t>
            </a:r>
            <a:r>
              <a:rPr sz="2400" dirty="0">
                <a:solidFill>
                  <a:srgbClr val="ABDAFB"/>
                </a:solidFill>
                <a:latin typeface="Times New Roman"/>
                <a:cs typeface="Times New Roman"/>
              </a:rPr>
              <a:t>) – процесът </a:t>
            </a:r>
            <a:r>
              <a:rPr sz="2400" spc="-5" dirty="0">
                <a:solidFill>
                  <a:srgbClr val="ABDAFB"/>
                </a:solidFill>
                <a:latin typeface="Times New Roman"/>
                <a:cs typeface="Times New Roman"/>
              </a:rPr>
              <a:t>на превеждане на  </a:t>
            </a:r>
            <a:r>
              <a:rPr sz="2400" spc="-15" dirty="0">
                <a:solidFill>
                  <a:srgbClr val="ABDAFB"/>
                </a:solidFill>
                <a:latin typeface="Times New Roman"/>
                <a:cs typeface="Times New Roman"/>
              </a:rPr>
              <a:t>текстовия </a:t>
            </a:r>
            <a:r>
              <a:rPr sz="2400" spc="-65" dirty="0">
                <a:solidFill>
                  <a:srgbClr val="ABDAFB"/>
                </a:solidFill>
                <a:latin typeface="Times New Roman"/>
                <a:cs typeface="Times New Roman"/>
              </a:rPr>
              <a:t>код </a:t>
            </a:r>
            <a:r>
              <a:rPr sz="2400" spc="-5" dirty="0">
                <a:solidFill>
                  <a:srgbClr val="ABDAFB"/>
                </a:solidFill>
                <a:latin typeface="Times New Roman"/>
                <a:cs typeface="Times New Roman"/>
              </a:rPr>
              <a:t>на </a:t>
            </a:r>
            <a:r>
              <a:rPr sz="2400" spc="-10" dirty="0">
                <a:solidFill>
                  <a:srgbClr val="ABDAFB"/>
                </a:solidFill>
                <a:latin typeface="Times New Roman"/>
                <a:cs typeface="Times New Roman"/>
              </a:rPr>
              <a:t>програмата </a:t>
            </a:r>
            <a:r>
              <a:rPr sz="2400" dirty="0">
                <a:solidFill>
                  <a:srgbClr val="ABDAFB"/>
                </a:solidFill>
                <a:latin typeface="Times New Roman"/>
                <a:cs typeface="Times New Roman"/>
              </a:rPr>
              <a:t>в </a:t>
            </a:r>
            <a:r>
              <a:rPr sz="2400" spc="-5" dirty="0">
                <a:solidFill>
                  <a:srgbClr val="ABDAFB"/>
                </a:solidFill>
                <a:latin typeface="Times New Roman"/>
                <a:cs typeface="Times New Roman"/>
              </a:rPr>
              <a:t>изпълним (двоичен)</a:t>
            </a:r>
            <a:r>
              <a:rPr sz="2400" spc="155" dirty="0">
                <a:solidFill>
                  <a:srgbClr val="ABDAFB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ABDAFB"/>
                </a:solidFill>
                <a:latin typeface="Times New Roman"/>
                <a:cs typeface="Times New Roman"/>
              </a:rPr>
              <a:t>код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375920" indent="-342900">
              <a:spcBef>
                <a:spcPts val="57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i="1" spc="-10" dirty="0">
                <a:solidFill>
                  <a:srgbClr val="ABDAFB"/>
                </a:solidFill>
                <a:latin typeface="Times New Roman"/>
                <a:cs typeface="Times New Roman"/>
              </a:rPr>
              <a:t>Транслатор </a:t>
            </a:r>
            <a:r>
              <a:rPr sz="2400" dirty="0">
                <a:solidFill>
                  <a:srgbClr val="ABDAFB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ABDAFB"/>
                </a:solidFill>
                <a:latin typeface="Times New Roman"/>
                <a:cs typeface="Times New Roman"/>
              </a:rPr>
              <a:t>translator</a:t>
            </a:r>
            <a:r>
              <a:rPr sz="2400" dirty="0">
                <a:solidFill>
                  <a:srgbClr val="ABDAFB"/>
                </a:solidFill>
                <a:latin typeface="Times New Roman"/>
                <a:cs typeface="Times New Roman"/>
              </a:rPr>
              <a:t>) е </a:t>
            </a:r>
            <a:r>
              <a:rPr sz="2400" spc="-20" dirty="0">
                <a:solidFill>
                  <a:srgbClr val="ABDAFB"/>
                </a:solidFill>
                <a:latin typeface="Times New Roman"/>
                <a:cs typeface="Times New Roman"/>
              </a:rPr>
              <a:t>инструментът, </a:t>
            </a:r>
            <a:r>
              <a:rPr sz="2400" spc="-35" dirty="0">
                <a:solidFill>
                  <a:srgbClr val="ABDAFB"/>
                </a:solidFill>
                <a:latin typeface="Times New Roman"/>
                <a:cs typeface="Times New Roman"/>
              </a:rPr>
              <a:t>който </a:t>
            </a:r>
            <a:r>
              <a:rPr sz="2400" spc="-5" dirty="0">
                <a:solidFill>
                  <a:srgbClr val="ABDAFB"/>
                </a:solidFill>
                <a:latin typeface="Times New Roman"/>
                <a:cs typeface="Times New Roman"/>
              </a:rPr>
              <a:t>превежда  </a:t>
            </a:r>
            <a:r>
              <a:rPr sz="2400" spc="-15" dirty="0">
                <a:solidFill>
                  <a:srgbClr val="ABDAFB"/>
                </a:solidFill>
                <a:latin typeface="Times New Roman"/>
                <a:cs typeface="Times New Roman"/>
              </a:rPr>
              <a:t>текстовия </a:t>
            </a:r>
            <a:r>
              <a:rPr sz="2400" spc="-65" dirty="0">
                <a:solidFill>
                  <a:srgbClr val="ABDAFB"/>
                </a:solidFill>
                <a:latin typeface="Times New Roman"/>
                <a:cs typeface="Times New Roman"/>
              </a:rPr>
              <a:t>код </a:t>
            </a:r>
            <a:r>
              <a:rPr sz="2400" spc="-5" dirty="0">
                <a:solidFill>
                  <a:srgbClr val="ABDAFB"/>
                </a:solidFill>
                <a:latin typeface="Times New Roman"/>
                <a:cs typeface="Times New Roman"/>
              </a:rPr>
              <a:t>на </a:t>
            </a:r>
            <a:r>
              <a:rPr sz="2400" spc="-10" dirty="0">
                <a:solidFill>
                  <a:srgbClr val="ABDAFB"/>
                </a:solidFill>
                <a:latin typeface="Times New Roman"/>
                <a:cs typeface="Times New Roman"/>
              </a:rPr>
              <a:t>програмата </a:t>
            </a:r>
            <a:r>
              <a:rPr sz="2400" dirty="0">
                <a:solidFill>
                  <a:srgbClr val="ABDAFB"/>
                </a:solidFill>
                <a:latin typeface="Times New Roman"/>
                <a:cs typeface="Times New Roman"/>
              </a:rPr>
              <a:t>в </a:t>
            </a:r>
            <a:r>
              <a:rPr sz="2400" spc="-5" dirty="0">
                <a:solidFill>
                  <a:srgbClr val="ABDAFB"/>
                </a:solidFill>
                <a:latin typeface="Times New Roman"/>
                <a:cs typeface="Times New Roman"/>
              </a:rPr>
              <a:t>изпълним</a:t>
            </a:r>
            <a:r>
              <a:rPr sz="2400" spc="120" dirty="0">
                <a:solidFill>
                  <a:srgbClr val="ABDAFB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ABDAFB"/>
                </a:solidFill>
                <a:latin typeface="Times New Roman"/>
                <a:cs typeface="Times New Roman"/>
              </a:rPr>
              <a:t>код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461244" y="6562964"/>
            <a:ext cx="1403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pPr marL="25400">
                <a:lnSpc>
                  <a:spcPts val="1630"/>
                </a:lnSpc>
              </a:pPr>
              <a:t>36</a:t>
            </a:fld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49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23132" y="32004"/>
            <a:ext cx="4441698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84948" y="32004"/>
            <a:ext cx="1081277" cy="968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05783" y="446532"/>
            <a:ext cx="5031486" cy="9685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57625" y="139396"/>
            <a:ext cx="4479290" cy="95821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 marR="5080" indent="116839">
              <a:lnSpc>
                <a:spcPts val="3270"/>
              </a:lnSpc>
              <a:spcBef>
                <a:spcPts val="880"/>
              </a:spcBef>
            </a:pPr>
            <a:r>
              <a:rPr spc="-5" dirty="0"/>
              <a:t>КОМПИЛАТОРИ И  ИНТЕ</a:t>
            </a:r>
            <a:r>
              <a:rPr spc="5" dirty="0"/>
              <a:t>Р</a:t>
            </a:r>
            <a:r>
              <a:rPr spc="-5" dirty="0"/>
              <a:t>ПРЕ</a:t>
            </a:r>
            <a:r>
              <a:rPr dirty="0"/>
              <a:t>Т</a:t>
            </a:r>
            <a:r>
              <a:rPr spc="-10" dirty="0"/>
              <a:t>АТОРИ</a:t>
            </a:r>
          </a:p>
        </p:txBody>
      </p:sp>
      <p:sp>
        <p:nvSpPr>
          <p:cNvPr id="6" name="object 6"/>
          <p:cNvSpPr/>
          <p:nvPr/>
        </p:nvSpPr>
        <p:spPr>
          <a:xfrm>
            <a:off x="1613916" y="1275601"/>
            <a:ext cx="415277" cy="538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31847" y="1252727"/>
            <a:ext cx="2931414" cy="5768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15028" y="1252727"/>
            <a:ext cx="770381" cy="5768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37177" y="1252727"/>
            <a:ext cx="1727453" cy="5768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81929" y="1252727"/>
            <a:ext cx="617981" cy="5768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20256" y="1252727"/>
            <a:ext cx="1605533" cy="5768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41564" y="1252727"/>
            <a:ext cx="875538" cy="5768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68868" y="1252727"/>
            <a:ext cx="503694" cy="5768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92451" y="1650492"/>
            <a:ext cx="358902" cy="464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13432" y="1632191"/>
            <a:ext cx="1690877" cy="4945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62755" y="1632191"/>
            <a:ext cx="371106" cy="494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34383" y="1632191"/>
            <a:ext cx="1117854" cy="4945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52773" y="1632191"/>
            <a:ext cx="428993" cy="4945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82312" y="1632191"/>
            <a:ext cx="419849" cy="4945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63667" y="1632191"/>
            <a:ext cx="1277874" cy="4945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03035" y="1632191"/>
            <a:ext cx="1511046" cy="4945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14615" y="1632191"/>
            <a:ext cx="998982" cy="494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73568" y="1632191"/>
            <a:ext cx="1247393" cy="4945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83980" y="1632191"/>
            <a:ext cx="514350" cy="4945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13431" y="1891271"/>
            <a:ext cx="1290066" cy="4945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64992" y="1891271"/>
            <a:ext cx="639318" cy="4945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764279" y="1891271"/>
            <a:ext cx="599694" cy="4945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64507" y="1891271"/>
            <a:ext cx="854202" cy="494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680204" y="1891271"/>
            <a:ext cx="371106" cy="494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51832" y="1891271"/>
            <a:ext cx="1901190" cy="4945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53556" y="1891271"/>
            <a:ext cx="605789" cy="4945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59879" y="1891271"/>
            <a:ext cx="1247394" cy="4945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70291" y="1891271"/>
            <a:ext cx="1390650" cy="4945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820911" y="1891271"/>
            <a:ext cx="371106" cy="494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892540" y="1891271"/>
            <a:ext cx="1093470" cy="49455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313432" y="2150351"/>
            <a:ext cx="739901" cy="49455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753868" y="2150351"/>
            <a:ext cx="419849" cy="4945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74263" y="2150351"/>
            <a:ext cx="1829562" cy="4945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04360" y="2150351"/>
            <a:ext cx="371106" cy="49455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092451" y="2491739"/>
            <a:ext cx="358902" cy="464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313431" y="2473439"/>
            <a:ext cx="2236470" cy="49455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50435" y="2473439"/>
            <a:ext cx="371106" cy="494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322065" y="2473439"/>
            <a:ext cx="1283969" cy="4945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06568" y="2473439"/>
            <a:ext cx="432053" cy="49455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439156" y="2473439"/>
            <a:ext cx="419849" cy="4945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20511" y="2473439"/>
            <a:ext cx="4094226" cy="4945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313432" y="2732519"/>
            <a:ext cx="7507985" cy="49455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521952" y="2732519"/>
            <a:ext cx="480834" cy="4945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313431" y="2991599"/>
            <a:ext cx="1180338" cy="49455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94305" y="2991599"/>
            <a:ext cx="797813" cy="49455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613916" y="3389389"/>
            <a:ext cx="415277" cy="538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831847" y="3366515"/>
            <a:ext cx="1657350" cy="57683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206495" y="3366515"/>
            <a:ext cx="698754" cy="57683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57017" y="3366515"/>
            <a:ext cx="2134361" cy="57683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411723" y="3366515"/>
            <a:ext cx="558546" cy="57683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622035" y="3366515"/>
            <a:ext cx="2478786" cy="57683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52588" y="3366515"/>
            <a:ext cx="418338" cy="57683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755140" y="1246956"/>
            <a:ext cx="8086090" cy="25196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41300" indent="-228600">
              <a:spcBef>
                <a:spcPts val="68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Видове транслатори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(ЕП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обикновено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реализира</a:t>
            </a:r>
            <a:r>
              <a:rPr sz="20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чрез):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lvl="1" indent="-229235">
              <a:spcBef>
                <a:spcPts val="5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700" b="1" i="1" spc="-10" dirty="0">
                <a:solidFill>
                  <a:srgbClr val="FFFFFF"/>
                </a:solidFill>
                <a:latin typeface="Arial"/>
                <a:cs typeface="Arial"/>
              </a:rPr>
              <a:t>Компилатор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compiler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) –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превежда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еднократно цялата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програма </a:t>
            </a:r>
            <a:r>
              <a:rPr sz="1700" spc="-40" dirty="0">
                <a:solidFill>
                  <a:srgbClr val="FFFFFF"/>
                </a:solidFill>
                <a:latin typeface="Arial"/>
                <a:cs typeface="Arial"/>
              </a:rPr>
              <a:t>от 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текстовия код на езика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source language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) в програма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друг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ЕП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(обектен  </a:t>
            </a:r>
            <a:r>
              <a:rPr sz="1700" i="1" spc="-5" dirty="0">
                <a:solidFill>
                  <a:srgbClr val="FFFFFF"/>
                </a:solidFill>
                <a:latin typeface="Arial"/>
                <a:cs typeface="Arial"/>
              </a:rPr>
              <a:t>език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object language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9235">
              <a:spcBef>
                <a:spcPts val="5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700" b="1" i="1" spc="-5" dirty="0">
                <a:solidFill>
                  <a:srgbClr val="FFFFFF"/>
                </a:solidFill>
                <a:latin typeface="Arial"/>
                <a:cs typeface="Arial"/>
              </a:rPr>
              <a:t>Интерпретатор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700" i="1" spc="-5" dirty="0">
                <a:solidFill>
                  <a:srgbClr val="FFFFFF"/>
                </a:solidFill>
                <a:latin typeface="Arial"/>
                <a:cs typeface="Arial"/>
              </a:rPr>
              <a:t>interpreter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чете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кода на програмата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езика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7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/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изпълнява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директно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твърдение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след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твърдение, интерпретатора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също</a:t>
            </a:r>
            <a:r>
              <a:rPr sz="17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/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зареден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ОП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00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Сравнение 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компилаторите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интерпретаторите: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461244" y="6562964"/>
            <a:ext cx="1403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pPr marL="25400">
                <a:lnSpc>
                  <a:spcPts val="1630"/>
                </a:lnSpc>
              </a:pPr>
              <a:t>37</a:t>
            </a:fld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831670" y="3997343"/>
          <a:ext cx="7556500" cy="2370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5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8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127">
                <a:tc>
                  <a:txBody>
                    <a:bodyPr/>
                    <a:lstStyle/>
                    <a:p>
                      <a:pPr marL="785495">
                        <a:lnSpc>
                          <a:spcPts val="1570"/>
                        </a:lnSpc>
                      </a:pPr>
                      <a:r>
                        <a:rPr sz="1350" b="1" spc="2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Показатели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570"/>
                        </a:lnSpc>
                      </a:pPr>
                      <a:r>
                        <a:rPr sz="1350" b="1" spc="2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Компилатори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570"/>
                        </a:lnSpc>
                      </a:pPr>
                      <a:r>
                        <a:rPr sz="1350" b="1" spc="2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Интерпретатори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582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350" b="1" i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Реализация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по-трудно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по-лесно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154">
                <a:tc>
                  <a:txBody>
                    <a:bodyPr/>
                    <a:lstStyle/>
                    <a:p>
                      <a:pPr marL="95250" marR="407670">
                        <a:lnSpc>
                          <a:spcPts val="1800"/>
                        </a:lnSpc>
                        <a:spcBef>
                          <a:spcPts val="65"/>
                        </a:spcBef>
                      </a:pPr>
                      <a:r>
                        <a:rPr sz="1350" b="1" i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Време </a:t>
                      </a:r>
                      <a:r>
                        <a:rPr sz="1350" b="1" i="1" spc="1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за </a:t>
                      </a:r>
                      <a:r>
                        <a:rPr sz="1350" b="1" i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компилиране </a:t>
                      </a:r>
                      <a:r>
                        <a:rPr sz="1350" b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на  </a:t>
                      </a:r>
                      <a:r>
                        <a:rPr sz="1350" b="1" spc="2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програмата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350" spc="1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повече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968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по-малко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968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18">
                <a:tc>
                  <a:txBody>
                    <a:bodyPr/>
                    <a:lstStyle/>
                    <a:p>
                      <a:pPr marL="95250" marR="545465">
                        <a:lnSpc>
                          <a:spcPts val="1820"/>
                        </a:lnSpc>
                        <a:spcBef>
                          <a:spcPts val="30"/>
                        </a:spcBef>
                      </a:pPr>
                      <a:r>
                        <a:rPr sz="1350" b="1" i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Време </a:t>
                      </a:r>
                      <a:r>
                        <a:rPr sz="1350" b="1" i="1" spc="1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за </a:t>
                      </a:r>
                      <a:r>
                        <a:rPr sz="1350" b="1" i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изпълнение </a:t>
                      </a:r>
                      <a:r>
                        <a:rPr sz="1350" b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на  </a:t>
                      </a:r>
                      <a:r>
                        <a:rPr sz="1350" b="1" spc="2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програмата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по-малко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350" spc="1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повече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195">
                <a:tc>
                  <a:txBody>
                    <a:bodyPr/>
                    <a:lstStyle/>
                    <a:p>
                      <a:pPr marL="95250" marR="142240">
                        <a:lnSpc>
                          <a:spcPts val="1839"/>
                        </a:lnSpc>
                        <a:spcBef>
                          <a:spcPts val="15"/>
                        </a:spcBef>
                      </a:pPr>
                      <a:r>
                        <a:rPr sz="1350" b="1" i="1" spc="2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Многократно </a:t>
                      </a:r>
                      <a:r>
                        <a:rPr sz="1350" b="1" i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изпълнение </a:t>
                      </a:r>
                      <a:r>
                        <a:rPr sz="1350" b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на  </a:t>
                      </a:r>
                      <a:r>
                        <a:rPr sz="1350" b="1" spc="2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програмата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 marR="223520" indent="262890">
                        <a:lnSpc>
                          <a:spcPts val="1839"/>
                        </a:lnSpc>
                        <a:spcBef>
                          <a:spcPts val="15"/>
                        </a:spcBef>
                      </a:pP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по-ефективни </a:t>
                      </a:r>
                      <a:r>
                        <a:rPr sz="1350" spc="2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при  </a:t>
                      </a: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многократно</a:t>
                      </a:r>
                      <a:r>
                        <a:rPr sz="1350" spc="-3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изпълнение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7890" marR="378460" indent="-512445">
                        <a:lnSpc>
                          <a:spcPts val="1839"/>
                        </a:lnSpc>
                        <a:spcBef>
                          <a:spcPts val="15"/>
                        </a:spcBef>
                      </a:pP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по-бързи при еднократно  изпълнение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marL="95250" marR="633730">
                        <a:lnSpc>
                          <a:spcPct val="111400"/>
                        </a:lnSpc>
                        <a:spcBef>
                          <a:spcPts val="100"/>
                        </a:spcBef>
                      </a:pPr>
                      <a:r>
                        <a:rPr sz="1350" b="1" i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Вид </a:t>
                      </a:r>
                      <a:r>
                        <a:rPr sz="1350" b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350" b="1" spc="-5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b="1" spc="2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разработвания  софтуер</a:t>
                      </a:r>
                      <a:r>
                        <a:rPr sz="1350" b="1" spc="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b="1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(най-често)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130" marR="271145" indent="106045">
                        <a:lnSpc>
                          <a:spcPct val="111400"/>
                        </a:lnSpc>
                        <a:spcBef>
                          <a:spcPts val="100"/>
                        </a:spcBef>
                      </a:pP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за широко използван  софтуер (С++, Java,</a:t>
                      </a:r>
                      <a:r>
                        <a:rPr sz="1350" spc="-3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C#)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2490" marR="100965" indent="-762635">
                        <a:lnSpc>
                          <a:spcPct val="111400"/>
                        </a:lnSpc>
                        <a:spcBef>
                          <a:spcPts val="100"/>
                        </a:spcBef>
                      </a:pP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за специализиран софтуер (SQL,  </a:t>
                      </a:r>
                      <a:r>
                        <a:rPr sz="1350" spc="10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Lisp, </a:t>
                      </a:r>
                      <a:r>
                        <a:rPr sz="1350" spc="15" dirty="0">
                          <a:solidFill>
                            <a:srgbClr val="BCD5ED"/>
                          </a:solidFill>
                          <a:latin typeface="Times New Roman"/>
                          <a:cs typeface="Times New Roman"/>
                        </a:rPr>
                        <a:t>Prolog)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189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4851" y="851917"/>
            <a:ext cx="7744206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7327" y="960247"/>
            <a:ext cx="71894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>
                <a:solidFill>
                  <a:srgbClr val="82C7FA"/>
                </a:solidFill>
              </a:rPr>
              <a:t>ДРУГИ </a:t>
            </a:r>
            <a:r>
              <a:rPr spc="-10" dirty="0">
                <a:solidFill>
                  <a:srgbClr val="82C7FA"/>
                </a:solidFill>
              </a:rPr>
              <a:t>ЕЗИКОВИ</a:t>
            </a:r>
            <a:r>
              <a:rPr spc="-35" dirty="0">
                <a:solidFill>
                  <a:srgbClr val="82C7FA"/>
                </a:solidFill>
              </a:rPr>
              <a:t> </a:t>
            </a:r>
            <a:r>
              <a:rPr spc="-5" dirty="0">
                <a:solidFill>
                  <a:srgbClr val="82C7FA"/>
                </a:solidFill>
              </a:rPr>
              <a:t>ПРОЦЕСОРИ</a:t>
            </a:r>
          </a:p>
        </p:txBody>
      </p:sp>
      <p:sp>
        <p:nvSpPr>
          <p:cNvPr id="4" name="object 4"/>
          <p:cNvSpPr/>
          <p:nvPr/>
        </p:nvSpPr>
        <p:spPr>
          <a:xfrm>
            <a:off x="2136648" y="2081783"/>
            <a:ext cx="1760982" cy="576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49396" y="2081783"/>
            <a:ext cx="433565" cy="576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00273" y="2081783"/>
            <a:ext cx="1764029" cy="576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6067" y="2081783"/>
            <a:ext cx="4990338" cy="5768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6649" y="2447544"/>
            <a:ext cx="816101" cy="5768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6648" y="2939795"/>
            <a:ext cx="1738122" cy="5768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26536" y="2939795"/>
            <a:ext cx="2349245" cy="5768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6648" y="3433572"/>
            <a:ext cx="6704838" cy="5768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36648" y="3799333"/>
            <a:ext cx="2873502" cy="5768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61917" y="3799333"/>
            <a:ext cx="433565" cy="5768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36648" y="4291585"/>
            <a:ext cx="2205990" cy="5768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94405" y="4291585"/>
            <a:ext cx="433565" cy="576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43755" y="4291585"/>
            <a:ext cx="5982462" cy="5768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36649" y="4657344"/>
            <a:ext cx="1939289" cy="5768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27705" y="4657344"/>
            <a:ext cx="433565" cy="576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0104" y="4657344"/>
            <a:ext cx="4741926" cy="5768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73796" y="4657344"/>
            <a:ext cx="1497329" cy="5768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422892" y="4657344"/>
            <a:ext cx="669798" cy="5768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36648" y="5023103"/>
            <a:ext cx="1846326" cy="5768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136648" y="5515355"/>
            <a:ext cx="1837182" cy="5768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25596" y="5515355"/>
            <a:ext cx="433565" cy="576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77995" y="5515355"/>
            <a:ext cx="6151626" cy="57683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36648" y="5881115"/>
            <a:ext cx="7605522" cy="5768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88236" y="2089252"/>
            <a:ext cx="7599045" cy="419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415" algn="just">
              <a:lnSpc>
                <a:spcPct val="120000"/>
              </a:lnSpc>
              <a:spcBef>
                <a:spcPts val="100"/>
              </a:spcBef>
            </a:pPr>
            <a:r>
              <a:rPr sz="2000" b="1" i="1" spc="-10" dirty="0">
                <a:solidFill>
                  <a:srgbClr val="82C7FA"/>
                </a:solidFill>
                <a:latin typeface="Arial"/>
                <a:cs typeface="Arial"/>
              </a:rPr>
              <a:t>Асемблери-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транслират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програмата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мнемоничен в</a:t>
            </a: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машинен 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код.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algn="just">
              <a:spcBef>
                <a:spcPts val="14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Пример за мнемоничен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код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1290955" algn="just">
              <a:lnSpc>
                <a:spcPct val="120000"/>
              </a:lnSpc>
              <a:spcBef>
                <a:spcPts val="101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MOV AL,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61h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;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Зарежда регистъра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 с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десетично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97  (шестнадесетично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61)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20000"/>
              </a:lnSpc>
              <a:spcBef>
                <a:spcPts val="994"/>
              </a:spcBef>
            </a:pPr>
            <a:r>
              <a:rPr sz="2000" b="1" i="1" spc="-5" dirty="0">
                <a:solidFill>
                  <a:srgbClr val="82C7FA"/>
                </a:solidFill>
                <a:latin typeface="Arial"/>
                <a:cs typeface="Arial"/>
              </a:rPr>
              <a:t>Дисасемблери-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транслират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машинен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код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мнемоничен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код.  </a:t>
            </a:r>
            <a:r>
              <a:rPr sz="2000" b="1" i="1" spc="-15" dirty="0">
                <a:solidFill>
                  <a:srgbClr val="82C7FA"/>
                </a:solidFill>
                <a:latin typeface="Arial"/>
                <a:cs typeface="Arial"/>
              </a:rPr>
              <a:t>Конвертори-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превеждат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език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високо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ниво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друг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език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високо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ниво.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198755" algn="just">
              <a:lnSpc>
                <a:spcPct val="120100"/>
              </a:lnSpc>
              <a:spcBef>
                <a:spcPts val="994"/>
              </a:spcBef>
            </a:pPr>
            <a:r>
              <a:rPr sz="2000" b="1" i="1" dirty="0">
                <a:solidFill>
                  <a:srgbClr val="82C7FA"/>
                </a:solidFill>
                <a:latin typeface="Arial"/>
                <a:cs typeface="Arial"/>
              </a:rPr>
              <a:t>Емулатори-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дават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възможност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програма на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машинен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език</a:t>
            </a:r>
            <a:r>
              <a:rPr sz="20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една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микропроцесорна система да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бъде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изпълнена на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друга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36648" y="6246881"/>
            <a:ext cx="3565398" cy="5768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88235" y="6315558"/>
            <a:ext cx="32423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микропроцесорна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система.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55707" y="6515812"/>
            <a:ext cx="9588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232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5684" y="0"/>
            <a:ext cx="6421373" cy="837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95944" y="0"/>
            <a:ext cx="727709" cy="837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18788" y="377952"/>
            <a:ext cx="4193286" cy="8846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5301" y="50038"/>
            <a:ext cx="6113145" cy="938077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25550" marR="5080" indent="-1213485">
              <a:lnSpc>
                <a:spcPts val="3350"/>
              </a:lnSpc>
              <a:spcBef>
                <a:spcPts val="515"/>
              </a:spcBef>
            </a:pPr>
            <a:r>
              <a:rPr sz="3100" spc="-10" dirty="0">
                <a:solidFill>
                  <a:srgbClr val="82C7FA"/>
                </a:solidFill>
              </a:rPr>
              <a:t>РАЗРАБОТКА </a:t>
            </a:r>
            <a:r>
              <a:rPr sz="3100" spc="-5" dirty="0">
                <a:solidFill>
                  <a:srgbClr val="82C7FA"/>
                </a:solidFill>
              </a:rPr>
              <a:t>НА СОФТУЕР –  ЖИЗНЕН </a:t>
            </a:r>
            <a:r>
              <a:rPr sz="3100" spc="-10" dirty="0">
                <a:solidFill>
                  <a:srgbClr val="82C7FA"/>
                </a:solidFill>
              </a:rPr>
              <a:t>ЦИКЪЛ</a:t>
            </a:r>
            <a:endParaRPr sz="3100"/>
          </a:p>
        </p:txBody>
      </p:sp>
      <p:sp>
        <p:nvSpPr>
          <p:cNvPr id="6" name="object 6"/>
          <p:cNvSpPr/>
          <p:nvPr/>
        </p:nvSpPr>
        <p:spPr>
          <a:xfrm>
            <a:off x="1799843" y="990613"/>
            <a:ext cx="375678" cy="4884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19300" y="970801"/>
            <a:ext cx="8111490" cy="520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19300" y="1299985"/>
            <a:ext cx="3192018" cy="520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96611" y="1299985"/>
            <a:ext cx="3713226" cy="520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95132" y="1299985"/>
            <a:ext cx="1459229" cy="520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39656" y="1299985"/>
            <a:ext cx="721614" cy="520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19300" y="1629169"/>
            <a:ext cx="1788414" cy="5204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93007" y="1629169"/>
            <a:ext cx="6343650" cy="5204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87484" y="1629169"/>
            <a:ext cx="918209" cy="5204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19300" y="1958353"/>
            <a:ext cx="1201674" cy="5204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06268" y="1958353"/>
            <a:ext cx="1165097" cy="5204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56661" y="1958353"/>
            <a:ext cx="378701" cy="5204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20667" y="1958353"/>
            <a:ext cx="770382" cy="5204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41876" y="1958353"/>
            <a:ext cx="390906" cy="5204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18076" y="1958353"/>
            <a:ext cx="3432810" cy="52043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36180" y="1958353"/>
            <a:ext cx="456425" cy="5204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77912" y="1958353"/>
            <a:ext cx="441197" cy="5204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68411" y="1958353"/>
            <a:ext cx="2705862" cy="5204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19300" y="2287537"/>
            <a:ext cx="610362" cy="52043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14955" y="2287537"/>
            <a:ext cx="1105662" cy="52043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68395" y="2287537"/>
            <a:ext cx="1709166" cy="52043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99843" y="2763025"/>
            <a:ext cx="375678" cy="4884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19300" y="2743213"/>
            <a:ext cx="7398258" cy="52043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19300" y="3072397"/>
            <a:ext cx="3618738" cy="52043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33795" y="3263647"/>
            <a:ext cx="1036319" cy="1036319"/>
          </a:xfrm>
          <a:custGeom>
            <a:avLst/>
            <a:gdLst/>
            <a:ahLst/>
            <a:cxnLst/>
            <a:rect l="l" t="t" r="r" b="b"/>
            <a:pathLst>
              <a:path w="1036320" h="1036320">
                <a:moveTo>
                  <a:pt x="518159" y="0"/>
                </a:moveTo>
                <a:lnTo>
                  <a:pt x="471002" y="2117"/>
                </a:lnTo>
                <a:lnTo>
                  <a:pt x="425030" y="8349"/>
                </a:lnTo>
                <a:lnTo>
                  <a:pt x="380426" y="18512"/>
                </a:lnTo>
                <a:lnTo>
                  <a:pt x="337373" y="32422"/>
                </a:lnTo>
                <a:lnTo>
                  <a:pt x="296054" y="49896"/>
                </a:lnTo>
                <a:lnTo>
                  <a:pt x="256652" y="70753"/>
                </a:lnTo>
                <a:lnTo>
                  <a:pt x="219351" y="94807"/>
                </a:lnTo>
                <a:lnTo>
                  <a:pt x="184332" y="121878"/>
                </a:lnTo>
                <a:lnTo>
                  <a:pt x="151780" y="151780"/>
                </a:lnTo>
                <a:lnTo>
                  <a:pt x="121878" y="184332"/>
                </a:lnTo>
                <a:lnTo>
                  <a:pt x="94807" y="219351"/>
                </a:lnTo>
                <a:lnTo>
                  <a:pt x="70753" y="256652"/>
                </a:lnTo>
                <a:lnTo>
                  <a:pt x="49896" y="296054"/>
                </a:lnTo>
                <a:lnTo>
                  <a:pt x="32422" y="337373"/>
                </a:lnTo>
                <a:lnTo>
                  <a:pt x="18512" y="380426"/>
                </a:lnTo>
                <a:lnTo>
                  <a:pt x="8349" y="425030"/>
                </a:lnTo>
                <a:lnTo>
                  <a:pt x="2117" y="471002"/>
                </a:lnTo>
                <a:lnTo>
                  <a:pt x="0" y="518159"/>
                </a:lnTo>
                <a:lnTo>
                  <a:pt x="2117" y="565317"/>
                </a:lnTo>
                <a:lnTo>
                  <a:pt x="8349" y="611289"/>
                </a:lnTo>
                <a:lnTo>
                  <a:pt x="18512" y="655893"/>
                </a:lnTo>
                <a:lnTo>
                  <a:pt x="32422" y="698946"/>
                </a:lnTo>
                <a:lnTo>
                  <a:pt x="49896" y="740265"/>
                </a:lnTo>
                <a:lnTo>
                  <a:pt x="70753" y="779667"/>
                </a:lnTo>
                <a:lnTo>
                  <a:pt x="94807" y="816968"/>
                </a:lnTo>
                <a:lnTo>
                  <a:pt x="121878" y="851987"/>
                </a:lnTo>
                <a:lnTo>
                  <a:pt x="151780" y="884539"/>
                </a:lnTo>
                <a:lnTo>
                  <a:pt x="184332" y="914441"/>
                </a:lnTo>
                <a:lnTo>
                  <a:pt x="219351" y="941512"/>
                </a:lnTo>
                <a:lnTo>
                  <a:pt x="256652" y="965566"/>
                </a:lnTo>
                <a:lnTo>
                  <a:pt x="296054" y="986423"/>
                </a:lnTo>
                <a:lnTo>
                  <a:pt x="337373" y="1003897"/>
                </a:lnTo>
                <a:lnTo>
                  <a:pt x="380426" y="1017807"/>
                </a:lnTo>
                <a:lnTo>
                  <a:pt x="425030" y="1027970"/>
                </a:lnTo>
                <a:lnTo>
                  <a:pt x="471002" y="1034202"/>
                </a:lnTo>
                <a:lnTo>
                  <a:pt x="518159" y="1036319"/>
                </a:lnTo>
                <a:lnTo>
                  <a:pt x="565317" y="1034202"/>
                </a:lnTo>
                <a:lnTo>
                  <a:pt x="611289" y="1027970"/>
                </a:lnTo>
                <a:lnTo>
                  <a:pt x="655893" y="1017807"/>
                </a:lnTo>
                <a:lnTo>
                  <a:pt x="698946" y="1003897"/>
                </a:lnTo>
                <a:lnTo>
                  <a:pt x="740265" y="986423"/>
                </a:lnTo>
                <a:lnTo>
                  <a:pt x="779667" y="965566"/>
                </a:lnTo>
                <a:lnTo>
                  <a:pt x="816968" y="941512"/>
                </a:lnTo>
                <a:lnTo>
                  <a:pt x="851987" y="914441"/>
                </a:lnTo>
                <a:lnTo>
                  <a:pt x="884539" y="884539"/>
                </a:lnTo>
                <a:lnTo>
                  <a:pt x="914441" y="851987"/>
                </a:lnTo>
                <a:lnTo>
                  <a:pt x="941512" y="816968"/>
                </a:lnTo>
                <a:lnTo>
                  <a:pt x="965566" y="779667"/>
                </a:lnTo>
                <a:lnTo>
                  <a:pt x="986423" y="740265"/>
                </a:lnTo>
                <a:lnTo>
                  <a:pt x="1003897" y="698946"/>
                </a:lnTo>
                <a:lnTo>
                  <a:pt x="1017807" y="655893"/>
                </a:lnTo>
                <a:lnTo>
                  <a:pt x="1027970" y="611289"/>
                </a:lnTo>
                <a:lnTo>
                  <a:pt x="1034202" y="565317"/>
                </a:lnTo>
                <a:lnTo>
                  <a:pt x="1036319" y="518159"/>
                </a:lnTo>
                <a:lnTo>
                  <a:pt x="1034202" y="471002"/>
                </a:lnTo>
                <a:lnTo>
                  <a:pt x="1027970" y="425030"/>
                </a:lnTo>
                <a:lnTo>
                  <a:pt x="1017807" y="380426"/>
                </a:lnTo>
                <a:lnTo>
                  <a:pt x="1003897" y="337373"/>
                </a:lnTo>
                <a:lnTo>
                  <a:pt x="986423" y="296054"/>
                </a:lnTo>
                <a:lnTo>
                  <a:pt x="965566" y="256652"/>
                </a:lnTo>
                <a:lnTo>
                  <a:pt x="941512" y="219351"/>
                </a:lnTo>
                <a:lnTo>
                  <a:pt x="914441" y="184332"/>
                </a:lnTo>
                <a:lnTo>
                  <a:pt x="884539" y="151780"/>
                </a:lnTo>
                <a:lnTo>
                  <a:pt x="851987" y="121878"/>
                </a:lnTo>
                <a:lnTo>
                  <a:pt x="816968" y="94807"/>
                </a:lnTo>
                <a:lnTo>
                  <a:pt x="779667" y="70753"/>
                </a:lnTo>
                <a:lnTo>
                  <a:pt x="740265" y="49896"/>
                </a:lnTo>
                <a:lnTo>
                  <a:pt x="698946" y="32422"/>
                </a:lnTo>
                <a:lnTo>
                  <a:pt x="655893" y="18512"/>
                </a:lnTo>
                <a:lnTo>
                  <a:pt x="611289" y="8349"/>
                </a:lnTo>
                <a:lnTo>
                  <a:pt x="565317" y="2117"/>
                </a:lnTo>
                <a:lnTo>
                  <a:pt x="518159" y="0"/>
                </a:lnTo>
                <a:close/>
              </a:path>
            </a:pathLst>
          </a:custGeom>
          <a:solidFill>
            <a:srgbClr val="50BDA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33795" y="3263647"/>
            <a:ext cx="1036319" cy="1036319"/>
          </a:xfrm>
          <a:custGeom>
            <a:avLst/>
            <a:gdLst/>
            <a:ahLst/>
            <a:cxnLst/>
            <a:rect l="l" t="t" r="r" b="b"/>
            <a:pathLst>
              <a:path w="1036320" h="1036320">
                <a:moveTo>
                  <a:pt x="0" y="518159"/>
                </a:moveTo>
                <a:lnTo>
                  <a:pt x="2117" y="471002"/>
                </a:lnTo>
                <a:lnTo>
                  <a:pt x="8349" y="425030"/>
                </a:lnTo>
                <a:lnTo>
                  <a:pt x="18512" y="380426"/>
                </a:lnTo>
                <a:lnTo>
                  <a:pt x="32422" y="337373"/>
                </a:lnTo>
                <a:lnTo>
                  <a:pt x="49896" y="296054"/>
                </a:lnTo>
                <a:lnTo>
                  <a:pt x="70753" y="256652"/>
                </a:lnTo>
                <a:lnTo>
                  <a:pt x="94807" y="219351"/>
                </a:lnTo>
                <a:lnTo>
                  <a:pt x="121878" y="184332"/>
                </a:lnTo>
                <a:lnTo>
                  <a:pt x="151780" y="151780"/>
                </a:lnTo>
                <a:lnTo>
                  <a:pt x="184332" y="121878"/>
                </a:lnTo>
                <a:lnTo>
                  <a:pt x="219351" y="94807"/>
                </a:lnTo>
                <a:lnTo>
                  <a:pt x="256652" y="70753"/>
                </a:lnTo>
                <a:lnTo>
                  <a:pt x="296054" y="49896"/>
                </a:lnTo>
                <a:lnTo>
                  <a:pt x="337373" y="32422"/>
                </a:lnTo>
                <a:lnTo>
                  <a:pt x="380426" y="18512"/>
                </a:lnTo>
                <a:lnTo>
                  <a:pt x="425030" y="8349"/>
                </a:lnTo>
                <a:lnTo>
                  <a:pt x="471002" y="2117"/>
                </a:lnTo>
                <a:lnTo>
                  <a:pt x="518159" y="0"/>
                </a:lnTo>
                <a:lnTo>
                  <a:pt x="565317" y="2117"/>
                </a:lnTo>
                <a:lnTo>
                  <a:pt x="611289" y="8349"/>
                </a:lnTo>
                <a:lnTo>
                  <a:pt x="655893" y="18512"/>
                </a:lnTo>
                <a:lnTo>
                  <a:pt x="698946" y="32422"/>
                </a:lnTo>
                <a:lnTo>
                  <a:pt x="740265" y="49896"/>
                </a:lnTo>
                <a:lnTo>
                  <a:pt x="779667" y="70753"/>
                </a:lnTo>
                <a:lnTo>
                  <a:pt x="816968" y="94807"/>
                </a:lnTo>
                <a:lnTo>
                  <a:pt x="851987" y="121878"/>
                </a:lnTo>
                <a:lnTo>
                  <a:pt x="884539" y="151780"/>
                </a:lnTo>
                <a:lnTo>
                  <a:pt x="914441" y="184332"/>
                </a:lnTo>
                <a:lnTo>
                  <a:pt x="941512" y="219351"/>
                </a:lnTo>
                <a:lnTo>
                  <a:pt x="965566" y="256652"/>
                </a:lnTo>
                <a:lnTo>
                  <a:pt x="986423" y="296054"/>
                </a:lnTo>
                <a:lnTo>
                  <a:pt x="1003897" y="337373"/>
                </a:lnTo>
                <a:lnTo>
                  <a:pt x="1017807" y="380426"/>
                </a:lnTo>
                <a:lnTo>
                  <a:pt x="1027970" y="425030"/>
                </a:lnTo>
                <a:lnTo>
                  <a:pt x="1034202" y="471002"/>
                </a:lnTo>
                <a:lnTo>
                  <a:pt x="1036319" y="518159"/>
                </a:lnTo>
                <a:lnTo>
                  <a:pt x="1034202" y="565317"/>
                </a:lnTo>
                <a:lnTo>
                  <a:pt x="1027970" y="611289"/>
                </a:lnTo>
                <a:lnTo>
                  <a:pt x="1017807" y="655893"/>
                </a:lnTo>
                <a:lnTo>
                  <a:pt x="1003897" y="698946"/>
                </a:lnTo>
                <a:lnTo>
                  <a:pt x="986423" y="740265"/>
                </a:lnTo>
                <a:lnTo>
                  <a:pt x="965566" y="779667"/>
                </a:lnTo>
                <a:lnTo>
                  <a:pt x="941512" y="816968"/>
                </a:lnTo>
                <a:lnTo>
                  <a:pt x="914441" y="851987"/>
                </a:lnTo>
                <a:lnTo>
                  <a:pt x="884539" y="884539"/>
                </a:lnTo>
                <a:lnTo>
                  <a:pt x="851987" y="914441"/>
                </a:lnTo>
                <a:lnTo>
                  <a:pt x="816968" y="941512"/>
                </a:lnTo>
                <a:lnTo>
                  <a:pt x="779667" y="965566"/>
                </a:lnTo>
                <a:lnTo>
                  <a:pt x="740265" y="986423"/>
                </a:lnTo>
                <a:lnTo>
                  <a:pt x="698946" y="1003897"/>
                </a:lnTo>
                <a:lnTo>
                  <a:pt x="655893" y="1017807"/>
                </a:lnTo>
                <a:lnTo>
                  <a:pt x="611289" y="1027970"/>
                </a:lnTo>
                <a:lnTo>
                  <a:pt x="565317" y="1034202"/>
                </a:lnTo>
                <a:lnTo>
                  <a:pt x="518159" y="1036319"/>
                </a:lnTo>
                <a:lnTo>
                  <a:pt x="471002" y="1034202"/>
                </a:lnTo>
                <a:lnTo>
                  <a:pt x="425030" y="1027970"/>
                </a:lnTo>
                <a:lnTo>
                  <a:pt x="380426" y="1017807"/>
                </a:lnTo>
                <a:lnTo>
                  <a:pt x="337373" y="1003897"/>
                </a:lnTo>
                <a:lnTo>
                  <a:pt x="296054" y="986423"/>
                </a:lnTo>
                <a:lnTo>
                  <a:pt x="256652" y="965566"/>
                </a:lnTo>
                <a:lnTo>
                  <a:pt x="219351" y="941512"/>
                </a:lnTo>
                <a:lnTo>
                  <a:pt x="184332" y="914441"/>
                </a:lnTo>
                <a:lnTo>
                  <a:pt x="151780" y="884539"/>
                </a:lnTo>
                <a:lnTo>
                  <a:pt x="121878" y="851987"/>
                </a:lnTo>
                <a:lnTo>
                  <a:pt x="94807" y="816968"/>
                </a:lnTo>
                <a:lnTo>
                  <a:pt x="70753" y="779667"/>
                </a:lnTo>
                <a:lnTo>
                  <a:pt x="49896" y="740265"/>
                </a:lnTo>
                <a:lnTo>
                  <a:pt x="32422" y="698946"/>
                </a:lnTo>
                <a:lnTo>
                  <a:pt x="18512" y="655893"/>
                </a:lnTo>
                <a:lnTo>
                  <a:pt x="8349" y="611289"/>
                </a:lnTo>
                <a:lnTo>
                  <a:pt x="2117" y="565317"/>
                </a:lnTo>
                <a:lnTo>
                  <a:pt x="0" y="518159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26437" y="977645"/>
            <a:ext cx="8432800" cy="305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419100" indent="-228600" algn="just">
              <a:lnSpc>
                <a:spcPct val="120000"/>
              </a:lnSpc>
              <a:spcBef>
                <a:spcPts val="100"/>
              </a:spcBef>
              <a:buFontTx/>
              <a:buChar char="•"/>
              <a:tabLst>
                <a:tab pos="241300" algn="l"/>
              </a:tabLst>
            </a:pP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Какво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приложение (нар.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още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информационна система)? Обикновено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 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множество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компютърни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програми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нар. компоненти. Например</a:t>
            </a:r>
            <a:r>
              <a:rPr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algn="just">
              <a:lnSpc>
                <a:spcPct val="12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OFFICE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съдържа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31 изпълними файла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само в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кореновата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папка. Един 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тях 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MSOUC.EXE (Microsoft Office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Upload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Center)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използва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всички  за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ъплоад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файлове.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162050" indent="-228600" algn="just">
              <a:lnSpc>
                <a:spcPct val="120000"/>
              </a:lnSpc>
              <a:spcBef>
                <a:spcPts val="994"/>
              </a:spcBef>
              <a:buFontTx/>
              <a:buChar char="•"/>
              <a:tabLst>
                <a:tab pos="24130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Основните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стъпки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разработка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са: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планиране, анализ, дизайн,  имплементиране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поддръжка.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5156200" marR="2760345" indent="-170815">
              <a:lnSpc>
                <a:spcPts val="1660"/>
              </a:lnSpc>
              <a:spcBef>
                <a:spcPts val="117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пла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ир 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ане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700645" y="4067175"/>
            <a:ext cx="284480" cy="307340"/>
          </a:xfrm>
          <a:custGeom>
            <a:avLst/>
            <a:gdLst/>
            <a:ahLst/>
            <a:cxnLst/>
            <a:rect l="l" t="t" r="r" b="b"/>
            <a:pathLst>
              <a:path w="284479" h="307339">
                <a:moveTo>
                  <a:pt x="123316" y="0"/>
                </a:moveTo>
                <a:lnTo>
                  <a:pt x="0" y="169799"/>
                </a:lnTo>
                <a:lnTo>
                  <a:pt x="111251" y="250570"/>
                </a:lnTo>
                <a:lnTo>
                  <a:pt x="70103" y="307213"/>
                </a:lnTo>
                <a:lnTo>
                  <a:pt x="284225" y="246633"/>
                </a:lnTo>
                <a:lnTo>
                  <a:pt x="277880" y="80899"/>
                </a:lnTo>
                <a:lnTo>
                  <a:pt x="234568" y="80899"/>
                </a:lnTo>
                <a:lnTo>
                  <a:pt x="123316" y="0"/>
                </a:lnTo>
                <a:close/>
              </a:path>
              <a:path w="284479" h="307339">
                <a:moveTo>
                  <a:pt x="275716" y="24383"/>
                </a:moveTo>
                <a:lnTo>
                  <a:pt x="234568" y="80899"/>
                </a:lnTo>
                <a:lnTo>
                  <a:pt x="277880" y="80899"/>
                </a:lnTo>
                <a:lnTo>
                  <a:pt x="275716" y="24383"/>
                </a:lnTo>
                <a:close/>
              </a:path>
            </a:pathLst>
          </a:custGeom>
          <a:solidFill>
            <a:srgbClr val="50BDA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91095" y="4178046"/>
            <a:ext cx="1036319" cy="1035050"/>
          </a:xfrm>
          <a:custGeom>
            <a:avLst/>
            <a:gdLst/>
            <a:ahLst/>
            <a:cxnLst/>
            <a:rect l="l" t="t" r="r" b="b"/>
            <a:pathLst>
              <a:path w="1036320" h="1035050">
                <a:moveTo>
                  <a:pt x="518159" y="0"/>
                </a:moveTo>
                <a:lnTo>
                  <a:pt x="471002" y="2114"/>
                </a:lnTo>
                <a:lnTo>
                  <a:pt x="425030" y="8336"/>
                </a:lnTo>
                <a:lnTo>
                  <a:pt x="380426" y="18482"/>
                </a:lnTo>
                <a:lnTo>
                  <a:pt x="337373" y="32369"/>
                </a:lnTo>
                <a:lnTo>
                  <a:pt x="296054" y="49816"/>
                </a:lnTo>
                <a:lnTo>
                  <a:pt x="256652" y="70640"/>
                </a:lnTo>
                <a:lnTo>
                  <a:pt x="219351" y="94657"/>
                </a:lnTo>
                <a:lnTo>
                  <a:pt x="184332" y="121685"/>
                </a:lnTo>
                <a:lnTo>
                  <a:pt x="151780" y="151542"/>
                </a:lnTo>
                <a:lnTo>
                  <a:pt x="121878" y="184045"/>
                </a:lnTo>
                <a:lnTo>
                  <a:pt x="94807" y="219011"/>
                </a:lnTo>
                <a:lnTo>
                  <a:pt x="70753" y="256257"/>
                </a:lnTo>
                <a:lnTo>
                  <a:pt x="49896" y="295602"/>
                </a:lnTo>
                <a:lnTo>
                  <a:pt x="32422" y="336861"/>
                </a:lnTo>
                <a:lnTo>
                  <a:pt x="18512" y="379853"/>
                </a:lnTo>
                <a:lnTo>
                  <a:pt x="8349" y="424395"/>
                </a:lnTo>
                <a:lnTo>
                  <a:pt x="2117" y="470304"/>
                </a:lnTo>
                <a:lnTo>
                  <a:pt x="0" y="517397"/>
                </a:lnTo>
                <a:lnTo>
                  <a:pt x="2117" y="564491"/>
                </a:lnTo>
                <a:lnTo>
                  <a:pt x="8349" y="610400"/>
                </a:lnTo>
                <a:lnTo>
                  <a:pt x="18512" y="654942"/>
                </a:lnTo>
                <a:lnTo>
                  <a:pt x="32422" y="697934"/>
                </a:lnTo>
                <a:lnTo>
                  <a:pt x="49896" y="739193"/>
                </a:lnTo>
                <a:lnTo>
                  <a:pt x="70753" y="778538"/>
                </a:lnTo>
                <a:lnTo>
                  <a:pt x="94807" y="815784"/>
                </a:lnTo>
                <a:lnTo>
                  <a:pt x="121878" y="850750"/>
                </a:lnTo>
                <a:lnTo>
                  <a:pt x="151780" y="883253"/>
                </a:lnTo>
                <a:lnTo>
                  <a:pt x="184332" y="913110"/>
                </a:lnTo>
                <a:lnTo>
                  <a:pt x="219351" y="940138"/>
                </a:lnTo>
                <a:lnTo>
                  <a:pt x="256652" y="964155"/>
                </a:lnTo>
                <a:lnTo>
                  <a:pt x="296054" y="984979"/>
                </a:lnTo>
                <a:lnTo>
                  <a:pt x="337373" y="1002426"/>
                </a:lnTo>
                <a:lnTo>
                  <a:pt x="380426" y="1016313"/>
                </a:lnTo>
                <a:lnTo>
                  <a:pt x="425030" y="1026459"/>
                </a:lnTo>
                <a:lnTo>
                  <a:pt x="471002" y="1032681"/>
                </a:lnTo>
                <a:lnTo>
                  <a:pt x="518159" y="1034795"/>
                </a:lnTo>
                <a:lnTo>
                  <a:pt x="565317" y="1032681"/>
                </a:lnTo>
                <a:lnTo>
                  <a:pt x="611289" y="1026459"/>
                </a:lnTo>
                <a:lnTo>
                  <a:pt x="655893" y="1016313"/>
                </a:lnTo>
                <a:lnTo>
                  <a:pt x="698946" y="1002426"/>
                </a:lnTo>
                <a:lnTo>
                  <a:pt x="740265" y="984979"/>
                </a:lnTo>
                <a:lnTo>
                  <a:pt x="779667" y="964155"/>
                </a:lnTo>
                <a:lnTo>
                  <a:pt x="816968" y="940138"/>
                </a:lnTo>
                <a:lnTo>
                  <a:pt x="851987" y="913110"/>
                </a:lnTo>
                <a:lnTo>
                  <a:pt x="884539" y="883253"/>
                </a:lnTo>
                <a:lnTo>
                  <a:pt x="914441" y="850750"/>
                </a:lnTo>
                <a:lnTo>
                  <a:pt x="941512" y="815784"/>
                </a:lnTo>
                <a:lnTo>
                  <a:pt x="965566" y="778538"/>
                </a:lnTo>
                <a:lnTo>
                  <a:pt x="986423" y="739193"/>
                </a:lnTo>
                <a:lnTo>
                  <a:pt x="1003897" y="697934"/>
                </a:lnTo>
                <a:lnTo>
                  <a:pt x="1017807" y="654942"/>
                </a:lnTo>
                <a:lnTo>
                  <a:pt x="1027970" y="610400"/>
                </a:lnTo>
                <a:lnTo>
                  <a:pt x="1034202" y="564491"/>
                </a:lnTo>
                <a:lnTo>
                  <a:pt x="1036320" y="517397"/>
                </a:lnTo>
                <a:lnTo>
                  <a:pt x="1034202" y="470304"/>
                </a:lnTo>
                <a:lnTo>
                  <a:pt x="1027970" y="424395"/>
                </a:lnTo>
                <a:lnTo>
                  <a:pt x="1017807" y="379853"/>
                </a:lnTo>
                <a:lnTo>
                  <a:pt x="1003897" y="336861"/>
                </a:lnTo>
                <a:lnTo>
                  <a:pt x="986423" y="295602"/>
                </a:lnTo>
                <a:lnTo>
                  <a:pt x="965566" y="256257"/>
                </a:lnTo>
                <a:lnTo>
                  <a:pt x="941512" y="219011"/>
                </a:lnTo>
                <a:lnTo>
                  <a:pt x="914441" y="184045"/>
                </a:lnTo>
                <a:lnTo>
                  <a:pt x="884539" y="151542"/>
                </a:lnTo>
                <a:lnTo>
                  <a:pt x="851987" y="121685"/>
                </a:lnTo>
                <a:lnTo>
                  <a:pt x="816968" y="94657"/>
                </a:lnTo>
                <a:lnTo>
                  <a:pt x="779667" y="70640"/>
                </a:lnTo>
                <a:lnTo>
                  <a:pt x="740265" y="49816"/>
                </a:lnTo>
                <a:lnTo>
                  <a:pt x="698946" y="32369"/>
                </a:lnTo>
                <a:lnTo>
                  <a:pt x="655893" y="18482"/>
                </a:lnTo>
                <a:lnTo>
                  <a:pt x="611289" y="8336"/>
                </a:lnTo>
                <a:lnTo>
                  <a:pt x="565317" y="2114"/>
                </a:lnTo>
                <a:lnTo>
                  <a:pt x="518159" y="0"/>
                </a:lnTo>
                <a:close/>
              </a:path>
            </a:pathLst>
          </a:custGeom>
          <a:solidFill>
            <a:srgbClr val="4EC2B7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991095" y="4178046"/>
            <a:ext cx="1036319" cy="1035050"/>
          </a:xfrm>
          <a:custGeom>
            <a:avLst/>
            <a:gdLst/>
            <a:ahLst/>
            <a:cxnLst/>
            <a:rect l="l" t="t" r="r" b="b"/>
            <a:pathLst>
              <a:path w="1036320" h="1035050">
                <a:moveTo>
                  <a:pt x="0" y="517397"/>
                </a:moveTo>
                <a:lnTo>
                  <a:pt x="2117" y="470304"/>
                </a:lnTo>
                <a:lnTo>
                  <a:pt x="8349" y="424395"/>
                </a:lnTo>
                <a:lnTo>
                  <a:pt x="18512" y="379853"/>
                </a:lnTo>
                <a:lnTo>
                  <a:pt x="32422" y="336861"/>
                </a:lnTo>
                <a:lnTo>
                  <a:pt x="49896" y="295602"/>
                </a:lnTo>
                <a:lnTo>
                  <a:pt x="70753" y="256257"/>
                </a:lnTo>
                <a:lnTo>
                  <a:pt x="94807" y="219011"/>
                </a:lnTo>
                <a:lnTo>
                  <a:pt x="121878" y="184045"/>
                </a:lnTo>
                <a:lnTo>
                  <a:pt x="151780" y="151542"/>
                </a:lnTo>
                <a:lnTo>
                  <a:pt x="184332" y="121685"/>
                </a:lnTo>
                <a:lnTo>
                  <a:pt x="219351" y="94657"/>
                </a:lnTo>
                <a:lnTo>
                  <a:pt x="256652" y="70640"/>
                </a:lnTo>
                <a:lnTo>
                  <a:pt x="296054" y="49816"/>
                </a:lnTo>
                <a:lnTo>
                  <a:pt x="337373" y="32369"/>
                </a:lnTo>
                <a:lnTo>
                  <a:pt x="380426" y="18482"/>
                </a:lnTo>
                <a:lnTo>
                  <a:pt x="425030" y="8336"/>
                </a:lnTo>
                <a:lnTo>
                  <a:pt x="471002" y="2114"/>
                </a:lnTo>
                <a:lnTo>
                  <a:pt x="518159" y="0"/>
                </a:lnTo>
                <a:lnTo>
                  <a:pt x="565317" y="2114"/>
                </a:lnTo>
                <a:lnTo>
                  <a:pt x="611289" y="8336"/>
                </a:lnTo>
                <a:lnTo>
                  <a:pt x="655893" y="18482"/>
                </a:lnTo>
                <a:lnTo>
                  <a:pt x="698946" y="32369"/>
                </a:lnTo>
                <a:lnTo>
                  <a:pt x="740265" y="49816"/>
                </a:lnTo>
                <a:lnTo>
                  <a:pt x="779667" y="70640"/>
                </a:lnTo>
                <a:lnTo>
                  <a:pt x="816968" y="94657"/>
                </a:lnTo>
                <a:lnTo>
                  <a:pt x="851987" y="121685"/>
                </a:lnTo>
                <a:lnTo>
                  <a:pt x="884539" y="151542"/>
                </a:lnTo>
                <a:lnTo>
                  <a:pt x="914441" y="184045"/>
                </a:lnTo>
                <a:lnTo>
                  <a:pt x="941512" y="219011"/>
                </a:lnTo>
                <a:lnTo>
                  <a:pt x="965566" y="256257"/>
                </a:lnTo>
                <a:lnTo>
                  <a:pt x="986423" y="295602"/>
                </a:lnTo>
                <a:lnTo>
                  <a:pt x="1003897" y="336861"/>
                </a:lnTo>
                <a:lnTo>
                  <a:pt x="1017807" y="379853"/>
                </a:lnTo>
                <a:lnTo>
                  <a:pt x="1027970" y="424395"/>
                </a:lnTo>
                <a:lnTo>
                  <a:pt x="1034202" y="470304"/>
                </a:lnTo>
                <a:lnTo>
                  <a:pt x="1036320" y="517397"/>
                </a:lnTo>
                <a:lnTo>
                  <a:pt x="1034202" y="564491"/>
                </a:lnTo>
                <a:lnTo>
                  <a:pt x="1027970" y="610400"/>
                </a:lnTo>
                <a:lnTo>
                  <a:pt x="1017807" y="654942"/>
                </a:lnTo>
                <a:lnTo>
                  <a:pt x="1003897" y="697934"/>
                </a:lnTo>
                <a:lnTo>
                  <a:pt x="986423" y="739193"/>
                </a:lnTo>
                <a:lnTo>
                  <a:pt x="965566" y="778538"/>
                </a:lnTo>
                <a:lnTo>
                  <a:pt x="941512" y="815784"/>
                </a:lnTo>
                <a:lnTo>
                  <a:pt x="914441" y="850750"/>
                </a:lnTo>
                <a:lnTo>
                  <a:pt x="884539" y="883253"/>
                </a:lnTo>
                <a:lnTo>
                  <a:pt x="851987" y="913110"/>
                </a:lnTo>
                <a:lnTo>
                  <a:pt x="816968" y="940138"/>
                </a:lnTo>
                <a:lnTo>
                  <a:pt x="779667" y="964155"/>
                </a:lnTo>
                <a:lnTo>
                  <a:pt x="740265" y="984979"/>
                </a:lnTo>
                <a:lnTo>
                  <a:pt x="698946" y="1002426"/>
                </a:lnTo>
                <a:lnTo>
                  <a:pt x="655893" y="1016313"/>
                </a:lnTo>
                <a:lnTo>
                  <a:pt x="611289" y="1026459"/>
                </a:lnTo>
                <a:lnTo>
                  <a:pt x="565317" y="1032681"/>
                </a:lnTo>
                <a:lnTo>
                  <a:pt x="518159" y="1034795"/>
                </a:lnTo>
                <a:lnTo>
                  <a:pt x="471002" y="1032681"/>
                </a:lnTo>
                <a:lnTo>
                  <a:pt x="425030" y="1026459"/>
                </a:lnTo>
                <a:lnTo>
                  <a:pt x="380426" y="1016313"/>
                </a:lnTo>
                <a:lnTo>
                  <a:pt x="337373" y="1002426"/>
                </a:lnTo>
                <a:lnTo>
                  <a:pt x="296054" y="984979"/>
                </a:lnTo>
                <a:lnTo>
                  <a:pt x="256652" y="964155"/>
                </a:lnTo>
                <a:lnTo>
                  <a:pt x="219351" y="940138"/>
                </a:lnTo>
                <a:lnTo>
                  <a:pt x="184332" y="913110"/>
                </a:lnTo>
                <a:lnTo>
                  <a:pt x="151780" y="883253"/>
                </a:lnTo>
                <a:lnTo>
                  <a:pt x="121878" y="850750"/>
                </a:lnTo>
                <a:lnTo>
                  <a:pt x="94807" y="815784"/>
                </a:lnTo>
                <a:lnTo>
                  <a:pt x="70753" y="778538"/>
                </a:lnTo>
                <a:lnTo>
                  <a:pt x="49896" y="739193"/>
                </a:lnTo>
                <a:lnTo>
                  <a:pt x="32422" y="697934"/>
                </a:lnTo>
                <a:lnTo>
                  <a:pt x="18512" y="654942"/>
                </a:lnTo>
                <a:lnTo>
                  <a:pt x="8349" y="610400"/>
                </a:lnTo>
                <a:lnTo>
                  <a:pt x="2117" y="564491"/>
                </a:lnTo>
                <a:lnTo>
                  <a:pt x="0" y="51739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66607" y="4542790"/>
            <a:ext cx="6870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анализ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104758" y="5263388"/>
            <a:ext cx="332740" cy="294640"/>
          </a:xfrm>
          <a:custGeom>
            <a:avLst/>
            <a:gdLst/>
            <a:ahLst/>
            <a:cxnLst/>
            <a:rect l="l" t="t" r="r" b="b"/>
            <a:pathLst>
              <a:path w="332740" h="294639">
                <a:moveTo>
                  <a:pt x="0" y="109220"/>
                </a:moveTo>
                <a:lnTo>
                  <a:pt x="123698" y="294131"/>
                </a:lnTo>
                <a:lnTo>
                  <a:pt x="332486" y="217297"/>
                </a:lnTo>
                <a:lnTo>
                  <a:pt x="266065" y="195706"/>
                </a:lnTo>
                <a:lnTo>
                  <a:pt x="287088" y="130809"/>
                </a:lnTo>
                <a:lnTo>
                  <a:pt x="66548" y="130809"/>
                </a:lnTo>
                <a:lnTo>
                  <a:pt x="0" y="109220"/>
                </a:lnTo>
                <a:close/>
              </a:path>
              <a:path w="332740" h="294639">
                <a:moveTo>
                  <a:pt x="109093" y="0"/>
                </a:moveTo>
                <a:lnTo>
                  <a:pt x="66548" y="130809"/>
                </a:lnTo>
                <a:lnTo>
                  <a:pt x="287088" y="130809"/>
                </a:lnTo>
                <a:lnTo>
                  <a:pt x="308483" y="64770"/>
                </a:lnTo>
                <a:lnTo>
                  <a:pt x="109093" y="0"/>
                </a:lnTo>
                <a:close/>
              </a:path>
            </a:pathLst>
          </a:custGeom>
          <a:solidFill>
            <a:srgbClr val="4EC2B7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511035" y="5656327"/>
            <a:ext cx="1036319" cy="1036319"/>
          </a:xfrm>
          <a:custGeom>
            <a:avLst/>
            <a:gdLst/>
            <a:ahLst/>
            <a:cxnLst/>
            <a:rect l="l" t="t" r="r" b="b"/>
            <a:pathLst>
              <a:path w="1036320" h="1036320">
                <a:moveTo>
                  <a:pt x="518160" y="0"/>
                </a:moveTo>
                <a:lnTo>
                  <a:pt x="471002" y="2117"/>
                </a:lnTo>
                <a:lnTo>
                  <a:pt x="425030" y="8348"/>
                </a:lnTo>
                <a:lnTo>
                  <a:pt x="380426" y="18509"/>
                </a:lnTo>
                <a:lnTo>
                  <a:pt x="337373" y="32417"/>
                </a:lnTo>
                <a:lnTo>
                  <a:pt x="296054" y="49890"/>
                </a:lnTo>
                <a:lnTo>
                  <a:pt x="256652" y="70744"/>
                </a:lnTo>
                <a:lnTo>
                  <a:pt x="219351" y="94797"/>
                </a:lnTo>
                <a:lnTo>
                  <a:pt x="184332" y="121865"/>
                </a:lnTo>
                <a:lnTo>
                  <a:pt x="151780" y="151766"/>
                </a:lnTo>
                <a:lnTo>
                  <a:pt x="121878" y="184317"/>
                </a:lnTo>
                <a:lnTo>
                  <a:pt x="94807" y="219334"/>
                </a:lnTo>
                <a:lnTo>
                  <a:pt x="70753" y="256635"/>
                </a:lnTo>
                <a:lnTo>
                  <a:pt x="49896" y="296038"/>
                </a:lnTo>
                <a:lnTo>
                  <a:pt x="32422" y="337358"/>
                </a:lnTo>
                <a:lnTo>
                  <a:pt x="18512" y="380413"/>
                </a:lnTo>
                <a:lnTo>
                  <a:pt x="8349" y="425020"/>
                </a:lnTo>
                <a:lnTo>
                  <a:pt x="2117" y="470997"/>
                </a:lnTo>
                <a:lnTo>
                  <a:pt x="0" y="518160"/>
                </a:lnTo>
                <a:lnTo>
                  <a:pt x="2117" y="565322"/>
                </a:lnTo>
                <a:lnTo>
                  <a:pt x="8349" y="611299"/>
                </a:lnTo>
                <a:lnTo>
                  <a:pt x="18512" y="655906"/>
                </a:lnTo>
                <a:lnTo>
                  <a:pt x="32422" y="698961"/>
                </a:lnTo>
                <a:lnTo>
                  <a:pt x="49896" y="740281"/>
                </a:lnTo>
                <a:lnTo>
                  <a:pt x="70753" y="779684"/>
                </a:lnTo>
                <a:lnTo>
                  <a:pt x="94807" y="816985"/>
                </a:lnTo>
                <a:lnTo>
                  <a:pt x="121878" y="852002"/>
                </a:lnTo>
                <a:lnTo>
                  <a:pt x="151780" y="884553"/>
                </a:lnTo>
                <a:lnTo>
                  <a:pt x="184332" y="914454"/>
                </a:lnTo>
                <a:lnTo>
                  <a:pt x="219351" y="941522"/>
                </a:lnTo>
                <a:lnTo>
                  <a:pt x="256652" y="965575"/>
                </a:lnTo>
                <a:lnTo>
                  <a:pt x="296054" y="986429"/>
                </a:lnTo>
                <a:lnTo>
                  <a:pt x="337373" y="1003902"/>
                </a:lnTo>
                <a:lnTo>
                  <a:pt x="380426" y="1017810"/>
                </a:lnTo>
                <a:lnTo>
                  <a:pt x="425030" y="1027971"/>
                </a:lnTo>
                <a:lnTo>
                  <a:pt x="471002" y="1034202"/>
                </a:lnTo>
                <a:lnTo>
                  <a:pt x="518160" y="1036320"/>
                </a:lnTo>
                <a:lnTo>
                  <a:pt x="565317" y="1034202"/>
                </a:lnTo>
                <a:lnTo>
                  <a:pt x="611289" y="1027971"/>
                </a:lnTo>
                <a:lnTo>
                  <a:pt x="655893" y="1017810"/>
                </a:lnTo>
                <a:lnTo>
                  <a:pt x="698946" y="1003902"/>
                </a:lnTo>
                <a:lnTo>
                  <a:pt x="740265" y="986429"/>
                </a:lnTo>
                <a:lnTo>
                  <a:pt x="779667" y="965575"/>
                </a:lnTo>
                <a:lnTo>
                  <a:pt x="816968" y="941522"/>
                </a:lnTo>
                <a:lnTo>
                  <a:pt x="851987" y="914454"/>
                </a:lnTo>
                <a:lnTo>
                  <a:pt x="884539" y="884553"/>
                </a:lnTo>
                <a:lnTo>
                  <a:pt x="914441" y="852002"/>
                </a:lnTo>
                <a:lnTo>
                  <a:pt x="941512" y="816985"/>
                </a:lnTo>
                <a:lnTo>
                  <a:pt x="965566" y="779684"/>
                </a:lnTo>
                <a:lnTo>
                  <a:pt x="986423" y="740281"/>
                </a:lnTo>
                <a:lnTo>
                  <a:pt x="1003897" y="698961"/>
                </a:lnTo>
                <a:lnTo>
                  <a:pt x="1017807" y="655906"/>
                </a:lnTo>
                <a:lnTo>
                  <a:pt x="1027970" y="611299"/>
                </a:lnTo>
                <a:lnTo>
                  <a:pt x="1034202" y="565322"/>
                </a:lnTo>
                <a:lnTo>
                  <a:pt x="1036319" y="518160"/>
                </a:lnTo>
                <a:lnTo>
                  <a:pt x="1034202" y="470997"/>
                </a:lnTo>
                <a:lnTo>
                  <a:pt x="1027970" y="425020"/>
                </a:lnTo>
                <a:lnTo>
                  <a:pt x="1017807" y="380413"/>
                </a:lnTo>
                <a:lnTo>
                  <a:pt x="1003897" y="337358"/>
                </a:lnTo>
                <a:lnTo>
                  <a:pt x="986423" y="296038"/>
                </a:lnTo>
                <a:lnTo>
                  <a:pt x="965566" y="256635"/>
                </a:lnTo>
                <a:lnTo>
                  <a:pt x="941512" y="219334"/>
                </a:lnTo>
                <a:lnTo>
                  <a:pt x="914441" y="184317"/>
                </a:lnTo>
                <a:lnTo>
                  <a:pt x="884539" y="151766"/>
                </a:lnTo>
                <a:lnTo>
                  <a:pt x="851987" y="121865"/>
                </a:lnTo>
                <a:lnTo>
                  <a:pt x="816968" y="94797"/>
                </a:lnTo>
                <a:lnTo>
                  <a:pt x="779667" y="70744"/>
                </a:lnTo>
                <a:lnTo>
                  <a:pt x="740265" y="49890"/>
                </a:lnTo>
                <a:lnTo>
                  <a:pt x="698946" y="32417"/>
                </a:lnTo>
                <a:lnTo>
                  <a:pt x="655893" y="18509"/>
                </a:lnTo>
                <a:lnTo>
                  <a:pt x="611289" y="8348"/>
                </a:lnTo>
                <a:lnTo>
                  <a:pt x="565317" y="2117"/>
                </a:lnTo>
                <a:lnTo>
                  <a:pt x="518160" y="0"/>
                </a:lnTo>
                <a:close/>
              </a:path>
            </a:pathLst>
          </a:custGeom>
          <a:solidFill>
            <a:srgbClr val="4DBDC5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511035" y="5656327"/>
            <a:ext cx="1036319" cy="1036319"/>
          </a:xfrm>
          <a:custGeom>
            <a:avLst/>
            <a:gdLst/>
            <a:ahLst/>
            <a:cxnLst/>
            <a:rect l="l" t="t" r="r" b="b"/>
            <a:pathLst>
              <a:path w="1036320" h="1036320">
                <a:moveTo>
                  <a:pt x="0" y="518160"/>
                </a:moveTo>
                <a:lnTo>
                  <a:pt x="2117" y="470997"/>
                </a:lnTo>
                <a:lnTo>
                  <a:pt x="8349" y="425020"/>
                </a:lnTo>
                <a:lnTo>
                  <a:pt x="18512" y="380413"/>
                </a:lnTo>
                <a:lnTo>
                  <a:pt x="32422" y="337358"/>
                </a:lnTo>
                <a:lnTo>
                  <a:pt x="49896" y="296038"/>
                </a:lnTo>
                <a:lnTo>
                  <a:pt x="70753" y="256635"/>
                </a:lnTo>
                <a:lnTo>
                  <a:pt x="94807" y="219334"/>
                </a:lnTo>
                <a:lnTo>
                  <a:pt x="121878" y="184317"/>
                </a:lnTo>
                <a:lnTo>
                  <a:pt x="151780" y="151766"/>
                </a:lnTo>
                <a:lnTo>
                  <a:pt x="184332" y="121865"/>
                </a:lnTo>
                <a:lnTo>
                  <a:pt x="219351" y="94797"/>
                </a:lnTo>
                <a:lnTo>
                  <a:pt x="256652" y="70744"/>
                </a:lnTo>
                <a:lnTo>
                  <a:pt x="296054" y="49890"/>
                </a:lnTo>
                <a:lnTo>
                  <a:pt x="337373" y="32417"/>
                </a:lnTo>
                <a:lnTo>
                  <a:pt x="380426" y="18509"/>
                </a:lnTo>
                <a:lnTo>
                  <a:pt x="425030" y="8348"/>
                </a:lnTo>
                <a:lnTo>
                  <a:pt x="471002" y="2117"/>
                </a:lnTo>
                <a:lnTo>
                  <a:pt x="518160" y="0"/>
                </a:lnTo>
                <a:lnTo>
                  <a:pt x="565317" y="2117"/>
                </a:lnTo>
                <a:lnTo>
                  <a:pt x="611289" y="8348"/>
                </a:lnTo>
                <a:lnTo>
                  <a:pt x="655893" y="18509"/>
                </a:lnTo>
                <a:lnTo>
                  <a:pt x="698946" y="32417"/>
                </a:lnTo>
                <a:lnTo>
                  <a:pt x="740265" y="49890"/>
                </a:lnTo>
                <a:lnTo>
                  <a:pt x="779667" y="70744"/>
                </a:lnTo>
                <a:lnTo>
                  <a:pt x="816968" y="94797"/>
                </a:lnTo>
                <a:lnTo>
                  <a:pt x="851987" y="121865"/>
                </a:lnTo>
                <a:lnTo>
                  <a:pt x="884539" y="151766"/>
                </a:lnTo>
                <a:lnTo>
                  <a:pt x="914441" y="184317"/>
                </a:lnTo>
                <a:lnTo>
                  <a:pt x="941512" y="219334"/>
                </a:lnTo>
                <a:lnTo>
                  <a:pt x="965566" y="256635"/>
                </a:lnTo>
                <a:lnTo>
                  <a:pt x="986423" y="296038"/>
                </a:lnTo>
                <a:lnTo>
                  <a:pt x="1003897" y="337358"/>
                </a:lnTo>
                <a:lnTo>
                  <a:pt x="1017807" y="380413"/>
                </a:lnTo>
                <a:lnTo>
                  <a:pt x="1027970" y="425020"/>
                </a:lnTo>
                <a:lnTo>
                  <a:pt x="1034202" y="470997"/>
                </a:lnTo>
                <a:lnTo>
                  <a:pt x="1036319" y="518160"/>
                </a:lnTo>
                <a:lnTo>
                  <a:pt x="1034202" y="565322"/>
                </a:lnTo>
                <a:lnTo>
                  <a:pt x="1027970" y="611299"/>
                </a:lnTo>
                <a:lnTo>
                  <a:pt x="1017807" y="655906"/>
                </a:lnTo>
                <a:lnTo>
                  <a:pt x="1003897" y="698961"/>
                </a:lnTo>
                <a:lnTo>
                  <a:pt x="986423" y="740281"/>
                </a:lnTo>
                <a:lnTo>
                  <a:pt x="965566" y="779684"/>
                </a:lnTo>
                <a:lnTo>
                  <a:pt x="941512" y="816985"/>
                </a:lnTo>
                <a:lnTo>
                  <a:pt x="914441" y="852002"/>
                </a:lnTo>
                <a:lnTo>
                  <a:pt x="884539" y="884553"/>
                </a:lnTo>
                <a:lnTo>
                  <a:pt x="851987" y="914454"/>
                </a:lnTo>
                <a:lnTo>
                  <a:pt x="816968" y="941522"/>
                </a:lnTo>
                <a:lnTo>
                  <a:pt x="779667" y="965575"/>
                </a:lnTo>
                <a:lnTo>
                  <a:pt x="740265" y="986429"/>
                </a:lnTo>
                <a:lnTo>
                  <a:pt x="698946" y="1003902"/>
                </a:lnTo>
                <a:lnTo>
                  <a:pt x="655893" y="1017810"/>
                </a:lnTo>
                <a:lnTo>
                  <a:pt x="611289" y="1027971"/>
                </a:lnTo>
                <a:lnTo>
                  <a:pt x="565317" y="1034202"/>
                </a:lnTo>
                <a:lnTo>
                  <a:pt x="518160" y="1036320"/>
                </a:lnTo>
                <a:lnTo>
                  <a:pt x="471002" y="1034202"/>
                </a:lnTo>
                <a:lnTo>
                  <a:pt x="425030" y="1027971"/>
                </a:lnTo>
                <a:lnTo>
                  <a:pt x="380426" y="1017810"/>
                </a:lnTo>
                <a:lnTo>
                  <a:pt x="337373" y="1003902"/>
                </a:lnTo>
                <a:lnTo>
                  <a:pt x="296054" y="986429"/>
                </a:lnTo>
                <a:lnTo>
                  <a:pt x="256652" y="965575"/>
                </a:lnTo>
                <a:lnTo>
                  <a:pt x="219351" y="941522"/>
                </a:lnTo>
                <a:lnTo>
                  <a:pt x="184332" y="914454"/>
                </a:lnTo>
                <a:lnTo>
                  <a:pt x="151780" y="884553"/>
                </a:lnTo>
                <a:lnTo>
                  <a:pt x="121878" y="852002"/>
                </a:lnTo>
                <a:lnTo>
                  <a:pt x="94807" y="816985"/>
                </a:lnTo>
                <a:lnTo>
                  <a:pt x="70753" y="779684"/>
                </a:lnTo>
                <a:lnTo>
                  <a:pt x="49896" y="740281"/>
                </a:lnTo>
                <a:lnTo>
                  <a:pt x="32422" y="698961"/>
                </a:lnTo>
                <a:lnTo>
                  <a:pt x="18512" y="655906"/>
                </a:lnTo>
                <a:lnTo>
                  <a:pt x="8349" y="611299"/>
                </a:lnTo>
                <a:lnTo>
                  <a:pt x="2117" y="565322"/>
                </a:lnTo>
                <a:lnTo>
                  <a:pt x="0" y="51816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85914" y="6022035"/>
            <a:ext cx="6877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диза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й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121652" y="5998464"/>
            <a:ext cx="274320" cy="350520"/>
          </a:xfrm>
          <a:custGeom>
            <a:avLst/>
            <a:gdLst/>
            <a:ahLst/>
            <a:cxnLst/>
            <a:rect l="l" t="t" r="r" b="b"/>
            <a:pathLst>
              <a:path w="274320" h="350520">
                <a:moveTo>
                  <a:pt x="137160" y="0"/>
                </a:moveTo>
                <a:lnTo>
                  <a:pt x="0" y="175260"/>
                </a:lnTo>
                <a:lnTo>
                  <a:pt x="137160" y="350520"/>
                </a:lnTo>
                <a:lnTo>
                  <a:pt x="137160" y="280416"/>
                </a:lnTo>
                <a:lnTo>
                  <a:pt x="274320" y="280416"/>
                </a:lnTo>
                <a:lnTo>
                  <a:pt x="274320" y="70104"/>
                </a:lnTo>
                <a:lnTo>
                  <a:pt x="137160" y="70104"/>
                </a:lnTo>
                <a:lnTo>
                  <a:pt x="137160" y="0"/>
                </a:lnTo>
                <a:close/>
              </a:path>
            </a:pathLst>
          </a:custGeom>
          <a:solidFill>
            <a:srgbClr val="4DBDC5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956553" y="5656327"/>
            <a:ext cx="1035050" cy="1036319"/>
          </a:xfrm>
          <a:custGeom>
            <a:avLst/>
            <a:gdLst/>
            <a:ahLst/>
            <a:cxnLst/>
            <a:rect l="l" t="t" r="r" b="b"/>
            <a:pathLst>
              <a:path w="1035050" h="1036320">
                <a:moveTo>
                  <a:pt x="517398" y="0"/>
                </a:moveTo>
                <a:lnTo>
                  <a:pt x="470304" y="2117"/>
                </a:lnTo>
                <a:lnTo>
                  <a:pt x="424395" y="8348"/>
                </a:lnTo>
                <a:lnTo>
                  <a:pt x="379853" y="18509"/>
                </a:lnTo>
                <a:lnTo>
                  <a:pt x="336861" y="32417"/>
                </a:lnTo>
                <a:lnTo>
                  <a:pt x="295602" y="49890"/>
                </a:lnTo>
                <a:lnTo>
                  <a:pt x="256257" y="70744"/>
                </a:lnTo>
                <a:lnTo>
                  <a:pt x="219011" y="94797"/>
                </a:lnTo>
                <a:lnTo>
                  <a:pt x="184045" y="121865"/>
                </a:lnTo>
                <a:lnTo>
                  <a:pt x="151542" y="151766"/>
                </a:lnTo>
                <a:lnTo>
                  <a:pt x="121685" y="184317"/>
                </a:lnTo>
                <a:lnTo>
                  <a:pt x="94657" y="219334"/>
                </a:lnTo>
                <a:lnTo>
                  <a:pt x="70640" y="256635"/>
                </a:lnTo>
                <a:lnTo>
                  <a:pt x="49816" y="296038"/>
                </a:lnTo>
                <a:lnTo>
                  <a:pt x="32369" y="337358"/>
                </a:lnTo>
                <a:lnTo>
                  <a:pt x="18482" y="380413"/>
                </a:lnTo>
                <a:lnTo>
                  <a:pt x="8336" y="425020"/>
                </a:lnTo>
                <a:lnTo>
                  <a:pt x="2114" y="470997"/>
                </a:lnTo>
                <a:lnTo>
                  <a:pt x="0" y="518160"/>
                </a:lnTo>
                <a:lnTo>
                  <a:pt x="2114" y="565322"/>
                </a:lnTo>
                <a:lnTo>
                  <a:pt x="8336" y="611299"/>
                </a:lnTo>
                <a:lnTo>
                  <a:pt x="18482" y="655906"/>
                </a:lnTo>
                <a:lnTo>
                  <a:pt x="32369" y="698961"/>
                </a:lnTo>
                <a:lnTo>
                  <a:pt x="49816" y="740281"/>
                </a:lnTo>
                <a:lnTo>
                  <a:pt x="70640" y="779684"/>
                </a:lnTo>
                <a:lnTo>
                  <a:pt x="94657" y="816985"/>
                </a:lnTo>
                <a:lnTo>
                  <a:pt x="121685" y="852002"/>
                </a:lnTo>
                <a:lnTo>
                  <a:pt x="151542" y="884553"/>
                </a:lnTo>
                <a:lnTo>
                  <a:pt x="184045" y="914454"/>
                </a:lnTo>
                <a:lnTo>
                  <a:pt x="219011" y="941522"/>
                </a:lnTo>
                <a:lnTo>
                  <a:pt x="256257" y="965575"/>
                </a:lnTo>
                <a:lnTo>
                  <a:pt x="295602" y="986429"/>
                </a:lnTo>
                <a:lnTo>
                  <a:pt x="336861" y="1003902"/>
                </a:lnTo>
                <a:lnTo>
                  <a:pt x="379853" y="1017810"/>
                </a:lnTo>
                <a:lnTo>
                  <a:pt x="424395" y="1027971"/>
                </a:lnTo>
                <a:lnTo>
                  <a:pt x="470304" y="1034202"/>
                </a:lnTo>
                <a:lnTo>
                  <a:pt x="517398" y="1036320"/>
                </a:lnTo>
                <a:lnTo>
                  <a:pt x="564491" y="1034202"/>
                </a:lnTo>
                <a:lnTo>
                  <a:pt x="610400" y="1027971"/>
                </a:lnTo>
                <a:lnTo>
                  <a:pt x="654942" y="1017810"/>
                </a:lnTo>
                <a:lnTo>
                  <a:pt x="697934" y="1003902"/>
                </a:lnTo>
                <a:lnTo>
                  <a:pt x="739193" y="986429"/>
                </a:lnTo>
                <a:lnTo>
                  <a:pt x="778538" y="965575"/>
                </a:lnTo>
                <a:lnTo>
                  <a:pt x="815784" y="941522"/>
                </a:lnTo>
                <a:lnTo>
                  <a:pt x="850750" y="914454"/>
                </a:lnTo>
                <a:lnTo>
                  <a:pt x="883253" y="884553"/>
                </a:lnTo>
                <a:lnTo>
                  <a:pt x="913110" y="852002"/>
                </a:lnTo>
                <a:lnTo>
                  <a:pt x="940138" y="816985"/>
                </a:lnTo>
                <a:lnTo>
                  <a:pt x="964155" y="779684"/>
                </a:lnTo>
                <a:lnTo>
                  <a:pt x="984979" y="740281"/>
                </a:lnTo>
                <a:lnTo>
                  <a:pt x="1002426" y="698961"/>
                </a:lnTo>
                <a:lnTo>
                  <a:pt x="1016313" y="655906"/>
                </a:lnTo>
                <a:lnTo>
                  <a:pt x="1026459" y="611299"/>
                </a:lnTo>
                <a:lnTo>
                  <a:pt x="1032681" y="565322"/>
                </a:lnTo>
                <a:lnTo>
                  <a:pt x="1034796" y="518160"/>
                </a:lnTo>
                <a:lnTo>
                  <a:pt x="1032681" y="470997"/>
                </a:lnTo>
                <a:lnTo>
                  <a:pt x="1026459" y="425020"/>
                </a:lnTo>
                <a:lnTo>
                  <a:pt x="1016313" y="380413"/>
                </a:lnTo>
                <a:lnTo>
                  <a:pt x="1002426" y="337358"/>
                </a:lnTo>
                <a:lnTo>
                  <a:pt x="984979" y="296038"/>
                </a:lnTo>
                <a:lnTo>
                  <a:pt x="964155" y="256635"/>
                </a:lnTo>
                <a:lnTo>
                  <a:pt x="940138" y="219334"/>
                </a:lnTo>
                <a:lnTo>
                  <a:pt x="913110" y="184317"/>
                </a:lnTo>
                <a:lnTo>
                  <a:pt x="883253" y="151766"/>
                </a:lnTo>
                <a:lnTo>
                  <a:pt x="850750" y="121865"/>
                </a:lnTo>
                <a:lnTo>
                  <a:pt x="815784" y="94797"/>
                </a:lnTo>
                <a:lnTo>
                  <a:pt x="778538" y="70744"/>
                </a:lnTo>
                <a:lnTo>
                  <a:pt x="739193" y="49890"/>
                </a:lnTo>
                <a:lnTo>
                  <a:pt x="697934" y="32417"/>
                </a:lnTo>
                <a:lnTo>
                  <a:pt x="654942" y="18509"/>
                </a:lnTo>
                <a:lnTo>
                  <a:pt x="610400" y="8348"/>
                </a:lnTo>
                <a:lnTo>
                  <a:pt x="564491" y="2117"/>
                </a:lnTo>
                <a:lnTo>
                  <a:pt x="517398" y="0"/>
                </a:lnTo>
                <a:close/>
              </a:path>
            </a:pathLst>
          </a:custGeom>
          <a:solidFill>
            <a:srgbClr val="4AADC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956553" y="5656327"/>
            <a:ext cx="1035050" cy="1036319"/>
          </a:xfrm>
          <a:custGeom>
            <a:avLst/>
            <a:gdLst/>
            <a:ahLst/>
            <a:cxnLst/>
            <a:rect l="l" t="t" r="r" b="b"/>
            <a:pathLst>
              <a:path w="1035050" h="1036320">
                <a:moveTo>
                  <a:pt x="0" y="518160"/>
                </a:moveTo>
                <a:lnTo>
                  <a:pt x="2114" y="470997"/>
                </a:lnTo>
                <a:lnTo>
                  <a:pt x="8336" y="425020"/>
                </a:lnTo>
                <a:lnTo>
                  <a:pt x="18482" y="380413"/>
                </a:lnTo>
                <a:lnTo>
                  <a:pt x="32369" y="337358"/>
                </a:lnTo>
                <a:lnTo>
                  <a:pt x="49816" y="296038"/>
                </a:lnTo>
                <a:lnTo>
                  <a:pt x="70640" y="256635"/>
                </a:lnTo>
                <a:lnTo>
                  <a:pt x="94657" y="219334"/>
                </a:lnTo>
                <a:lnTo>
                  <a:pt x="121685" y="184317"/>
                </a:lnTo>
                <a:lnTo>
                  <a:pt x="151542" y="151766"/>
                </a:lnTo>
                <a:lnTo>
                  <a:pt x="184045" y="121865"/>
                </a:lnTo>
                <a:lnTo>
                  <a:pt x="219011" y="94797"/>
                </a:lnTo>
                <a:lnTo>
                  <a:pt x="256257" y="70744"/>
                </a:lnTo>
                <a:lnTo>
                  <a:pt x="295602" y="49890"/>
                </a:lnTo>
                <a:lnTo>
                  <a:pt x="336861" y="32417"/>
                </a:lnTo>
                <a:lnTo>
                  <a:pt x="379853" y="18509"/>
                </a:lnTo>
                <a:lnTo>
                  <a:pt x="424395" y="8348"/>
                </a:lnTo>
                <a:lnTo>
                  <a:pt x="470304" y="2117"/>
                </a:lnTo>
                <a:lnTo>
                  <a:pt x="517398" y="0"/>
                </a:lnTo>
                <a:lnTo>
                  <a:pt x="564491" y="2117"/>
                </a:lnTo>
                <a:lnTo>
                  <a:pt x="610400" y="8348"/>
                </a:lnTo>
                <a:lnTo>
                  <a:pt x="654942" y="18509"/>
                </a:lnTo>
                <a:lnTo>
                  <a:pt x="697934" y="32417"/>
                </a:lnTo>
                <a:lnTo>
                  <a:pt x="739193" y="49890"/>
                </a:lnTo>
                <a:lnTo>
                  <a:pt x="778538" y="70744"/>
                </a:lnTo>
                <a:lnTo>
                  <a:pt x="815784" y="94797"/>
                </a:lnTo>
                <a:lnTo>
                  <a:pt x="850750" y="121865"/>
                </a:lnTo>
                <a:lnTo>
                  <a:pt x="883253" y="151766"/>
                </a:lnTo>
                <a:lnTo>
                  <a:pt x="913110" y="184317"/>
                </a:lnTo>
                <a:lnTo>
                  <a:pt x="940138" y="219334"/>
                </a:lnTo>
                <a:lnTo>
                  <a:pt x="964155" y="256635"/>
                </a:lnTo>
                <a:lnTo>
                  <a:pt x="984979" y="296038"/>
                </a:lnTo>
                <a:lnTo>
                  <a:pt x="1002426" y="337358"/>
                </a:lnTo>
                <a:lnTo>
                  <a:pt x="1016313" y="380413"/>
                </a:lnTo>
                <a:lnTo>
                  <a:pt x="1026459" y="425020"/>
                </a:lnTo>
                <a:lnTo>
                  <a:pt x="1032681" y="470997"/>
                </a:lnTo>
                <a:lnTo>
                  <a:pt x="1034796" y="518160"/>
                </a:lnTo>
                <a:lnTo>
                  <a:pt x="1032681" y="565322"/>
                </a:lnTo>
                <a:lnTo>
                  <a:pt x="1026459" y="611299"/>
                </a:lnTo>
                <a:lnTo>
                  <a:pt x="1016313" y="655906"/>
                </a:lnTo>
                <a:lnTo>
                  <a:pt x="1002426" y="698961"/>
                </a:lnTo>
                <a:lnTo>
                  <a:pt x="984979" y="740281"/>
                </a:lnTo>
                <a:lnTo>
                  <a:pt x="964155" y="779684"/>
                </a:lnTo>
                <a:lnTo>
                  <a:pt x="940138" y="816985"/>
                </a:lnTo>
                <a:lnTo>
                  <a:pt x="913110" y="852002"/>
                </a:lnTo>
                <a:lnTo>
                  <a:pt x="883253" y="884553"/>
                </a:lnTo>
                <a:lnTo>
                  <a:pt x="850750" y="914454"/>
                </a:lnTo>
                <a:lnTo>
                  <a:pt x="815784" y="941522"/>
                </a:lnTo>
                <a:lnTo>
                  <a:pt x="778538" y="965575"/>
                </a:lnTo>
                <a:lnTo>
                  <a:pt x="739193" y="986429"/>
                </a:lnTo>
                <a:lnTo>
                  <a:pt x="697934" y="1003902"/>
                </a:lnTo>
                <a:lnTo>
                  <a:pt x="654942" y="1017810"/>
                </a:lnTo>
                <a:lnTo>
                  <a:pt x="610400" y="1027971"/>
                </a:lnTo>
                <a:lnTo>
                  <a:pt x="564491" y="1034202"/>
                </a:lnTo>
                <a:lnTo>
                  <a:pt x="517398" y="1036320"/>
                </a:lnTo>
                <a:lnTo>
                  <a:pt x="470304" y="1034202"/>
                </a:lnTo>
                <a:lnTo>
                  <a:pt x="424395" y="1027971"/>
                </a:lnTo>
                <a:lnTo>
                  <a:pt x="379853" y="1017810"/>
                </a:lnTo>
                <a:lnTo>
                  <a:pt x="336861" y="1003902"/>
                </a:lnTo>
                <a:lnTo>
                  <a:pt x="295602" y="986429"/>
                </a:lnTo>
                <a:lnTo>
                  <a:pt x="256257" y="965575"/>
                </a:lnTo>
                <a:lnTo>
                  <a:pt x="219011" y="941522"/>
                </a:lnTo>
                <a:lnTo>
                  <a:pt x="184045" y="914454"/>
                </a:lnTo>
                <a:lnTo>
                  <a:pt x="151542" y="884553"/>
                </a:lnTo>
                <a:lnTo>
                  <a:pt x="121685" y="852002"/>
                </a:lnTo>
                <a:lnTo>
                  <a:pt x="94657" y="816985"/>
                </a:lnTo>
                <a:lnTo>
                  <a:pt x="70640" y="779684"/>
                </a:lnTo>
                <a:lnTo>
                  <a:pt x="49816" y="740281"/>
                </a:lnTo>
                <a:lnTo>
                  <a:pt x="32369" y="698961"/>
                </a:lnTo>
                <a:lnTo>
                  <a:pt x="18482" y="655906"/>
                </a:lnTo>
                <a:lnTo>
                  <a:pt x="8336" y="611299"/>
                </a:lnTo>
                <a:lnTo>
                  <a:pt x="2114" y="565322"/>
                </a:lnTo>
                <a:lnTo>
                  <a:pt x="0" y="51816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19877" y="5811724"/>
            <a:ext cx="710565" cy="70083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-3175" algn="ctr">
              <a:lnSpc>
                <a:spcPts val="1660"/>
              </a:lnSpc>
              <a:spcBef>
                <a:spcPts val="36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импле  мен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ац  ия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69203" y="5310632"/>
            <a:ext cx="332740" cy="294640"/>
          </a:xfrm>
          <a:custGeom>
            <a:avLst/>
            <a:gdLst/>
            <a:ahLst/>
            <a:cxnLst/>
            <a:rect l="l" t="t" r="r" b="b"/>
            <a:pathLst>
              <a:path w="332739" h="294639">
                <a:moveTo>
                  <a:pt x="287003" y="163195"/>
                </a:moveTo>
                <a:lnTo>
                  <a:pt x="66421" y="163195"/>
                </a:lnTo>
                <a:lnTo>
                  <a:pt x="108966" y="294055"/>
                </a:lnTo>
                <a:lnTo>
                  <a:pt x="308483" y="229235"/>
                </a:lnTo>
                <a:lnTo>
                  <a:pt x="287003" y="163195"/>
                </a:lnTo>
                <a:close/>
              </a:path>
              <a:path w="332739" h="294639">
                <a:moveTo>
                  <a:pt x="123698" y="0"/>
                </a:moveTo>
                <a:lnTo>
                  <a:pt x="0" y="184785"/>
                </a:lnTo>
                <a:lnTo>
                  <a:pt x="66421" y="163195"/>
                </a:lnTo>
                <a:lnTo>
                  <a:pt x="287003" y="163195"/>
                </a:lnTo>
                <a:lnTo>
                  <a:pt x="265938" y="98425"/>
                </a:lnTo>
                <a:lnTo>
                  <a:pt x="332486" y="76835"/>
                </a:lnTo>
                <a:lnTo>
                  <a:pt x="123698" y="0"/>
                </a:lnTo>
                <a:close/>
              </a:path>
            </a:pathLst>
          </a:custGeom>
          <a:solidFill>
            <a:srgbClr val="4AADC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74971" y="4178046"/>
            <a:ext cx="1036319" cy="1035050"/>
          </a:xfrm>
          <a:custGeom>
            <a:avLst/>
            <a:gdLst/>
            <a:ahLst/>
            <a:cxnLst/>
            <a:rect l="l" t="t" r="r" b="b"/>
            <a:pathLst>
              <a:path w="1036320" h="1035050">
                <a:moveTo>
                  <a:pt x="518159" y="0"/>
                </a:moveTo>
                <a:lnTo>
                  <a:pt x="471002" y="2114"/>
                </a:lnTo>
                <a:lnTo>
                  <a:pt x="425030" y="8336"/>
                </a:lnTo>
                <a:lnTo>
                  <a:pt x="380426" y="18482"/>
                </a:lnTo>
                <a:lnTo>
                  <a:pt x="337373" y="32369"/>
                </a:lnTo>
                <a:lnTo>
                  <a:pt x="296054" y="49816"/>
                </a:lnTo>
                <a:lnTo>
                  <a:pt x="256652" y="70640"/>
                </a:lnTo>
                <a:lnTo>
                  <a:pt x="219351" y="94657"/>
                </a:lnTo>
                <a:lnTo>
                  <a:pt x="184332" y="121685"/>
                </a:lnTo>
                <a:lnTo>
                  <a:pt x="151780" y="151542"/>
                </a:lnTo>
                <a:lnTo>
                  <a:pt x="121878" y="184045"/>
                </a:lnTo>
                <a:lnTo>
                  <a:pt x="94807" y="219011"/>
                </a:lnTo>
                <a:lnTo>
                  <a:pt x="70753" y="256257"/>
                </a:lnTo>
                <a:lnTo>
                  <a:pt x="49896" y="295602"/>
                </a:lnTo>
                <a:lnTo>
                  <a:pt x="32422" y="336861"/>
                </a:lnTo>
                <a:lnTo>
                  <a:pt x="18512" y="379853"/>
                </a:lnTo>
                <a:lnTo>
                  <a:pt x="8349" y="424395"/>
                </a:lnTo>
                <a:lnTo>
                  <a:pt x="2117" y="470304"/>
                </a:lnTo>
                <a:lnTo>
                  <a:pt x="0" y="517397"/>
                </a:lnTo>
                <a:lnTo>
                  <a:pt x="2117" y="564491"/>
                </a:lnTo>
                <a:lnTo>
                  <a:pt x="8349" y="610400"/>
                </a:lnTo>
                <a:lnTo>
                  <a:pt x="18512" y="654942"/>
                </a:lnTo>
                <a:lnTo>
                  <a:pt x="32422" y="697934"/>
                </a:lnTo>
                <a:lnTo>
                  <a:pt x="49896" y="739193"/>
                </a:lnTo>
                <a:lnTo>
                  <a:pt x="70753" y="778538"/>
                </a:lnTo>
                <a:lnTo>
                  <a:pt x="94807" y="815784"/>
                </a:lnTo>
                <a:lnTo>
                  <a:pt x="121878" y="850750"/>
                </a:lnTo>
                <a:lnTo>
                  <a:pt x="151780" y="883253"/>
                </a:lnTo>
                <a:lnTo>
                  <a:pt x="184332" y="913110"/>
                </a:lnTo>
                <a:lnTo>
                  <a:pt x="219351" y="940138"/>
                </a:lnTo>
                <a:lnTo>
                  <a:pt x="256652" y="964155"/>
                </a:lnTo>
                <a:lnTo>
                  <a:pt x="296054" y="984979"/>
                </a:lnTo>
                <a:lnTo>
                  <a:pt x="337373" y="1002426"/>
                </a:lnTo>
                <a:lnTo>
                  <a:pt x="380426" y="1016313"/>
                </a:lnTo>
                <a:lnTo>
                  <a:pt x="425030" y="1026459"/>
                </a:lnTo>
                <a:lnTo>
                  <a:pt x="471002" y="1032681"/>
                </a:lnTo>
                <a:lnTo>
                  <a:pt x="518159" y="1034795"/>
                </a:lnTo>
                <a:lnTo>
                  <a:pt x="565317" y="1032681"/>
                </a:lnTo>
                <a:lnTo>
                  <a:pt x="611289" y="1026459"/>
                </a:lnTo>
                <a:lnTo>
                  <a:pt x="655893" y="1016313"/>
                </a:lnTo>
                <a:lnTo>
                  <a:pt x="698946" y="1002426"/>
                </a:lnTo>
                <a:lnTo>
                  <a:pt x="740265" y="984979"/>
                </a:lnTo>
                <a:lnTo>
                  <a:pt x="779667" y="964155"/>
                </a:lnTo>
                <a:lnTo>
                  <a:pt x="816968" y="940138"/>
                </a:lnTo>
                <a:lnTo>
                  <a:pt x="851987" y="913110"/>
                </a:lnTo>
                <a:lnTo>
                  <a:pt x="884539" y="883253"/>
                </a:lnTo>
                <a:lnTo>
                  <a:pt x="914441" y="850750"/>
                </a:lnTo>
                <a:lnTo>
                  <a:pt x="941512" y="815784"/>
                </a:lnTo>
                <a:lnTo>
                  <a:pt x="965566" y="778538"/>
                </a:lnTo>
                <a:lnTo>
                  <a:pt x="986423" y="739193"/>
                </a:lnTo>
                <a:lnTo>
                  <a:pt x="1003897" y="697934"/>
                </a:lnTo>
                <a:lnTo>
                  <a:pt x="1017807" y="654942"/>
                </a:lnTo>
                <a:lnTo>
                  <a:pt x="1027970" y="610400"/>
                </a:lnTo>
                <a:lnTo>
                  <a:pt x="1034202" y="564491"/>
                </a:lnTo>
                <a:lnTo>
                  <a:pt x="1036319" y="517397"/>
                </a:lnTo>
                <a:lnTo>
                  <a:pt x="1034202" y="470304"/>
                </a:lnTo>
                <a:lnTo>
                  <a:pt x="1027970" y="424395"/>
                </a:lnTo>
                <a:lnTo>
                  <a:pt x="1017807" y="379853"/>
                </a:lnTo>
                <a:lnTo>
                  <a:pt x="1003897" y="336861"/>
                </a:lnTo>
                <a:lnTo>
                  <a:pt x="986423" y="295602"/>
                </a:lnTo>
                <a:lnTo>
                  <a:pt x="965566" y="256257"/>
                </a:lnTo>
                <a:lnTo>
                  <a:pt x="941512" y="219011"/>
                </a:lnTo>
                <a:lnTo>
                  <a:pt x="914441" y="184045"/>
                </a:lnTo>
                <a:lnTo>
                  <a:pt x="884539" y="151542"/>
                </a:lnTo>
                <a:lnTo>
                  <a:pt x="851987" y="121685"/>
                </a:lnTo>
                <a:lnTo>
                  <a:pt x="816968" y="94657"/>
                </a:lnTo>
                <a:lnTo>
                  <a:pt x="779667" y="70640"/>
                </a:lnTo>
                <a:lnTo>
                  <a:pt x="740265" y="49816"/>
                </a:lnTo>
                <a:lnTo>
                  <a:pt x="698946" y="32369"/>
                </a:lnTo>
                <a:lnTo>
                  <a:pt x="655893" y="18482"/>
                </a:lnTo>
                <a:lnTo>
                  <a:pt x="611289" y="8336"/>
                </a:lnTo>
                <a:lnTo>
                  <a:pt x="565317" y="2114"/>
                </a:lnTo>
                <a:lnTo>
                  <a:pt x="518159" y="0"/>
                </a:lnTo>
                <a:close/>
              </a:path>
            </a:pathLst>
          </a:custGeom>
          <a:solidFill>
            <a:srgbClr val="499CC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474971" y="4178046"/>
            <a:ext cx="1036319" cy="1035050"/>
          </a:xfrm>
          <a:custGeom>
            <a:avLst/>
            <a:gdLst/>
            <a:ahLst/>
            <a:cxnLst/>
            <a:rect l="l" t="t" r="r" b="b"/>
            <a:pathLst>
              <a:path w="1036320" h="1035050">
                <a:moveTo>
                  <a:pt x="0" y="517397"/>
                </a:moveTo>
                <a:lnTo>
                  <a:pt x="2117" y="470304"/>
                </a:lnTo>
                <a:lnTo>
                  <a:pt x="8349" y="424395"/>
                </a:lnTo>
                <a:lnTo>
                  <a:pt x="18512" y="379853"/>
                </a:lnTo>
                <a:lnTo>
                  <a:pt x="32422" y="336861"/>
                </a:lnTo>
                <a:lnTo>
                  <a:pt x="49896" y="295602"/>
                </a:lnTo>
                <a:lnTo>
                  <a:pt x="70753" y="256257"/>
                </a:lnTo>
                <a:lnTo>
                  <a:pt x="94807" y="219011"/>
                </a:lnTo>
                <a:lnTo>
                  <a:pt x="121878" y="184045"/>
                </a:lnTo>
                <a:lnTo>
                  <a:pt x="151780" y="151542"/>
                </a:lnTo>
                <a:lnTo>
                  <a:pt x="184332" y="121685"/>
                </a:lnTo>
                <a:lnTo>
                  <a:pt x="219351" y="94657"/>
                </a:lnTo>
                <a:lnTo>
                  <a:pt x="256652" y="70640"/>
                </a:lnTo>
                <a:lnTo>
                  <a:pt x="296054" y="49816"/>
                </a:lnTo>
                <a:lnTo>
                  <a:pt x="337373" y="32369"/>
                </a:lnTo>
                <a:lnTo>
                  <a:pt x="380426" y="18482"/>
                </a:lnTo>
                <a:lnTo>
                  <a:pt x="425030" y="8336"/>
                </a:lnTo>
                <a:lnTo>
                  <a:pt x="471002" y="2114"/>
                </a:lnTo>
                <a:lnTo>
                  <a:pt x="518159" y="0"/>
                </a:lnTo>
                <a:lnTo>
                  <a:pt x="565317" y="2114"/>
                </a:lnTo>
                <a:lnTo>
                  <a:pt x="611289" y="8336"/>
                </a:lnTo>
                <a:lnTo>
                  <a:pt x="655893" y="18482"/>
                </a:lnTo>
                <a:lnTo>
                  <a:pt x="698946" y="32369"/>
                </a:lnTo>
                <a:lnTo>
                  <a:pt x="740265" y="49816"/>
                </a:lnTo>
                <a:lnTo>
                  <a:pt x="779667" y="70640"/>
                </a:lnTo>
                <a:lnTo>
                  <a:pt x="816968" y="94657"/>
                </a:lnTo>
                <a:lnTo>
                  <a:pt x="851987" y="121685"/>
                </a:lnTo>
                <a:lnTo>
                  <a:pt x="884539" y="151542"/>
                </a:lnTo>
                <a:lnTo>
                  <a:pt x="914441" y="184045"/>
                </a:lnTo>
                <a:lnTo>
                  <a:pt x="941512" y="219011"/>
                </a:lnTo>
                <a:lnTo>
                  <a:pt x="965566" y="256257"/>
                </a:lnTo>
                <a:lnTo>
                  <a:pt x="986423" y="295602"/>
                </a:lnTo>
                <a:lnTo>
                  <a:pt x="1003897" y="336861"/>
                </a:lnTo>
                <a:lnTo>
                  <a:pt x="1017807" y="379853"/>
                </a:lnTo>
                <a:lnTo>
                  <a:pt x="1027970" y="424395"/>
                </a:lnTo>
                <a:lnTo>
                  <a:pt x="1034202" y="470304"/>
                </a:lnTo>
                <a:lnTo>
                  <a:pt x="1036319" y="517397"/>
                </a:lnTo>
                <a:lnTo>
                  <a:pt x="1034202" y="564491"/>
                </a:lnTo>
                <a:lnTo>
                  <a:pt x="1027970" y="610400"/>
                </a:lnTo>
                <a:lnTo>
                  <a:pt x="1017807" y="654942"/>
                </a:lnTo>
                <a:lnTo>
                  <a:pt x="1003897" y="697934"/>
                </a:lnTo>
                <a:lnTo>
                  <a:pt x="986423" y="739193"/>
                </a:lnTo>
                <a:lnTo>
                  <a:pt x="965566" y="778538"/>
                </a:lnTo>
                <a:lnTo>
                  <a:pt x="941512" y="815784"/>
                </a:lnTo>
                <a:lnTo>
                  <a:pt x="914441" y="850750"/>
                </a:lnTo>
                <a:lnTo>
                  <a:pt x="884539" y="883253"/>
                </a:lnTo>
                <a:lnTo>
                  <a:pt x="851987" y="913110"/>
                </a:lnTo>
                <a:lnTo>
                  <a:pt x="816968" y="940138"/>
                </a:lnTo>
                <a:lnTo>
                  <a:pt x="779667" y="964155"/>
                </a:lnTo>
                <a:lnTo>
                  <a:pt x="740265" y="984979"/>
                </a:lnTo>
                <a:lnTo>
                  <a:pt x="698946" y="1002426"/>
                </a:lnTo>
                <a:lnTo>
                  <a:pt x="655893" y="1016313"/>
                </a:lnTo>
                <a:lnTo>
                  <a:pt x="611289" y="1026459"/>
                </a:lnTo>
                <a:lnTo>
                  <a:pt x="565317" y="1032681"/>
                </a:lnTo>
                <a:lnTo>
                  <a:pt x="518159" y="1034795"/>
                </a:lnTo>
                <a:lnTo>
                  <a:pt x="471002" y="1032681"/>
                </a:lnTo>
                <a:lnTo>
                  <a:pt x="425030" y="1026459"/>
                </a:lnTo>
                <a:lnTo>
                  <a:pt x="380426" y="1016313"/>
                </a:lnTo>
                <a:lnTo>
                  <a:pt x="337373" y="1002426"/>
                </a:lnTo>
                <a:lnTo>
                  <a:pt x="296054" y="984979"/>
                </a:lnTo>
                <a:lnTo>
                  <a:pt x="256652" y="964155"/>
                </a:lnTo>
                <a:lnTo>
                  <a:pt x="219351" y="940138"/>
                </a:lnTo>
                <a:lnTo>
                  <a:pt x="184332" y="913110"/>
                </a:lnTo>
                <a:lnTo>
                  <a:pt x="151780" y="883253"/>
                </a:lnTo>
                <a:lnTo>
                  <a:pt x="121878" y="850750"/>
                </a:lnTo>
                <a:lnTo>
                  <a:pt x="94807" y="815784"/>
                </a:lnTo>
                <a:lnTo>
                  <a:pt x="70753" y="778538"/>
                </a:lnTo>
                <a:lnTo>
                  <a:pt x="49896" y="739193"/>
                </a:lnTo>
                <a:lnTo>
                  <a:pt x="32422" y="697934"/>
                </a:lnTo>
                <a:lnTo>
                  <a:pt x="18512" y="654942"/>
                </a:lnTo>
                <a:lnTo>
                  <a:pt x="8349" y="610400"/>
                </a:lnTo>
                <a:lnTo>
                  <a:pt x="2117" y="564491"/>
                </a:lnTo>
                <a:lnTo>
                  <a:pt x="0" y="51739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95951" y="4437635"/>
            <a:ext cx="593725" cy="4794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62865" marR="5080" indent="-50800">
              <a:lnSpc>
                <a:spcPts val="1660"/>
              </a:lnSpc>
              <a:spcBef>
                <a:spcPts val="36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ддр  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ъжка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442583" y="4100703"/>
            <a:ext cx="284480" cy="307340"/>
          </a:xfrm>
          <a:custGeom>
            <a:avLst/>
            <a:gdLst/>
            <a:ahLst/>
            <a:cxnLst/>
            <a:rect l="l" t="t" r="r" b="b"/>
            <a:pathLst>
              <a:path w="284479" h="307339">
                <a:moveTo>
                  <a:pt x="70103" y="0"/>
                </a:moveTo>
                <a:lnTo>
                  <a:pt x="111251" y="56515"/>
                </a:lnTo>
                <a:lnTo>
                  <a:pt x="0" y="137414"/>
                </a:lnTo>
                <a:lnTo>
                  <a:pt x="123189" y="307086"/>
                </a:lnTo>
                <a:lnTo>
                  <a:pt x="234568" y="226314"/>
                </a:lnTo>
                <a:lnTo>
                  <a:pt x="277786" y="226314"/>
                </a:lnTo>
                <a:lnTo>
                  <a:pt x="284225" y="60579"/>
                </a:lnTo>
                <a:lnTo>
                  <a:pt x="70103" y="0"/>
                </a:lnTo>
                <a:close/>
              </a:path>
              <a:path w="284479" h="307339">
                <a:moveTo>
                  <a:pt x="277786" y="226314"/>
                </a:moveTo>
                <a:lnTo>
                  <a:pt x="234568" y="226314"/>
                </a:lnTo>
                <a:lnTo>
                  <a:pt x="275589" y="282829"/>
                </a:lnTo>
                <a:lnTo>
                  <a:pt x="277786" y="226314"/>
                </a:lnTo>
                <a:close/>
              </a:path>
            </a:pathLst>
          </a:custGeom>
          <a:solidFill>
            <a:srgbClr val="499CC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326244" y="6413494"/>
            <a:ext cx="15430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pPr marL="25400"/>
              <a:t>39</a:t>
            </a:fld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32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3545" y="2687827"/>
            <a:ext cx="8329295" cy="1942464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algn="ctr">
              <a:lnSpc>
                <a:spcPts val="3670"/>
              </a:lnSpc>
              <a:spcBef>
                <a:spcPts val="560"/>
              </a:spcBef>
            </a:pPr>
            <a:r>
              <a:rPr sz="3400" b="1" spc="-10" dirty="0">
                <a:solidFill>
                  <a:srgbClr val="FFFFFF"/>
                </a:solidFill>
                <a:latin typeface="Bookman Old Style"/>
                <a:cs typeface="Bookman Old Style"/>
              </a:rPr>
              <a:t>ТЕМА </a:t>
            </a:r>
            <a:r>
              <a:rPr sz="3400" b="1" spc="-5" dirty="0">
                <a:solidFill>
                  <a:srgbClr val="FFFFFF"/>
                </a:solidFill>
                <a:latin typeface="Bookman Old Style"/>
                <a:cs typeface="Bookman Old Style"/>
              </a:rPr>
              <a:t>1. КОМПЮТЪРНИ СИСТЕМИ,  </a:t>
            </a:r>
            <a:r>
              <a:rPr sz="3400" b="1" spc="-10" dirty="0">
                <a:solidFill>
                  <a:srgbClr val="FFFFFF"/>
                </a:solidFill>
                <a:latin typeface="Bookman Old Style"/>
                <a:cs typeface="Bookman Old Style"/>
              </a:rPr>
              <a:t>ЕЗИЦИ</a:t>
            </a:r>
            <a:r>
              <a:rPr sz="3400" b="1" spc="-5" dirty="0">
                <a:solidFill>
                  <a:srgbClr val="FFFFFF"/>
                </a:solidFill>
                <a:latin typeface="Bookman Old Style"/>
                <a:cs typeface="Bookman Old Style"/>
              </a:rPr>
              <a:t> ЗА</a:t>
            </a:r>
            <a:endParaRPr sz="3400">
              <a:solidFill>
                <a:prstClr val="black"/>
              </a:solidFill>
              <a:latin typeface="Bookman Old Style"/>
              <a:cs typeface="Bookman Old Style"/>
            </a:endParaRPr>
          </a:p>
          <a:p>
            <a:pPr algn="ctr">
              <a:lnSpc>
                <a:spcPts val="3420"/>
              </a:lnSpc>
            </a:pPr>
            <a:r>
              <a:rPr sz="3400" b="1" spc="-5" dirty="0">
                <a:solidFill>
                  <a:srgbClr val="FFFFFF"/>
                </a:solidFill>
                <a:latin typeface="Bookman Old Style"/>
                <a:cs typeface="Bookman Old Style"/>
              </a:rPr>
              <a:t>ПРОГРАМИРАНЕ</a:t>
            </a:r>
            <a:r>
              <a:rPr sz="3400" b="1" spc="40" dirty="0">
                <a:solidFill>
                  <a:srgbClr val="FFFFFF"/>
                </a:solidFill>
                <a:latin typeface="Bookman Old Style"/>
                <a:cs typeface="Bookman Old Style"/>
              </a:rPr>
              <a:t> </a:t>
            </a:r>
            <a:r>
              <a:rPr sz="3400" b="1" spc="-5" dirty="0">
                <a:solidFill>
                  <a:srgbClr val="FFFFFF"/>
                </a:solidFill>
                <a:latin typeface="Bookman Old Style"/>
                <a:cs typeface="Bookman Old Style"/>
              </a:rPr>
              <a:t>И</a:t>
            </a:r>
            <a:endParaRPr sz="3400">
              <a:solidFill>
                <a:prstClr val="black"/>
              </a:solidFill>
              <a:latin typeface="Bookman Old Style"/>
              <a:cs typeface="Bookman Old Style"/>
            </a:endParaRPr>
          </a:p>
          <a:p>
            <a:pPr marL="140970" algn="ctr">
              <a:lnSpc>
                <a:spcPts val="3875"/>
              </a:lnSpc>
            </a:pPr>
            <a:r>
              <a:rPr sz="3400" b="1" spc="-5" dirty="0">
                <a:solidFill>
                  <a:srgbClr val="FFFFFF"/>
                </a:solidFill>
                <a:latin typeface="Bookman Old Style"/>
                <a:cs typeface="Bookman Old Style"/>
              </a:rPr>
              <a:t>КОМПЮТЪРНИ</a:t>
            </a:r>
            <a:r>
              <a:rPr sz="3400" b="1" spc="25" dirty="0">
                <a:solidFill>
                  <a:srgbClr val="FFFFFF"/>
                </a:solidFill>
                <a:latin typeface="Bookman Old Style"/>
                <a:cs typeface="Bookman Old Style"/>
              </a:rPr>
              <a:t> </a:t>
            </a:r>
            <a:r>
              <a:rPr sz="3400" b="1" spc="-5" dirty="0">
                <a:solidFill>
                  <a:srgbClr val="FFFFFF"/>
                </a:solidFill>
                <a:latin typeface="Bookman Old Style"/>
                <a:cs typeface="Bookman Old Style"/>
              </a:rPr>
              <a:t>ПРОГРАМИ</a:t>
            </a:r>
            <a:endParaRPr sz="340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73944" y="6543547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DAA6B6"/>
                </a:solidFill>
                <a:latin typeface="Times New Roman"/>
                <a:cs typeface="Times New Roman"/>
              </a:rPr>
              <a:t>4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2429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44085" y="0"/>
            <a:ext cx="1747265" cy="951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96305" y="91186"/>
            <a:ext cx="11938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>
                <a:solidFill>
                  <a:srgbClr val="ABDAFB"/>
                </a:solidFill>
              </a:rPr>
              <a:t>ОЩЕ</a:t>
            </a:r>
          </a:p>
        </p:txBody>
      </p:sp>
      <p:sp>
        <p:nvSpPr>
          <p:cNvPr id="4" name="object 4"/>
          <p:cNvSpPr/>
          <p:nvPr/>
        </p:nvSpPr>
        <p:spPr>
          <a:xfrm>
            <a:off x="1720595" y="675119"/>
            <a:ext cx="395478" cy="512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38527" y="653796"/>
            <a:ext cx="933450" cy="549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07563" y="653796"/>
            <a:ext cx="413766" cy="5494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3867" y="653796"/>
            <a:ext cx="3298698" cy="5494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20595" y="1091171"/>
            <a:ext cx="395478" cy="512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38527" y="1069848"/>
            <a:ext cx="2116074" cy="5494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1607" y="1069848"/>
            <a:ext cx="1599438" cy="5494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28260" y="1069848"/>
            <a:ext cx="413765" cy="5494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76088" y="1069848"/>
            <a:ext cx="951738" cy="5494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94833" y="1069848"/>
            <a:ext cx="3554729" cy="5494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38527" y="1359409"/>
            <a:ext cx="1532382" cy="5494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37916" y="1359409"/>
            <a:ext cx="4871466" cy="5494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20595" y="1798307"/>
            <a:ext cx="395478" cy="512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38527" y="1776984"/>
            <a:ext cx="1870710" cy="5494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76245" y="1776984"/>
            <a:ext cx="4078985" cy="5494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95388" y="1776984"/>
            <a:ext cx="467118" cy="5494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29500" y="1776984"/>
            <a:ext cx="2958846" cy="5494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38527" y="2066545"/>
            <a:ext cx="1020318" cy="5494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25852" y="2066545"/>
            <a:ext cx="2807970" cy="5494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00828" y="2066545"/>
            <a:ext cx="1698498" cy="54940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20595" y="2503919"/>
            <a:ext cx="395478" cy="512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38527" y="2482596"/>
            <a:ext cx="3280410" cy="5494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85944" y="2482596"/>
            <a:ext cx="5060442" cy="54940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38527" y="2772156"/>
            <a:ext cx="1245870" cy="5494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51403" y="2772156"/>
            <a:ext cx="842010" cy="54940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60420" y="2772156"/>
            <a:ext cx="413766" cy="5494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41192" y="2772156"/>
            <a:ext cx="1145286" cy="5494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253483" y="2772156"/>
            <a:ext cx="1495806" cy="54940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87923" y="2772156"/>
            <a:ext cx="875538" cy="54940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30467" y="2772156"/>
            <a:ext cx="482346" cy="54940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20595" y="3209531"/>
            <a:ext cx="395478" cy="512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38527" y="3188208"/>
            <a:ext cx="3452622" cy="54940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058155" y="3188208"/>
            <a:ext cx="2277618" cy="54940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720595" y="3627121"/>
            <a:ext cx="395478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38528" y="3605785"/>
            <a:ext cx="1407413" cy="54940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86100" y="3605785"/>
            <a:ext cx="1750314" cy="54940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720595" y="4043172"/>
            <a:ext cx="395478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938527" y="4021836"/>
            <a:ext cx="1780794" cy="54940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459479" y="4021836"/>
            <a:ext cx="1689354" cy="54940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720595" y="4459224"/>
            <a:ext cx="395478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938527" y="4437889"/>
            <a:ext cx="8369046" cy="54940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709928" y="4855464"/>
            <a:ext cx="7628382" cy="5494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709928" y="5145024"/>
            <a:ext cx="413766" cy="54940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98320" y="5160264"/>
            <a:ext cx="3327654" cy="52349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808220" y="5160264"/>
            <a:ext cx="838962" cy="52349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91911" y="5160264"/>
            <a:ext cx="457974" cy="5234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597653" y="5160264"/>
            <a:ext cx="1175765" cy="5234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448045" y="5145024"/>
            <a:ext cx="413765" cy="54940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600444" y="5145024"/>
            <a:ext cx="3393186" cy="54940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709928" y="5434585"/>
            <a:ext cx="7728966" cy="54940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105900" y="5434585"/>
            <a:ext cx="413766" cy="5494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186671" y="5434585"/>
            <a:ext cx="1087374" cy="5494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709928" y="5724144"/>
            <a:ext cx="8551926" cy="54940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709928" y="6013704"/>
            <a:ext cx="2350770" cy="54940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53591" y="592353"/>
            <a:ext cx="8297545" cy="580263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41300" indent="-228600">
              <a:spcBef>
                <a:spcPts val="10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5" dirty="0">
                <a:solidFill>
                  <a:srgbClr val="82C7FA"/>
                </a:solidFill>
                <a:latin typeface="Arial"/>
                <a:cs typeface="Arial"/>
              </a:rPr>
              <a:t>Идея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- анализиране на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проблема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937260" indent="-228600"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  <a:tab pos="3431540" algn="l"/>
              </a:tabLst>
            </a:pPr>
            <a:r>
              <a:rPr sz="1900" b="1" spc="-10" dirty="0">
                <a:solidFill>
                  <a:srgbClr val="82C7FA"/>
                </a:solidFill>
                <a:latin typeface="Arial"/>
                <a:cs typeface="Arial"/>
              </a:rPr>
              <a:t>Предпроектно</a:t>
            </a:r>
            <a:r>
              <a:rPr sz="1900" b="1" spc="70" dirty="0">
                <a:solidFill>
                  <a:srgbClr val="82C7FA"/>
                </a:solidFill>
                <a:latin typeface="Arial"/>
                <a:cs typeface="Arial"/>
              </a:rPr>
              <a:t> </a:t>
            </a:r>
            <a:r>
              <a:rPr sz="1900" b="1" spc="-15" dirty="0">
                <a:solidFill>
                  <a:srgbClr val="82C7FA"/>
                </a:solidFill>
                <a:latin typeface="Arial"/>
                <a:cs typeface="Arial"/>
              </a:rPr>
              <a:t>проучване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дали реализацията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възможна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 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оправдана.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Може да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включва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проучване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пазара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01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Събиране на </a:t>
            </a:r>
            <a:r>
              <a:rPr sz="1900" b="1" spc="-10" dirty="0">
                <a:solidFill>
                  <a:srgbClr val="82C7FA"/>
                </a:solidFill>
                <a:latin typeface="Arial"/>
                <a:cs typeface="Arial"/>
              </a:rPr>
              <a:t>изискванията </a:t>
            </a:r>
            <a:r>
              <a:rPr sz="1900" b="1" spc="-15" dirty="0">
                <a:solidFill>
                  <a:srgbClr val="82C7FA"/>
                </a:solidFill>
                <a:latin typeface="Arial"/>
                <a:cs typeface="Arial"/>
              </a:rPr>
              <a:t>за </a:t>
            </a:r>
            <a:r>
              <a:rPr sz="1900" b="1" spc="-20" dirty="0">
                <a:solidFill>
                  <a:srgbClr val="82C7FA"/>
                </a:solidFill>
                <a:latin typeface="Arial"/>
                <a:cs typeface="Arial"/>
              </a:rPr>
              <a:t>приложението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–резултатът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документ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/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т.нар.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Software Requirement</a:t>
            </a:r>
            <a:r>
              <a:rPr sz="19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Specification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994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Изработване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план или </a:t>
            </a:r>
            <a:r>
              <a:rPr sz="1900" b="1" spc="-10" dirty="0">
                <a:solidFill>
                  <a:srgbClr val="82C7FA"/>
                </a:solidFill>
                <a:latin typeface="Arial"/>
                <a:cs typeface="Arial"/>
              </a:rPr>
              <a:t>дизайн </a:t>
            </a:r>
            <a:r>
              <a:rPr sz="1900" b="1" spc="-5" dirty="0">
                <a:solidFill>
                  <a:srgbClr val="82C7FA"/>
                </a:solidFill>
                <a:latin typeface="Arial"/>
                <a:cs typeface="Arial"/>
              </a:rPr>
              <a:t>на </a:t>
            </a:r>
            <a:r>
              <a:rPr sz="1900" b="1" spc="-20" dirty="0">
                <a:solidFill>
                  <a:srgbClr val="82C7FA"/>
                </a:solidFill>
                <a:latin typeface="Arial"/>
                <a:cs typeface="Arial"/>
              </a:rPr>
              <a:t>приложението </a:t>
            </a:r>
            <a:r>
              <a:rPr sz="1900" b="1" spc="-5" dirty="0">
                <a:solidFill>
                  <a:srgbClr val="82C7FA"/>
                </a:solidFill>
                <a:latin typeface="Arial"/>
                <a:cs typeface="Arial"/>
              </a:rPr>
              <a:t>/</a:t>
            </a:r>
            <a:r>
              <a:rPr sz="1900" b="1" spc="180" dirty="0">
                <a:solidFill>
                  <a:srgbClr val="82C7FA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82C7FA"/>
                </a:solidFill>
                <a:latin typeface="Arial"/>
                <a:cs typeface="Arial"/>
              </a:rPr>
              <a:t>архитектура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/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(изп. се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блок-схеми,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псевдокод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др.)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5" dirty="0">
                <a:solidFill>
                  <a:srgbClr val="82C7FA"/>
                </a:solidFill>
                <a:latin typeface="Arial"/>
                <a:cs typeface="Arial"/>
              </a:rPr>
              <a:t>Писане </a:t>
            </a:r>
            <a:r>
              <a:rPr sz="1900" b="1" spc="-10" dirty="0">
                <a:solidFill>
                  <a:srgbClr val="82C7FA"/>
                </a:solidFill>
                <a:latin typeface="Arial"/>
                <a:cs typeface="Arial"/>
              </a:rPr>
              <a:t>на </a:t>
            </a:r>
            <a:r>
              <a:rPr sz="1900" b="1" spc="-5" dirty="0">
                <a:solidFill>
                  <a:srgbClr val="82C7FA"/>
                </a:solidFill>
                <a:latin typeface="Arial"/>
                <a:cs typeface="Arial"/>
              </a:rPr>
              <a:t>програмен </a:t>
            </a:r>
            <a:r>
              <a:rPr sz="1900" b="1" spc="-20" dirty="0">
                <a:solidFill>
                  <a:srgbClr val="82C7FA"/>
                </a:solidFill>
                <a:latin typeface="Arial"/>
                <a:cs typeface="Arial"/>
              </a:rPr>
              <a:t>код</a:t>
            </a:r>
            <a:r>
              <a:rPr sz="1900" b="1" spc="45" dirty="0">
                <a:solidFill>
                  <a:srgbClr val="82C7FA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(имплементация)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30" dirty="0">
                <a:solidFill>
                  <a:srgbClr val="82C7FA"/>
                </a:solidFill>
                <a:latin typeface="Arial"/>
                <a:cs typeface="Arial"/>
              </a:rPr>
              <a:t>Тестване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софтуера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15" dirty="0">
                <a:solidFill>
                  <a:srgbClr val="82C7FA"/>
                </a:solidFill>
                <a:latin typeface="Arial"/>
                <a:cs typeface="Arial"/>
              </a:rPr>
              <a:t>Внедряване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при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клиента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5" dirty="0">
                <a:solidFill>
                  <a:srgbClr val="82C7FA"/>
                </a:solidFill>
                <a:latin typeface="Arial"/>
                <a:cs typeface="Arial"/>
              </a:rPr>
              <a:t>Поддръжка, </a:t>
            </a:r>
            <a:r>
              <a:rPr sz="1900" b="1" spc="-15" dirty="0">
                <a:solidFill>
                  <a:srgbClr val="82C7FA"/>
                </a:solidFill>
                <a:latin typeface="Arial"/>
                <a:cs typeface="Arial"/>
              </a:rPr>
              <a:t>отстраняване </a:t>
            </a:r>
            <a:r>
              <a:rPr sz="1900" b="1" spc="-10" dirty="0">
                <a:solidFill>
                  <a:srgbClr val="82C7FA"/>
                </a:solidFill>
                <a:latin typeface="Arial"/>
                <a:cs typeface="Arial"/>
              </a:rPr>
              <a:t>на </a:t>
            </a:r>
            <a:r>
              <a:rPr sz="1900" b="1" spc="-15" dirty="0">
                <a:solidFill>
                  <a:srgbClr val="82C7FA"/>
                </a:solidFill>
                <a:latin typeface="Arial"/>
                <a:cs typeface="Arial"/>
              </a:rPr>
              <a:t>бъгове </a:t>
            </a:r>
            <a:r>
              <a:rPr sz="1900" b="1" spc="-5" dirty="0">
                <a:solidFill>
                  <a:srgbClr val="82C7FA"/>
                </a:solidFill>
                <a:latin typeface="Arial"/>
                <a:cs typeface="Arial"/>
              </a:rPr>
              <a:t>и </a:t>
            </a:r>
            <a:r>
              <a:rPr sz="1900" b="1" spc="-10" dirty="0">
                <a:solidFill>
                  <a:srgbClr val="82C7FA"/>
                </a:solidFill>
                <a:latin typeface="Arial"/>
                <a:cs typeface="Arial"/>
              </a:rPr>
              <a:t>повишаване на</a:t>
            </a:r>
            <a:r>
              <a:rPr sz="1900" b="1" spc="155" dirty="0">
                <a:solidFill>
                  <a:srgbClr val="82C7FA"/>
                </a:solidFill>
                <a:latin typeface="Arial"/>
                <a:cs typeface="Arial"/>
              </a:rPr>
              <a:t> </a:t>
            </a:r>
            <a:r>
              <a:rPr sz="1900" b="1" spc="-15" dirty="0">
                <a:solidFill>
                  <a:srgbClr val="82C7FA"/>
                </a:solidFill>
                <a:latin typeface="Arial"/>
                <a:cs typeface="Arial"/>
              </a:rPr>
              <a:t>сигурността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391795">
              <a:spcBef>
                <a:spcPts val="1010"/>
              </a:spcBef>
            </a:pP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Различните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методологии(подходи)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разработката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софтуер 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b="1" dirty="0">
                <a:solidFill>
                  <a:srgbClr val="82C7FA"/>
                </a:solidFill>
                <a:latin typeface="Arial"/>
                <a:cs typeface="Arial"/>
              </a:rPr>
              <a:t>waterfall, </a:t>
            </a:r>
            <a:r>
              <a:rPr b="1" spc="-5" dirty="0">
                <a:solidFill>
                  <a:srgbClr val="82C7FA"/>
                </a:solidFill>
                <a:latin typeface="Arial"/>
                <a:cs typeface="Arial"/>
              </a:rPr>
              <a:t>rapid application, </a:t>
            </a:r>
            <a:r>
              <a:rPr b="1" dirty="0">
                <a:solidFill>
                  <a:srgbClr val="82C7FA"/>
                </a:solidFill>
                <a:latin typeface="Arial"/>
                <a:cs typeface="Arial"/>
              </a:rPr>
              <a:t>agile и </a:t>
            </a:r>
            <a:r>
              <a:rPr b="1" spc="-10" dirty="0">
                <a:solidFill>
                  <a:srgbClr val="82C7FA"/>
                </a:solidFill>
                <a:latin typeface="Arial"/>
                <a:cs typeface="Arial"/>
              </a:rPr>
              <a:t>DevOps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ги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използват(частично</a:t>
            </a:r>
            <a:r>
              <a:rPr sz="19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или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116205" algn="just"/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изцяло) в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различна последователност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отделят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повече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по-малко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време на някои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тях.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Детайлите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документацията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всеки 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етап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също  може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варират.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326244" y="6413494"/>
            <a:ext cx="15430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pPr marL="25400"/>
              <a:t>40</a:t>
            </a:fld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8906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0383" y="36577"/>
            <a:ext cx="4618482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48985" y="36577"/>
            <a:ext cx="735329" cy="968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50735" y="36577"/>
            <a:ext cx="3280410" cy="9685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2250" y="143967"/>
            <a:ext cx="706818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ПРОГРАМИРАНЕ </a:t>
            </a:r>
            <a:r>
              <a:rPr spc="-5" dirty="0"/>
              <a:t>-</a:t>
            </a:r>
            <a:r>
              <a:rPr spc="25" dirty="0"/>
              <a:t> </a:t>
            </a:r>
            <a:r>
              <a:rPr spc="-5" dirty="0"/>
              <a:t>ДЕЙНОСТИ</a:t>
            </a:r>
          </a:p>
        </p:txBody>
      </p:sp>
      <p:sp>
        <p:nvSpPr>
          <p:cNvPr id="6" name="object 6"/>
          <p:cNvSpPr/>
          <p:nvPr/>
        </p:nvSpPr>
        <p:spPr>
          <a:xfrm>
            <a:off x="1647444" y="925067"/>
            <a:ext cx="1760982" cy="6896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93136" y="925067"/>
            <a:ext cx="500634" cy="6896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62300" y="925067"/>
            <a:ext cx="1198626" cy="6896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29456" y="925067"/>
            <a:ext cx="1351025" cy="6896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50535" y="925067"/>
            <a:ext cx="1216914" cy="6896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37503" y="925067"/>
            <a:ext cx="1742694" cy="689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50252" y="925067"/>
            <a:ext cx="752094" cy="6896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72400" y="925067"/>
            <a:ext cx="2423922" cy="6896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781032" y="925067"/>
            <a:ext cx="500633" cy="6896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32432" y="1441691"/>
            <a:ext cx="470141" cy="4945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62555" y="1441691"/>
            <a:ext cx="1436370" cy="4945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57373" y="1441691"/>
            <a:ext cx="598169" cy="4945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56077" y="1441691"/>
            <a:ext cx="1459229" cy="4945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78323" y="1441691"/>
            <a:ext cx="1779270" cy="4945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58128" y="1441691"/>
            <a:ext cx="1239774" cy="4945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298435" y="1441691"/>
            <a:ext cx="371106" cy="4945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32432" y="1789163"/>
            <a:ext cx="470141" cy="4945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162555" y="1789163"/>
            <a:ext cx="1593342" cy="494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12820" y="1789163"/>
            <a:ext cx="599694" cy="4945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13049" y="1789163"/>
            <a:ext cx="1290065" cy="4945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64609" y="1789163"/>
            <a:ext cx="639317" cy="4945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63896" y="1789163"/>
            <a:ext cx="599694" cy="4945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64124" y="1789163"/>
            <a:ext cx="1459229" cy="4945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86372" y="1789163"/>
            <a:ext cx="473201" cy="4945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60109" y="1789163"/>
            <a:ext cx="1287017" cy="4945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07096" y="1789163"/>
            <a:ext cx="639318" cy="4945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06383" y="1789163"/>
            <a:ext cx="371106" cy="494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78011" y="1789163"/>
            <a:ext cx="1474470" cy="4945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653016" y="1789163"/>
            <a:ext cx="371106" cy="4945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32432" y="2138159"/>
            <a:ext cx="470141" cy="4945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162555" y="2138159"/>
            <a:ext cx="1596390" cy="4945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17393" y="2138159"/>
            <a:ext cx="598169" cy="4945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16095" y="2138159"/>
            <a:ext cx="1459230" cy="4945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038344" y="2138159"/>
            <a:ext cx="651510" cy="4945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449824" y="2138159"/>
            <a:ext cx="1536953" cy="49455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46748" y="2138159"/>
            <a:ext cx="998981" cy="49455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508747" y="2138159"/>
            <a:ext cx="904494" cy="4945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173211" y="2138159"/>
            <a:ext cx="371106" cy="494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244841" y="2138159"/>
            <a:ext cx="1497329" cy="4945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442704" y="2138159"/>
            <a:ext cx="371106" cy="4945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32432" y="2487155"/>
            <a:ext cx="470141" cy="4945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162555" y="2487155"/>
            <a:ext cx="2518410" cy="49455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381500" y="2487155"/>
            <a:ext cx="4211574" cy="49455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293607" y="2487155"/>
            <a:ext cx="1436370" cy="4945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161031" y="2772143"/>
            <a:ext cx="1326642" cy="49455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188207" y="2772143"/>
            <a:ext cx="371106" cy="4945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412491" y="3145523"/>
            <a:ext cx="316242" cy="40768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633472" y="3127261"/>
            <a:ext cx="5005578" cy="43813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23403" y="3127261"/>
            <a:ext cx="3202686" cy="43813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633472" y="3378721"/>
            <a:ext cx="2551938" cy="43813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412491" y="3710927"/>
            <a:ext cx="316242" cy="40768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633472" y="3692665"/>
            <a:ext cx="1408938" cy="43813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825240" y="3692665"/>
            <a:ext cx="529577" cy="43813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088892" y="3692665"/>
            <a:ext cx="1291590" cy="43813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164836" y="3692665"/>
            <a:ext cx="413765" cy="43813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12664" y="3692665"/>
            <a:ext cx="1091946" cy="43813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190488" y="3692665"/>
            <a:ext cx="883158" cy="43813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861047" y="3692665"/>
            <a:ext cx="800862" cy="43813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395972" y="3692665"/>
            <a:ext cx="319265" cy="43813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499604" y="3692665"/>
            <a:ext cx="2634233" cy="43813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633472" y="3944125"/>
            <a:ext cx="329958" cy="43813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697480" y="3944125"/>
            <a:ext cx="1058418" cy="43813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489960" y="3944125"/>
            <a:ext cx="329958" cy="43813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412491" y="4277855"/>
            <a:ext cx="316242" cy="40768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633472" y="4259593"/>
            <a:ext cx="1716786" cy="43813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133088" y="4259593"/>
            <a:ext cx="1463802" cy="43813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330953" y="4259593"/>
            <a:ext cx="1175765" cy="43813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240779" y="4259593"/>
            <a:ext cx="329958" cy="43813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932432" y="4567415"/>
            <a:ext cx="470141" cy="4945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162556" y="4567415"/>
            <a:ext cx="1957577" cy="49455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877055" y="4567415"/>
            <a:ext cx="599694" cy="4945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177283" y="4567415"/>
            <a:ext cx="1459230" cy="4945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337047" y="4567415"/>
            <a:ext cx="421398" cy="49455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458967" y="4567415"/>
            <a:ext cx="4729734" cy="49455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161031" y="4852403"/>
            <a:ext cx="3115818" cy="49455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977385" y="4852403"/>
            <a:ext cx="1405889" cy="49455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083808" y="4852403"/>
            <a:ext cx="371106" cy="4945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932432" y="5201411"/>
            <a:ext cx="470141" cy="4945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162556" y="5201411"/>
            <a:ext cx="3181349" cy="49455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102352" y="5201411"/>
            <a:ext cx="4022598" cy="49455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825484" y="5201411"/>
            <a:ext cx="1459229" cy="4945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985248" y="5201411"/>
            <a:ext cx="358901" cy="49455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0107169" y="5201411"/>
            <a:ext cx="560831" cy="49455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161031" y="5486400"/>
            <a:ext cx="1677162" cy="49455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538727" y="5486400"/>
            <a:ext cx="371106" cy="49455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610355" y="5486400"/>
            <a:ext cx="4024122" cy="49455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335012" y="5486400"/>
            <a:ext cx="1210817" cy="49455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246364" y="5486400"/>
            <a:ext cx="371106" cy="4945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831340" y="836966"/>
            <a:ext cx="8649970" cy="499364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spcBef>
                <a:spcPts val="146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Дейности, които 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касаят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пряко процесът на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програмиране: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471170" indent="-230504">
              <a:spcBef>
                <a:spcPts val="980"/>
              </a:spcBef>
              <a:buFont typeface="Wingdings"/>
              <a:buChar char=""/>
              <a:tabLst>
                <a:tab pos="471805" algn="l"/>
              </a:tabLst>
            </a:pPr>
            <a:r>
              <a:rPr sz="1700" b="1" i="1" dirty="0">
                <a:solidFill>
                  <a:srgbClr val="FFFFFF"/>
                </a:solidFill>
                <a:latin typeface="Arial"/>
                <a:cs typeface="Arial"/>
              </a:rPr>
              <a:t>написване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програмата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текстов вид</a:t>
            </a:r>
            <a:r>
              <a:rPr sz="1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кодиране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471170" indent="-230504">
              <a:spcBef>
                <a:spcPts val="695"/>
              </a:spcBef>
              <a:buFont typeface="Wingdings"/>
              <a:buChar char=""/>
              <a:tabLst>
                <a:tab pos="471805" algn="l"/>
              </a:tabLst>
            </a:pPr>
            <a:r>
              <a:rPr sz="1700" b="1" i="1" spc="-5" dirty="0">
                <a:solidFill>
                  <a:srgbClr val="FFFFFF"/>
                </a:solidFill>
                <a:latin typeface="Arial"/>
                <a:cs typeface="Arial"/>
              </a:rPr>
              <a:t>превеждане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текстовия код на програмата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 изпълним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код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транслация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471170" indent="-230504">
              <a:spcBef>
                <a:spcPts val="710"/>
              </a:spcBef>
              <a:buFont typeface="Wingdings"/>
              <a:buChar char=""/>
              <a:tabLst>
                <a:tab pos="471805" algn="l"/>
              </a:tabLst>
            </a:pPr>
            <a:r>
              <a:rPr sz="1700" b="1" i="1" spc="-5" dirty="0">
                <a:solidFill>
                  <a:srgbClr val="FFFFFF"/>
                </a:solidFill>
                <a:latin typeface="Arial"/>
                <a:cs typeface="Arial"/>
              </a:rPr>
              <a:t>изпълнение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програмата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със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съответните входни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данни</a:t>
            </a:r>
            <a:r>
              <a:rPr sz="17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изпълнение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469900" marR="962025" indent="-228600">
              <a:lnSpc>
                <a:spcPct val="110000"/>
              </a:lnSpc>
              <a:spcBef>
                <a:spcPts val="505"/>
              </a:spcBef>
              <a:buFont typeface="Wingdings"/>
              <a:buChar char=""/>
              <a:tabLst>
                <a:tab pos="471805" algn="l"/>
              </a:tabLst>
            </a:pPr>
            <a:r>
              <a:rPr sz="1700" b="1" i="1" spc="-5" dirty="0">
                <a:solidFill>
                  <a:srgbClr val="FFFFFF"/>
                </a:solidFill>
                <a:latin typeface="Arial"/>
                <a:cs typeface="Arial"/>
              </a:rPr>
              <a:t>проверка за </a:t>
            </a:r>
            <a:r>
              <a:rPr sz="1700" b="1" i="1" dirty="0">
                <a:solidFill>
                  <a:srgbClr val="FFFFFF"/>
                </a:solidFill>
                <a:latin typeface="Arial"/>
                <a:cs typeface="Arial"/>
              </a:rPr>
              <a:t>грешки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програмата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тяхното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отстраняване (</a:t>
            </a:r>
            <a:r>
              <a:rPr sz="1700" spc="-10" dirty="0">
                <a:solidFill>
                  <a:srgbClr val="ABDAFB"/>
                </a:solidFill>
                <a:latin typeface="Arial"/>
                <a:cs typeface="Arial"/>
              </a:rPr>
              <a:t>тестване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и  настройка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927100" marR="38735" lvl="1" indent="-228600">
              <a:lnSpc>
                <a:spcPct val="110000"/>
              </a:lnSpc>
              <a:spcBef>
                <a:spcPts val="525"/>
              </a:spcBef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sz="1500" b="1" i="1" spc="-10" dirty="0">
                <a:solidFill>
                  <a:srgbClr val="FFFFFF"/>
                </a:solidFill>
                <a:latin typeface="Arial"/>
                <a:cs typeface="Arial"/>
              </a:rPr>
              <a:t>разглеждане </a:t>
            </a:r>
            <a:r>
              <a:rPr sz="1500" b="1" i="1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500" b="1" i="1" spc="-15" dirty="0">
                <a:solidFill>
                  <a:srgbClr val="FFFFFF"/>
                </a:solidFill>
                <a:latin typeface="Arial"/>
                <a:cs typeface="Arial"/>
              </a:rPr>
              <a:t>резултатите </a:t>
            </a:r>
            <a:r>
              <a:rPr sz="1500" b="1" i="1" spc="-5" dirty="0">
                <a:solidFill>
                  <a:srgbClr val="FFFFFF"/>
                </a:solidFill>
                <a:latin typeface="Arial"/>
                <a:cs typeface="Arial"/>
              </a:rPr>
              <a:t>от изпълнението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на програмата, за да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500" spc="-10" dirty="0">
                <a:solidFill>
                  <a:srgbClr val="FFFFFF"/>
                </a:solidFill>
                <a:latin typeface="Arial"/>
                <a:cs typeface="Arial"/>
              </a:rPr>
              <a:t>разбере 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какво е </a:t>
            </a:r>
            <a:r>
              <a:rPr sz="1500" spc="-10" dirty="0">
                <a:solidFill>
                  <a:srgbClr val="FFFFFF"/>
                </a:solidFill>
                <a:latin typeface="Arial"/>
                <a:cs typeface="Arial"/>
              </a:rPr>
              <a:t>нейното</a:t>
            </a:r>
            <a:r>
              <a:rPr sz="1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действие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927100" marR="532130" lvl="1" indent="-228600">
              <a:lnSpc>
                <a:spcPct val="110000"/>
              </a:lnSpc>
              <a:spcBef>
                <a:spcPts val="490"/>
              </a:spcBef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sz="1500" b="1" i="1" spc="-5" dirty="0">
                <a:solidFill>
                  <a:srgbClr val="FFFFFF"/>
                </a:solidFill>
                <a:latin typeface="Arial"/>
                <a:cs typeface="Arial"/>
              </a:rPr>
              <a:t>изпълнение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на програмата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1500" spc="-10" dirty="0">
                <a:solidFill>
                  <a:srgbClr val="FFFFFF"/>
                </a:solidFill>
                <a:latin typeface="Arial"/>
                <a:cs typeface="Arial"/>
              </a:rPr>
              <a:t>различни </a:t>
            </a:r>
            <a:r>
              <a:rPr sz="1500" spc="-15" dirty="0">
                <a:solidFill>
                  <a:srgbClr val="FFFFFF"/>
                </a:solidFill>
                <a:latin typeface="Arial"/>
                <a:cs typeface="Arial"/>
              </a:rPr>
              <a:t>входни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данни, за да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открият грешките  (</a:t>
            </a:r>
            <a:r>
              <a:rPr sz="1500" spc="-5" dirty="0">
                <a:solidFill>
                  <a:srgbClr val="ABDAFB"/>
                </a:solidFill>
                <a:latin typeface="Arial"/>
                <a:cs typeface="Arial"/>
              </a:rPr>
              <a:t>тестване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927100" lvl="1" indent="-229235">
              <a:spcBef>
                <a:spcPts val="685"/>
              </a:spcBef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sz="1500" b="1" i="1" spc="-5" dirty="0">
                <a:solidFill>
                  <a:srgbClr val="FFFFFF"/>
                </a:solidFill>
                <a:latin typeface="Arial"/>
                <a:cs typeface="Arial"/>
              </a:rPr>
              <a:t>отстраняване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на грешките</a:t>
            </a:r>
            <a:r>
              <a:rPr sz="1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500" dirty="0">
                <a:solidFill>
                  <a:srgbClr val="ABDAFB"/>
                </a:solidFill>
                <a:latin typeface="Arial"/>
                <a:cs typeface="Arial"/>
              </a:rPr>
              <a:t>настройка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469900" marR="502920" indent="-228600">
              <a:lnSpc>
                <a:spcPct val="110000"/>
              </a:lnSpc>
              <a:spcBef>
                <a:spcPts val="475"/>
              </a:spcBef>
              <a:buFont typeface="Wingdings"/>
              <a:buChar char=""/>
              <a:tabLst>
                <a:tab pos="471805" algn="l"/>
              </a:tabLst>
            </a:pPr>
            <a:r>
              <a:rPr sz="1700" b="1" i="1" dirty="0">
                <a:solidFill>
                  <a:srgbClr val="FFFFFF"/>
                </a:solidFill>
                <a:latin typeface="Arial"/>
                <a:cs typeface="Arial"/>
              </a:rPr>
              <a:t>модифициране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програмата, за да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адаптира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към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промените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света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 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нуждите на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потребителите</a:t>
            </a:r>
            <a:r>
              <a:rPr sz="17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поддръжка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471170" indent="-230504">
              <a:spcBef>
                <a:spcPts val="710"/>
              </a:spcBef>
              <a:buFont typeface="Wingdings"/>
              <a:buChar char=""/>
              <a:tabLst>
                <a:tab pos="471805" algn="l"/>
              </a:tabLst>
            </a:pPr>
            <a:r>
              <a:rPr sz="1700" b="1" i="1" spc="-5" dirty="0">
                <a:solidFill>
                  <a:srgbClr val="FFFFFF"/>
                </a:solidFill>
                <a:latin typeface="Arial"/>
                <a:cs typeface="Arial"/>
              </a:rPr>
              <a:t>разширяване </a:t>
            </a:r>
            <a:r>
              <a:rPr sz="1700" b="1" i="1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700" b="1" i="1" spc="-5" dirty="0">
                <a:solidFill>
                  <a:srgbClr val="FFFFFF"/>
                </a:solidFill>
                <a:latin typeface="Arial"/>
                <a:cs typeface="Arial"/>
              </a:rPr>
              <a:t>допълване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функционалните възможности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програмата,</a:t>
            </a:r>
            <a:r>
              <a:rPr sz="17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469900">
              <a:spcBef>
                <a:spcPts val="204"/>
              </a:spcBef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бъде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тя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по-полезна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удобна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потребителите</a:t>
            </a:r>
            <a:r>
              <a:rPr sz="17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развитие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25400">
                <a:lnSpc>
                  <a:spcPts val="1630"/>
                </a:lnSpc>
              </a:pPr>
              <a:t>41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9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7832" y="150877"/>
            <a:ext cx="3557778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58128" y="150877"/>
            <a:ext cx="2655570" cy="968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9673" y="258825"/>
            <a:ext cx="52324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>
                <a:solidFill>
                  <a:srgbClr val="82C7FA"/>
                </a:solidFill>
              </a:rPr>
              <a:t>ПРОГРАМНИ</a:t>
            </a:r>
            <a:r>
              <a:rPr spc="-25" dirty="0">
                <a:solidFill>
                  <a:srgbClr val="82C7FA"/>
                </a:solidFill>
              </a:rPr>
              <a:t> </a:t>
            </a:r>
            <a:r>
              <a:rPr spc="-10" dirty="0">
                <a:solidFill>
                  <a:srgbClr val="82C7FA"/>
                </a:solidFill>
              </a:rPr>
              <a:t>ГРЕШКИ</a:t>
            </a:r>
          </a:p>
        </p:txBody>
      </p:sp>
      <p:sp>
        <p:nvSpPr>
          <p:cNvPr id="5" name="object 5"/>
          <p:cNvSpPr/>
          <p:nvPr/>
        </p:nvSpPr>
        <p:spPr>
          <a:xfrm>
            <a:off x="1603247" y="1104900"/>
            <a:ext cx="7005066" cy="576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0080" y="1104900"/>
            <a:ext cx="489978" cy="576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70392" y="1104900"/>
            <a:ext cx="1934718" cy="5768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31847" y="1440180"/>
            <a:ext cx="2017014" cy="5768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3247" y="1901951"/>
            <a:ext cx="814578" cy="5768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8173" y="1901951"/>
            <a:ext cx="1837181" cy="5768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92652" y="1901951"/>
            <a:ext cx="700277" cy="5768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44696" y="1901951"/>
            <a:ext cx="913637" cy="5768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78679" y="1901951"/>
            <a:ext cx="1462278" cy="5768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59780" y="1901951"/>
            <a:ext cx="1003553" cy="5768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83679" y="1901951"/>
            <a:ext cx="637794" cy="5768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41821" y="1901951"/>
            <a:ext cx="617981" cy="5768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80148" y="1901951"/>
            <a:ext cx="1418081" cy="5768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20100" y="1901951"/>
            <a:ext cx="781050" cy="5768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24544" y="1901951"/>
            <a:ext cx="965453" cy="5768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31847" y="2237232"/>
            <a:ext cx="1181862" cy="5768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65475" y="2237232"/>
            <a:ext cx="418338" cy="5768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84832" y="2688336"/>
            <a:ext cx="378701" cy="4914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04287" y="2668524"/>
            <a:ext cx="1960626" cy="5234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11168" y="2668524"/>
            <a:ext cx="1165097" cy="52349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07279" y="2636520"/>
            <a:ext cx="489978" cy="576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32833" y="2668524"/>
            <a:ext cx="677417" cy="5234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54980" y="2668524"/>
            <a:ext cx="503681" cy="5234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40909" y="2668524"/>
            <a:ext cx="1538477" cy="5234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61633" y="2668524"/>
            <a:ext cx="447281" cy="52349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91172" y="2668524"/>
            <a:ext cx="547865" cy="5234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321296" y="2668524"/>
            <a:ext cx="445770" cy="5234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49312" y="2668524"/>
            <a:ext cx="546353" cy="52349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740396" y="2668524"/>
            <a:ext cx="444258" cy="52349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30896" y="2668524"/>
            <a:ext cx="837438" cy="5234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450581" y="2668524"/>
            <a:ext cx="570737" cy="52349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770620" y="2668524"/>
            <a:ext cx="544829" cy="52349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05812" y="2980957"/>
            <a:ext cx="1620774" cy="52043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674364" y="2980957"/>
            <a:ext cx="1037082" cy="52043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59224" y="2980957"/>
            <a:ext cx="889253" cy="52043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033772" y="2980957"/>
            <a:ext cx="378701" cy="52043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084832" y="3389376"/>
            <a:ext cx="378701" cy="4914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304288" y="3369564"/>
            <a:ext cx="1177289" cy="5234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227833" y="3369564"/>
            <a:ext cx="598169" cy="5234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70732" y="3369564"/>
            <a:ext cx="1018794" cy="52349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335779" y="3369564"/>
            <a:ext cx="645414" cy="52349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63439" y="3369564"/>
            <a:ext cx="2029206" cy="52349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437376" y="3369564"/>
            <a:ext cx="646938" cy="52349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66559" y="3369564"/>
            <a:ext cx="1751838" cy="52349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249411" y="3337560"/>
            <a:ext cx="489978" cy="576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476488" y="3369564"/>
            <a:ext cx="1507998" cy="52349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305813" y="3680473"/>
            <a:ext cx="1613153" cy="52043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604260" y="3680473"/>
            <a:ext cx="441198" cy="52043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730751" y="3680473"/>
            <a:ext cx="901446" cy="52043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79976" y="3680473"/>
            <a:ext cx="555498" cy="52043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684776" y="3680473"/>
            <a:ext cx="1620774" cy="52043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53329" y="3680473"/>
            <a:ext cx="1329689" cy="52043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068311" y="3680473"/>
            <a:ext cx="441198" cy="52043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194804" y="3680473"/>
            <a:ext cx="567689" cy="52043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513320" y="3680473"/>
            <a:ext cx="555498" cy="52043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18120" y="3680473"/>
            <a:ext cx="1695450" cy="52043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9198865" y="3680473"/>
            <a:ext cx="1070609" cy="52043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305812" y="3982225"/>
            <a:ext cx="6168390" cy="52043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084832" y="4390644"/>
            <a:ext cx="378701" cy="4914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304287" y="4370832"/>
            <a:ext cx="1521714" cy="52349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72256" y="4370832"/>
            <a:ext cx="1165097" cy="5234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468367" y="4338828"/>
            <a:ext cx="489978" cy="576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695445" y="4370832"/>
            <a:ext cx="782573" cy="52349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222748" y="4370832"/>
            <a:ext cx="544829" cy="52349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513833" y="4370832"/>
            <a:ext cx="1538477" cy="5234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734555" y="4370832"/>
            <a:ext cx="448830" cy="52349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865620" y="4370832"/>
            <a:ext cx="899922" cy="52349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511796" y="4370832"/>
            <a:ext cx="508266" cy="52349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702296" y="4370832"/>
            <a:ext cx="1623822" cy="52349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9069323" y="4370832"/>
            <a:ext cx="1331214" cy="52349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0082783" y="4370832"/>
            <a:ext cx="445770" cy="52349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305812" y="4683265"/>
            <a:ext cx="726186" cy="52043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779775" y="4683265"/>
            <a:ext cx="1105662" cy="52043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570732" y="4683265"/>
            <a:ext cx="439686" cy="52043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695701" y="4683265"/>
            <a:ext cx="567689" cy="52043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14216" y="4683265"/>
            <a:ext cx="505206" cy="52043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204716" y="4683265"/>
            <a:ext cx="1087374" cy="52043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044440" y="4683265"/>
            <a:ext cx="541782" cy="52043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334001" y="4683265"/>
            <a:ext cx="1037081" cy="52043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120385" y="4683265"/>
            <a:ext cx="889253" cy="52043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758940" y="4683265"/>
            <a:ext cx="631698" cy="52043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075932" y="4683265"/>
            <a:ext cx="1524762" cy="52043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285988" y="4683265"/>
            <a:ext cx="441198" cy="52043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412480" y="4683265"/>
            <a:ext cx="901446" cy="52043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305812" y="4985017"/>
            <a:ext cx="1535430" cy="520433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593592" y="4985017"/>
            <a:ext cx="1043178" cy="52043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387596" y="4985017"/>
            <a:ext cx="575297" cy="52043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710683" y="4985017"/>
            <a:ext cx="1443990" cy="52043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839968" y="4985017"/>
            <a:ext cx="378701" cy="520433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077212" y="5715001"/>
            <a:ext cx="1692402" cy="52043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755141" y="1143696"/>
            <a:ext cx="8555355" cy="493331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spcBef>
                <a:spcPts val="33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комуникация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естествен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език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допускат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грешки –</a:t>
            </a:r>
            <a:r>
              <a:rPr sz="2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синтактични,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2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граматически.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създаването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една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програма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допуснат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три</a:t>
            </a:r>
            <a:r>
              <a:rPr sz="20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вида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грешки: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indent="-229235">
              <a:spcBef>
                <a:spcPts val="74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b="1" i="1" spc="-5" dirty="0">
                <a:solidFill>
                  <a:srgbClr val="ABDAFB"/>
                </a:solidFill>
                <a:latin typeface="Arial"/>
                <a:cs typeface="Arial"/>
              </a:rPr>
              <a:t>Синтактични </a:t>
            </a:r>
            <a:r>
              <a:rPr b="1" i="1" dirty="0">
                <a:solidFill>
                  <a:srgbClr val="FFFFFF"/>
                </a:solidFill>
                <a:latin typeface="Arial"/>
                <a:cs typeface="Arial"/>
              </a:rPr>
              <a:t>грешки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код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програмата,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който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грешен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spcBef>
                <a:spcPts val="24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синтактична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гледна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точка;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262255" indent="-229235">
              <a:lnSpc>
                <a:spcPct val="109900"/>
              </a:lnSpc>
              <a:spcBef>
                <a:spcPts val="4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b="1" i="1" spc="-10" dirty="0">
                <a:solidFill>
                  <a:srgbClr val="ABDAFB"/>
                </a:solidFill>
                <a:latin typeface="Arial"/>
                <a:cs typeface="Arial"/>
              </a:rPr>
              <a:t>Грешки </a:t>
            </a:r>
            <a:r>
              <a:rPr b="1" i="1" dirty="0">
                <a:solidFill>
                  <a:srgbClr val="ABDAFB"/>
                </a:solidFill>
                <a:latin typeface="Arial"/>
                <a:cs typeface="Arial"/>
              </a:rPr>
              <a:t>по </a:t>
            </a:r>
            <a:r>
              <a:rPr b="1" i="1" spc="-5" dirty="0">
                <a:solidFill>
                  <a:srgbClr val="ABDAFB"/>
                </a:solidFill>
                <a:latin typeface="Arial"/>
                <a:cs typeface="Arial"/>
              </a:rPr>
              <a:t>време </a:t>
            </a:r>
            <a:r>
              <a:rPr b="1" i="1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b="1" i="1" spc="-5" dirty="0">
                <a:solidFill>
                  <a:srgbClr val="ABDAFB"/>
                </a:solidFill>
                <a:latin typeface="Arial"/>
                <a:cs typeface="Arial"/>
              </a:rPr>
              <a:t>изпълнението </a:t>
            </a:r>
            <a:r>
              <a:rPr b="1" i="1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програмата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програмни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конструкции, които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синтактично правилни,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но са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безсмислени, напр. 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деление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 0,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въвеждане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некоректни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входни</a:t>
            </a: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данни;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indent="-229235">
              <a:lnSpc>
                <a:spcPct val="110300"/>
              </a:lnSpc>
              <a:spcBef>
                <a:spcPts val="4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b="1" i="1" spc="-5" dirty="0">
                <a:solidFill>
                  <a:srgbClr val="ABDAFB"/>
                </a:solidFill>
                <a:latin typeface="Arial"/>
                <a:cs typeface="Arial"/>
              </a:rPr>
              <a:t>Логически 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грешки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част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програмата,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която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синтактично правилна,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има смисъл, но 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грешна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гледна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точка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 действията,</a:t>
            </a: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които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spcBef>
                <a:spcPts val="215"/>
              </a:spcBef>
            </a:pP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програмата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трябва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изпълнява.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69900">
              <a:spcBef>
                <a:spcPts val="129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Примери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…..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25400">
                <a:lnSpc>
                  <a:spcPts val="1630"/>
                </a:lnSpc>
              </a:pPr>
              <a:t>42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00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9108" y="10668"/>
            <a:ext cx="3466338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5564" y="10668"/>
            <a:ext cx="4110990" cy="968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20949" y="118059"/>
            <a:ext cx="64452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2547620" algn="l"/>
              </a:tabLst>
            </a:pPr>
            <a:r>
              <a:rPr spc="-5" dirty="0"/>
              <a:t>СРЕДИ</a:t>
            </a:r>
            <a:r>
              <a:rPr spc="10" dirty="0"/>
              <a:t> </a:t>
            </a:r>
            <a:r>
              <a:rPr spc="-5" dirty="0"/>
              <a:t>ЗА	</a:t>
            </a:r>
            <a:r>
              <a:rPr spc="-10" dirty="0"/>
              <a:t>ПРОГРАМИРАНЕ</a:t>
            </a:r>
          </a:p>
        </p:txBody>
      </p:sp>
      <p:sp>
        <p:nvSpPr>
          <p:cNvPr id="5" name="object 5"/>
          <p:cNvSpPr/>
          <p:nvPr/>
        </p:nvSpPr>
        <p:spPr>
          <a:xfrm>
            <a:off x="1524000" y="734568"/>
            <a:ext cx="380250" cy="593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4207" y="711708"/>
            <a:ext cx="1206246" cy="633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67939" y="711708"/>
            <a:ext cx="665226" cy="6332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29128" y="711708"/>
            <a:ext cx="532637" cy="6332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80003" y="711708"/>
            <a:ext cx="2073402" cy="6332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50891" y="711708"/>
            <a:ext cx="1032510" cy="6332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01640" y="711708"/>
            <a:ext cx="459486" cy="6332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4207" y="1175003"/>
            <a:ext cx="1896618" cy="6332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61360" y="1175003"/>
            <a:ext cx="659130" cy="6332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16452" y="1175003"/>
            <a:ext cx="1757933" cy="6332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1872" y="1175003"/>
            <a:ext cx="1558289" cy="633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27647" y="1175003"/>
            <a:ext cx="614934" cy="6332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60821" y="1175003"/>
            <a:ext cx="2032253" cy="6332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90559" y="1175003"/>
            <a:ext cx="665226" cy="6332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53271" y="1175003"/>
            <a:ext cx="1849374" cy="6332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64207" y="1510283"/>
            <a:ext cx="768858" cy="6332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51305" y="1510283"/>
            <a:ext cx="1604009" cy="6332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51277" y="1510283"/>
            <a:ext cx="768857" cy="6332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38372" y="1510283"/>
            <a:ext cx="2657094" cy="6332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92952" y="1510283"/>
            <a:ext cx="768858" cy="6332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24000" y="1994916"/>
            <a:ext cx="380250" cy="593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64207" y="1972055"/>
            <a:ext cx="2631186" cy="6332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26336" y="2403349"/>
            <a:ext cx="395478" cy="5128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44268" y="2380488"/>
            <a:ext cx="1447038" cy="55092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58311" y="2380488"/>
            <a:ext cx="1564386" cy="55092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61333" y="2380488"/>
            <a:ext cx="668273" cy="5509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96611" y="2380488"/>
            <a:ext cx="1762506" cy="55092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99276" y="2380488"/>
            <a:ext cx="1372362" cy="55092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26336" y="2756917"/>
            <a:ext cx="395478" cy="5128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44268" y="2734055"/>
            <a:ext cx="1366266" cy="55092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247644" y="2734055"/>
            <a:ext cx="1076706" cy="55092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62983" y="2734055"/>
            <a:ext cx="965454" cy="55092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764023" y="2734055"/>
            <a:ext cx="572262" cy="55092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071871" y="2734055"/>
            <a:ext cx="2117598" cy="55092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929628" y="2734055"/>
            <a:ext cx="668274" cy="5509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264909" y="2734055"/>
            <a:ext cx="1629917" cy="55092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926336" y="3110484"/>
            <a:ext cx="395478" cy="5128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144268" y="3087623"/>
            <a:ext cx="1448562" cy="55092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329940" y="3087623"/>
            <a:ext cx="1742693" cy="5509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814315" y="3087623"/>
            <a:ext cx="668274" cy="5509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49596" y="3087623"/>
            <a:ext cx="1094994" cy="55092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911597" y="3087623"/>
            <a:ext cx="413765" cy="5509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92368" y="3087623"/>
            <a:ext cx="1591817" cy="55092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1192" y="3087623"/>
            <a:ext cx="474713" cy="55092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392923" y="3087623"/>
            <a:ext cx="1546098" cy="55092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679181" y="3087623"/>
            <a:ext cx="534149" cy="55092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880347" y="3087623"/>
            <a:ext cx="1439418" cy="55092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144268" y="3377184"/>
            <a:ext cx="1389126" cy="55092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24000" y="3794759"/>
            <a:ext cx="380250" cy="593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664207" y="3771900"/>
            <a:ext cx="1145286" cy="63322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506980" y="3771900"/>
            <a:ext cx="700278" cy="63322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904745" y="3771900"/>
            <a:ext cx="1587245" cy="63322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110227" y="3771900"/>
            <a:ext cx="459486" cy="6332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383537" y="4280915"/>
            <a:ext cx="502145" cy="50977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734055" y="4256532"/>
            <a:ext cx="1503426" cy="55092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904488" y="4256532"/>
            <a:ext cx="400050" cy="55092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383537" y="4703064"/>
            <a:ext cx="502145" cy="50977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734056" y="4678679"/>
            <a:ext cx="1393697" cy="55092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794760" y="4678679"/>
            <a:ext cx="400050" cy="55092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383537" y="5125211"/>
            <a:ext cx="502145" cy="50977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734055" y="5100828"/>
            <a:ext cx="1818894" cy="55092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219955" y="5100828"/>
            <a:ext cx="400050" cy="55092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383537" y="5548884"/>
            <a:ext cx="502145" cy="50977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734055" y="5524500"/>
            <a:ext cx="1620774" cy="55092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96511" y="5524500"/>
            <a:ext cx="599694" cy="55092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431793" y="5524500"/>
            <a:ext cx="710945" cy="55092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809744" y="5524500"/>
            <a:ext cx="400050" cy="55092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383537" y="5971032"/>
            <a:ext cx="502145" cy="50977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734055" y="5946647"/>
            <a:ext cx="1610106" cy="55092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084321" y="5946647"/>
            <a:ext cx="1489709" cy="55092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314188" y="5946647"/>
            <a:ext cx="467118" cy="55092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516880" y="5946647"/>
            <a:ext cx="607313" cy="55092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791200" y="5946647"/>
            <a:ext cx="400050" cy="55092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602739" y="659028"/>
            <a:ext cx="8710930" cy="567055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41300" indent="-228600">
              <a:spcBef>
                <a:spcPts val="110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Среда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 програмиране</a:t>
            </a:r>
            <a:r>
              <a:rPr sz="2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(IDE):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1010"/>
              </a:spcBef>
            </a:pPr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Съвкупност </a:t>
            </a:r>
            <a:r>
              <a:rPr sz="2200" spc="-30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програмни </a:t>
            </a:r>
            <a:r>
              <a:rPr sz="2200" spc="-15" dirty="0">
                <a:solidFill>
                  <a:srgbClr val="ABDAFB"/>
                </a:solidFill>
                <a:latin typeface="Arial"/>
                <a:cs typeface="Arial"/>
              </a:rPr>
              <a:t>средства </a:t>
            </a:r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и </a:t>
            </a: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инструменти </a:t>
            </a:r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за</a:t>
            </a:r>
            <a:r>
              <a:rPr sz="2200" spc="22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разработка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/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на програми на </a:t>
            </a:r>
            <a:r>
              <a:rPr sz="2200" spc="-20" dirty="0">
                <a:solidFill>
                  <a:srgbClr val="ABDAFB"/>
                </a:solidFill>
                <a:latin typeface="Arial"/>
                <a:cs typeface="Arial"/>
              </a:rPr>
              <a:t>един </a:t>
            </a:r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или </a:t>
            </a: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няколко</a:t>
            </a:r>
            <a:r>
              <a:rPr sz="2200" spc="5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ЕП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00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Предназначение: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spcBef>
                <a:spcPts val="505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цялостна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поддръжка 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програмните</a:t>
            </a:r>
            <a:r>
              <a:rPr sz="19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дейности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spcBef>
                <a:spcPts val="500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улеснява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всички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етапи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разработването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програмите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160020" lvl="1" indent="-228600">
              <a:spcBef>
                <a:spcPts val="509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осигурява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създаването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високо-качествени, ефективни 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надеждни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програми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90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2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включват: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1288415" indent="-361950">
              <a:spcBef>
                <a:spcPts val="1100"/>
              </a:spcBef>
              <a:buFont typeface="Wingdings"/>
              <a:buChar char=""/>
              <a:tabLst>
                <a:tab pos="1288415" algn="l"/>
                <a:tab pos="1289050" algn="l"/>
              </a:tabLst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Редактори;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88415" indent="-361950">
              <a:spcBef>
                <a:spcPts val="1050"/>
              </a:spcBef>
              <a:buFont typeface="Wingdings"/>
              <a:buChar char=""/>
              <a:tabLst>
                <a:tab pos="1288415" algn="l"/>
                <a:tab pos="1289050" algn="l"/>
              </a:tabLst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Дебъгери;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88415" indent="-361950">
              <a:spcBef>
                <a:spcPts val="1045"/>
              </a:spcBef>
              <a:buFont typeface="Wingdings"/>
              <a:buChar char=""/>
              <a:tabLst>
                <a:tab pos="1288415" algn="l"/>
                <a:tab pos="1289050" algn="l"/>
              </a:tabLst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Компилатори;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88415" indent="-361950">
              <a:spcBef>
                <a:spcPts val="1055"/>
              </a:spcBef>
              <a:buFont typeface="Wingdings"/>
              <a:buChar char=""/>
              <a:tabLst>
                <a:tab pos="1288415" algn="l"/>
                <a:tab pos="1289050" algn="l"/>
              </a:tabLst>
            </a:pP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Генератори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код;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88415" indent="-361950">
              <a:spcBef>
                <a:spcPts val="1045"/>
              </a:spcBef>
              <a:buFont typeface="Wingdings"/>
              <a:buChar char=""/>
              <a:tabLst>
                <a:tab pos="1288415" algn="l"/>
                <a:tab pos="1289050" algn="l"/>
              </a:tabLst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Свързващи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редактори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др.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25400">
                <a:lnSpc>
                  <a:spcPts val="1630"/>
                </a:lnSpc>
              </a:pPr>
              <a:t>43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738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9400" y="0"/>
            <a:ext cx="3265170" cy="745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38215" y="0"/>
            <a:ext cx="4149090" cy="745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3308" y="175260"/>
            <a:ext cx="8207502" cy="9121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68240" y="516637"/>
            <a:ext cx="2303526" cy="912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9935" y="0"/>
            <a:ext cx="7553325" cy="1197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48665">
              <a:lnSpc>
                <a:spcPts val="3265"/>
              </a:lnSpc>
              <a:spcBef>
                <a:spcPts val="105"/>
              </a:spcBef>
            </a:pPr>
            <a:r>
              <a:rPr sz="3200" dirty="0"/>
              <a:t>СРЕДИ ЗА</a:t>
            </a:r>
            <a:r>
              <a:rPr sz="3200" spc="-50" dirty="0"/>
              <a:t> </a:t>
            </a:r>
            <a:r>
              <a:rPr sz="3200" spc="-5" dirty="0"/>
              <a:t>ПРОГРАМИРАНЕ:</a:t>
            </a:r>
            <a:endParaRPr sz="3200"/>
          </a:p>
          <a:p>
            <a:pPr marL="2897505" marR="5080" indent="-2885440">
              <a:lnSpc>
                <a:spcPct val="70000"/>
              </a:lnSpc>
              <a:spcBef>
                <a:spcPts val="575"/>
              </a:spcBef>
            </a:pPr>
            <a:r>
              <a:rPr sz="3200" i="1" dirty="0"/>
              <a:t>ПРОГРАМЕН </a:t>
            </a:r>
            <a:r>
              <a:rPr sz="3200" i="1" spc="-5" dirty="0"/>
              <a:t>РЕДАКТОР</a:t>
            </a:r>
            <a:r>
              <a:rPr sz="3200" i="1" spc="-70" dirty="0"/>
              <a:t> </a:t>
            </a:r>
            <a:r>
              <a:rPr sz="3200" i="1" dirty="0"/>
              <a:t>(PROGRAM  </a:t>
            </a:r>
            <a:r>
              <a:rPr sz="3200" i="1" spc="-5" dirty="0"/>
              <a:t>EDITOR)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1524001" y="1123201"/>
            <a:ext cx="352793" cy="5387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9447" y="1100327"/>
            <a:ext cx="2390394" cy="5768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1607" y="1100327"/>
            <a:ext cx="489978" cy="5768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54779" y="1149096"/>
            <a:ext cx="6681978" cy="4960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02307" y="1452372"/>
            <a:ext cx="3676650" cy="4960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61788" y="1484389"/>
            <a:ext cx="860298" cy="4427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50053" y="1502677"/>
            <a:ext cx="1757933" cy="4427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89291" y="1484389"/>
            <a:ext cx="849630" cy="4427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24001" y="1859293"/>
            <a:ext cx="352793" cy="5387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79447" y="1836420"/>
            <a:ext cx="3675126" cy="5768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06341" y="1836420"/>
            <a:ext cx="432053" cy="5768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90159" y="1836420"/>
            <a:ext cx="1620774" cy="5768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02823" y="6575664"/>
            <a:ext cx="16764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02740" y="1126772"/>
            <a:ext cx="8823325" cy="53479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indent="-228600">
              <a:spcBef>
                <a:spcPts val="43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Предназначение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написване (кодиране) на текста на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програмата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създаване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290"/>
              </a:spcBef>
            </a:pP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файловете,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които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състои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тя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(напр.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Rationals.cpp</a:t>
            </a:r>
            <a:r>
              <a:rPr sz="1500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С++)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07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Характеристики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(контекстно-зависими):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55600" marR="6204585" indent="-342900">
              <a:lnSpc>
                <a:spcPts val="1939"/>
              </a:lnSpc>
              <a:spcBef>
                <a:spcPts val="143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улесняват </a:t>
            </a:r>
            <a:r>
              <a:rPr spc="-20" dirty="0">
                <a:solidFill>
                  <a:srgbClr val="FFFFFF"/>
                </a:solidFill>
                <a:latin typeface="Times New Roman"/>
                <a:cs typeface="Times New Roman"/>
              </a:rPr>
              <a:t>кодирането,  </a:t>
            </a:r>
            <a:r>
              <a:rPr spc="-25" dirty="0">
                <a:solidFill>
                  <a:srgbClr val="FFFFFF"/>
                </a:solidFill>
                <a:latin typeface="Times New Roman"/>
                <a:cs typeface="Times New Roman"/>
              </a:rPr>
              <a:t>като </a:t>
            </a:r>
            <a:r>
              <a:rPr spc="-10" dirty="0">
                <a:solidFill>
                  <a:srgbClr val="FFFFFF"/>
                </a:solidFill>
                <a:latin typeface="Times New Roman"/>
                <a:cs typeface="Times New Roman"/>
              </a:rPr>
              <a:t>предлагат</a:t>
            </a:r>
            <a:r>
              <a:rPr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избор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>
              <a:lnSpc>
                <a:spcPts val="1814"/>
              </a:lnSpc>
            </a:pP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между допустимите</a:t>
            </a:r>
            <a:r>
              <a:rPr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FFFFFF"/>
                </a:solidFill>
                <a:latin typeface="Times New Roman"/>
                <a:cs typeface="Times New Roman"/>
              </a:rPr>
              <a:t>въз-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981700">
              <a:lnSpc>
                <a:spcPts val="1939"/>
              </a:lnSpc>
              <a:spcBef>
                <a:spcPts val="140"/>
              </a:spcBef>
            </a:pP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можности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при</a:t>
            </a:r>
            <a:r>
              <a:rPr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FFFFFF"/>
                </a:solidFill>
                <a:latin typeface="Times New Roman"/>
                <a:cs typeface="Times New Roman"/>
              </a:rPr>
              <a:t>въвеждане 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на </a:t>
            </a:r>
            <a:r>
              <a:rPr spc="-10" dirty="0">
                <a:solidFill>
                  <a:srgbClr val="FFFFFF"/>
                </a:solidFill>
                <a:latin typeface="Times New Roman"/>
                <a:cs typeface="Times New Roman"/>
              </a:rPr>
              <a:t>следващата конструк- 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ция според</a:t>
            </a:r>
            <a:r>
              <a:rPr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FFFFFF"/>
                </a:solidFill>
                <a:latin typeface="Times New Roman"/>
                <a:cs typeface="Times New Roman"/>
              </a:rPr>
              <a:t>контекста,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>
              <a:lnSpc>
                <a:spcPts val="1925"/>
              </a:lnSpc>
            </a:pP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формиран </a:t>
            </a: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до</a:t>
            </a:r>
            <a:r>
              <a:rPr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момента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928995" indent="-342900">
              <a:lnSpc>
                <a:spcPct val="90000"/>
              </a:lnSpc>
              <a:spcBef>
                <a:spcPts val="43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подпомагат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структурира-  </a:t>
            </a:r>
            <a:r>
              <a:rPr spc="-10" dirty="0">
                <a:solidFill>
                  <a:srgbClr val="FFFFFF"/>
                </a:solidFill>
                <a:latin typeface="Times New Roman"/>
                <a:cs typeface="Times New Roman"/>
              </a:rPr>
              <a:t>нето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на текста </a:t>
            </a: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и </a:t>
            </a:r>
            <a:r>
              <a:rPr spc="-10" dirty="0">
                <a:solidFill>
                  <a:srgbClr val="FFFFFF"/>
                </a:solidFill>
                <a:latin typeface="Times New Roman"/>
                <a:cs typeface="Times New Roman"/>
              </a:rPr>
              <a:t>подобря-  </a:t>
            </a:r>
            <a:r>
              <a:rPr spc="-25" dirty="0">
                <a:solidFill>
                  <a:srgbClr val="FFFFFF"/>
                </a:solidFill>
                <a:latin typeface="Times New Roman"/>
                <a:cs typeface="Times New Roman"/>
              </a:rPr>
              <a:t>ват </a:t>
            </a: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четливостта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на </a:t>
            </a: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прог- 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рамата за</a:t>
            </a:r>
            <a:r>
              <a:rPr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FFFFFF"/>
                </a:solidFill>
                <a:latin typeface="Times New Roman"/>
                <a:cs typeface="Times New Roman"/>
              </a:rPr>
              <a:t>човека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6042025" indent="-342900">
              <a:lnSpc>
                <a:spcPts val="1939"/>
              </a:lnSpc>
              <a:spcBef>
                <a:spcPts val="46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предупреждават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за </a:t>
            </a: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син- 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тактични </a:t>
            </a: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грешки,</a:t>
            </a:r>
            <a:r>
              <a:rPr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чрез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>
              <a:lnSpc>
                <a:spcPts val="1814"/>
              </a:lnSpc>
            </a:pPr>
            <a:r>
              <a:rPr spc="-10" dirty="0">
                <a:solidFill>
                  <a:srgbClr val="FFFFFF"/>
                </a:solidFill>
                <a:latin typeface="Times New Roman"/>
                <a:cs typeface="Times New Roman"/>
              </a:rPr>
              <a:t>форматиране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на </a:t>
            </a:r>
            <a:r>
              <a:rPr spc="-40" dirty="0">
                <a:solidFill>
                  <a:srgbClr val="FFFFFF"/>
                </a:solidFill>
                <a:latin typeface="Times New Roman"/>
                <a:cs typeface="Times New Roman"/>
              </a:rPr>
              <a:t>кода</a:t>
            </a:r>
            <a:r>
              <a:rPr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на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6146800">
              <a:lnSpc>
                <a:spcPts val="1939"/>
              </a:lnSpc>
              <a:spcBef>
                <a:spcPts val="140"/>
              </a:spcBef>
            </a:pP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базата на </a:t>
            </a: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синтаксиса</a:t>
            </a:r>
            <a:r>
              <a:rPr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на  </a:t>
            </a:r>
            <a:r>
              <a:rPr spc="-10" dirty="0">
                <a:solidFill>
                  <a:srgbClr val="FFFFFF"/>
                </a:solidFill>
                <a:latin typeface="Times New Roman"/>
                <a:cs typeface="Times New Roman"/>
              </a:rPr>
              <a:t>използвания</a:t>
            </a:r>
            <a:r>
              <a:rPr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ЕП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11624" y="2362198"/>
            <a:ext cx="6044183" cy="43769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928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5148" y="71627"/>
            <a:ext cx="1821942" cy="7993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32761" y="71627"/>
            <a:ext cx="979169" cy="799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3027" y="71627"/>
            <a:ext cx="770382" cy="7993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44111" y="71627"/>
            <a:ext cx="3387090" cy="7993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51903" y="71627"/>
            <a:ext cx="724662" cy="7993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97268" y="71627"/>
            <a:ext cx="2999993" cy="7993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617965" y="71627"/>
            <a:ext cx="886205" cy="7993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24871" y="71627"/>
            <a:ext cx="643126" cy="7993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1379" y="455676"/>
            <a:ext cx="5389626" cy="799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0990" y="157683"/>
            <a:ext cx="8771255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868805" marR="5080" indent="-1856739">
              <a:lnSpc>
                <a:spcPts val="3030"/>
              </a:lnSpc>
              <a:spcBef>
                <a:spcPts val="475"/>
              </a:spcBef>
            </a:pPr>
            <a:r>
              <a:rPr sz="2800" spc="-5" dirty="0"/>
              <a:t>СРЕДИ </a:t>
            </a:r>
            <a:r>
              <a:rPr sz="2800" spc="-10" dirty="0"/>
              <a:t>ЗА ПРОГРАМИРАНЕ: </a:t>
            </a:r>
            <a:r>
              <a:rPr sz="2800" i="1" spc="-10" dirty="0"/>
              <a:t>ТРАНСЛАТОРИ </a:t>
            </a:r>
            <a:r>
              <a:rPr sz="2800" i="1" spc="-5" dirty="0"/>
              <a:t>И  </a:t>
            </a:r>
            <a:r>
              <a:rPr sz="2800" i="1" spc="-10" dirty="0"/>
              <a:t>СВЪРЗВАЩИ</a:t>
            </a:r>
            <a:r>
              <a:rPr sz="2800" i="1" dirty="0"/>
              <a:t> </a:t>
            </a:r>
            <a:r>
              <a:rPr sz="2800" i="1" spc="-10" dirty="0"/>
              <a:t>РЕДАКТОРИ</a:t>
            </a:r>
            <a:endParaRPr sz="2800"/>
          </a:p>
        </p:txBody>
      </p:sp>
      <p:sp>
        <p:nvSpPr>
          <p:cNvPr id="12" name="object 12"/>
          <p:cNvSpPr/>
          <p:nvPr/>
        </p:nvSpPr>
        <p:spPr>
          <a:xfrm>
            <a:off x="4863084" y="1088136"/>
            <a:ext cx="2298954" cy="6896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46747" y="1088136"/>
            <a:ext cx="601218" cy="6896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4001" y="1644396"/>
            <a:ext cx="404609" cy="6454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47444" y="1616963"/>
            <a:ext cx="2785110" cy="6896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04132" y="1616963"/>
            <a:ext cx="584454" cy="6896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89120" y="1682496"/>
            <a:ext cx="1506474" cy="5829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08320" y="1682496"/>
            <a:ext cx="1716786" cy="5829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70777" y="1682496"/>
            <a:ext cx="491489" cy="5829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07935" y="1682496"/>
            <a:ext cx="1466850" cy="5829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87511" y="1682496"/>
            <a:ext cx="550926" cy="5829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84108" y="1682496"/>
            <a:ext cx="1413509" cy="5829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613392" y="1682496"/>
            <a:ext cx="704850" cy="5829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80971" y="2037588"/>
            <a:ext cx="1564386" cy="57378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67227" y="2037588"/>
            <a:ext cx="695706" cy="5737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17749" y="2037588"/>
            <a:ext cx="851153" cy="57378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23717" y="2037588"/>
            <a:ext cx="483857" cy="57378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62400" y="2037588"/>
            <a:ext cx="1628394" cy="57378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11141" y="2037588"/>
            <a:ext cx="604265" cy="57378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37277" y="2037588"/>
            <a:ext cx="1538477" cy="5737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97623" y="2037588"/>
            <a:ext cx="764286" cy="5737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316723" y="2037588"/>
            <a:ext cx="1285494" cy="5737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24089" y="2037588"/>
            <a:ext cx="765809" cy="5737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813292" y="2037588"/>
            <a:ext cx="985266" cy="5737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523476" y="2037588"/>
            <a:ext cx="430542" cy="5737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608819" y="2037588"/>
            <a:ext cx="906018" cy="5737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169652" y="2037588"/>
            <a:ext cx="482346" cy="5737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80971" y="2395727"/>
            <a:ext cx="2478786" cy="5737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84677" y="2372867"/>
            <a:ext cx="549401" cy="5737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88892" y="2372867"/>
            <a:ext cx="1288542" cy="5737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100828" y="2372867"/>
            <a:ext cx="1264158" cy="5737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24001" y="2845308"/>
            <a:ext cx="404609" cy="6454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647444" y="2817876"/>
            <a:ext cx="2676906" cy="68961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09060" y="2817876"/>
            <a:ext cx="500634" cy="68961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933955" y="3268993"/>
            <a:ext cx="375678" cy="48842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53412" y="3249181"/>
            <a:ext cx="1433322" cy="52043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337560" y="3249181"/>
            <a:ext cx="1616202" cy="52043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03064" y="3249181"/>
            <a:ext cx="505206" cy="52043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893564" y="3249181"/>
            <a:ext cx="1806702" cy="52043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455664" y="3249181"/>
            <a:ext cx="633222" cy="52043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774179" y="3249181"/>
            <a:ext cx="1622298" cy="52043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142731" y="3249181"/>
            <a:ext cx="1062990" cy="52043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933955" y="3552457"/>
            <a:ext cx="375678" cy="48842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153412" y="3532645"/>
            <a:ext cx="1884426" cy="52043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784092" y="3532645"/>
            <a:ext cx="1652778" cy="52043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932432" y="3864864"/>
            <a:ext cx="378701" cy="49149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151887" y="3845052"/>
            <a:ext cx="1116330" cy="52349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950463" y="3845052"/>
            <a:ext cx="380250" cy="52349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121152" y="3845052"/>
            <a:ext cx="1320546" cy="52349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232149" y="3845052"/>
            <a:ext cx="544829" cy="52349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567427" y="3845052"/>
            <a:ext cx="1654302" cy="52349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012179" y="3845052"/>
            <a:ext cx="558546" cy="52349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361176" y="3845052"/>
            <a:ext cx="1072134" cy="52349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208521" y="3813048"/>
            <a:ext cx="1447037" cy="57683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427719" y="3813048"/>
            <a:ext cx="790194" cy="57683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990076" y="3813048"/>
            <a:ext cx="489978" cy="57683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252205" y="3813048"/>
            <a:ext cx="1415795" cy="57683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136648" y="4056888"/>
            <a:ext cx="1430274" cy="57683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319272" y="4056888"/>
            <a:ext cx="744474" cy="57683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715511" y="4056888"/>
            <a:ext cx="418338" cy="57683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886200" y="4056888"/>
            <a:ext cx="767334" cy="57683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405884" y="4056888"/>
            <a:ext cx="1604009" cy="57683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762244" y="4056888"/>
            <a:ext cx="1410462" cy="57683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925055" y="4056888"/>
            <a:ext cx="599694" cy="57683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77100" y="4056888"/>
            <a:ext cx="2044446" cy="57683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073896" y="4056888"/>
            <a:ext cx="1303781" cy="57683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0130028" y="4056888"/>
            <a:ext cx="537970" cy="57683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136648" y="4300728"/>
            <a:ext cx="1736598" cy="57683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759707" y="4300728"/>
            <a:ext cx="745998" cy="57683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392168" y="4300728"/>
            <a:ext cx="1029461" cy="57683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308092" y="4300728"/>
            <a:ext cx="1591817" cy="57683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786371" y="4300728"/>
            <a:ext cx="745998" cy="57683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184135" y="4300728"/>
            <a:ext cx="418338" cy="57683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488935" y="4300728"/>
            <a:ext cx="998982" cy="57683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374381" y="4300728"/>
            <a:ext cx="617981" cy="57683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877301" y="4300728"/>
            <a:ext cx="1227581" cy="576834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991344" y="4300728"/>
            <a:ext cx="676655" cy="576834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136648" y="4544567"/>
            <a:ext cx="1686306" cy="57683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540251" y="4544567"/>
            <a:ext cx="1704594" cy="57683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569207" y="4951476"/>
            <a:ext cx="4040886" cy="68961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194803" y="4951476"/>
            <a:ext cx="517410" cy="68961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296911" y="4951476"/>
            <a:ext cx="1346454" cy="68961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524001" y="5372101"/>
            <a:ext cx="404609" cy="6454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647444" y="5344667"/>
            <a:ext cx="1611630" cy="68961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965703" y="5344667"/>
            <a:ext cx="1707642" cy="68961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379977" y="5344667"/>
            <a:ext cx="892301" cy="68961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978909" y="5344667"/>
            <a:ext cx="910589" cy="68961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596128" y="5344667"/>
            <a:ext cx="2020062" cy="68961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322820" y="5344667"/>
            <a:ext cx="2222754" cy="68961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252204" y="5344667"/>
            <a:ext cx="893826" cy="68961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730740" y="5344667"/>
            <a:ext cx="499122" cy="68961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936481" y="5344667"/>
            <a:ext cx="520433" cy="68961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0041636" y="5344667"/>
            <a:ext cx="500633" cy="68961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0126981" y="5344667"/>
            <a:ext cx="541019" cy="68961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10294620" y="5344667"/>
            <a:ext cx="373379" cy="68961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647444" y="5614416"/>
            <a:ext cx="2175510" cy="689609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494532" y="5614416"/>
            <a:ext cx="752094" cy="689609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916680" y="5614416"/>
            <a:ext cx="2455925" cy="689609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039611" y="5614416"/>
            <a:ext cx="1561338" cy="689609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271003" y="5614416"/>
            <a:ext cx="576834" cy="68960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516368" y="5614416"/>
            <a:ext cx="1093469" cy="689609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1524001" y="5963412"/>
            <a:ext cx="401561" cy="640841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648968" y="5935980"/>
            <a:ext cx="1631442" cy="686561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2953511" y="5935980"/>
            <a:ext cx="2280666" cy="686561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4902708" y="5935980"/>
            <a:ext cx="1181862" cy="686561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754623" y="5935980"/>
            <a:ext cx="514350" cy="686561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856732" y="5935980"/>
            <a:ext cx="1082802" cy="686561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527292" y="5935980"/>
            <a:ext cx="497573" cy="686561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728459" y="6024372"/>
            <a:ext cx="1875282" cy="579869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8252459" y="6024372"/>
            <a:ext cx="503694" cy="57986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404860" y="6024372"/>
            <a:ext cx="808481" cy="579869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8915401" y="5935980"/>
            <a:ext cx="573785" cy="686561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9162288" y="5935980"/>
            <a:ext cx="1090422" cy="686561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602739" y="1009777"/>
            <a:ext cx="8989060" cy="577342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3457575">
              <a:spcBef>
                <a:spcPts val="1385"/>
              </a:spcBef>
            </a:pPr>
            <a:r>
              <a:rPr sz="2400" b="1" i="1" spc="-15" dirty="0">
                <a:solidFill>
                  <a:srgbClr val="ABDAFB"/>
                </a:solidFill>
                <a:latin typeface="Arial"/>
                <a:cs typeface="Arial"/>
              </a:rPr>
              <a:t>Транслатори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78435" indent="-228600">
              <a:lnSpc>
                <a:spcPct val="110100"/>
              </a:lnSpc>
              <a:spcBef>
                <a:spcPts val="994"/>
              </a:spcBef>
              <a:buFontTx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Предназначение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превежда програмата,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написана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помощта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редактора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език,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разбираем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машината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я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записва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във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файл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(напр. 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Calculator.obj</a:t>
            </a:r>
            <a:r>
              <a:rPr sz="2000" spc="-6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средата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С++)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245"/>
              </a:spcBef>
              <a:buFontTx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Характеристики: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 algn="just">
              <a:spcBef>
                <a:spcPts val="325"/>
              </a:spcBef>
              <a:buFontTx/>
              <a:buChar char="•"/>
              <a:tabLst>
                <a:tab pos="698500" algn="l"/>
              </a:tabLst>
            </a:pP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подпомага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откриването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премахването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 синтактични</a:t>
            </a:r>
            <a:r>
              <a:rPr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грешки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 algn="just">
              <a:spcBef>
                <a:spcPts val="75"/>
              </a:spcBef>
              <a:buFontTx/>
              <a:buChar char="•"/>
              <a:tabLst>
                <a:tab pos="69850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оптимизиращи</a:t>
            </a: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транслатори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lvl="1" indent="-228600" algn="just">
              <a:lnSpc>
                <a:spcPct val="80000"/>
              </a:lnSpc>
              <a:spcBef>
                <a:spcPts val="590"/>
              </a:spcBef>
              <a:buFontTx/>
              <a:buChar char="•"/>
              <a:tabLst>
                <a:tab pos="698500" algn="l"/>
              </a:tabLst>
            </a:pP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файлът,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създаден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транслатора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нарича </a:t>
            </a:r>
            <a:r>
              <a:rPr sz="2000" b="1" i="1" spc="-10" dirty="0">
                <a:solidFill>
                  <a:srgbClr val="FFFFFF"/>
                </a:solidFill>
                <a:latin typeface="Arial"/>
                <a:cs typeface="Arial"/>
              </a:rPr>
              <a:t>обектен </a:t>
            </a:r>
            <a:r>
              <a:rPr sz="2000" b="1" i="1" dirty="0">
                <a:solidFill>
                  <a:srgbClr val="FFFFFF"/>
                </a:solidFill>
                <a:latin typeface="Arial"/>
                <a:cs typeface="Arial"/>
              </a:rPr>
              <a:t>код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предимно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машинен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код.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Той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притежава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повечето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изграждащите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блокове на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програмния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код освен системния код,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който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намира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във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вградените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библиотеки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spcBef>
                <a:spcPts val="935"/>
              </a:spcBef>
            </a:pPr>
            <a:r>
              <a:rPr sz="2400" b="1" i="1" spc="-30" dirty="0">
                <a:solidFill>
                  <a:srgbClr val="ABDAFB"/>
                </a:solidFill>
                <a:latin typeface="Arial"/>
                <a:cs typeface="Arial"/>
              </a:rPr>
              <a:t>Свързващи </a:t>
            </a:r>
            <a:r>
              <a:rPr sz="2400" b="1" i="1" spc="-5" dirty="0">
                <a:solidFill>
                  <a:srgbClr val="ABDAFB"/>
                </a:solidFill>
                <a:latin typeface="Arial"/>
                <a:cs typeface="Arial"/>
              </a:rPr>
              <a:t>редактори</a:t>
            </a:r>
            <a:r>
              <a:rPr sz="2400" b="1" i="1" spc="6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ABDAFB"/>
                </a:solidFill>
                <a:latin typeface="Arial"/>
                <a:cs typeface="Arial"/>
              </a:rPr>
              <a:t>(Linker)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41300">
              <a:lnSpc>
                <a:spcPts val="2505"/>
              </a:lnSpc>
              <a:spcBef>
                <a:spcPts val="215"/>
              </a:spcBef>
              <a:buFontTx/>
              <a:buChar char="•"/>
              <a:tabLst>
                <a:tab pos="241300" algn="l"/>
              </a:tabLst>
            </a:pP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Свързва</a:t>
            </a:r>
            <a:r>
              <a:rPr sz="2400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обектния</a:t>
            </a:r>
            <a:r>
              <a:rPr sz="2400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код</a:t>
            </a:r>
            <a:r>
              <a:rPr sz="2400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със</a:t>
            </a:r>
            <a:r>
              <a:rPr sz="2400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съответния</a:t>
            </a:r>
            <a:r>
              <a:rPr sz="2400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библиотечен</a:t>
            </a:r>
            <a:r>
              <a:rPr sz="2400" spc="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код,</a:t>
            </a:r>
            <a:r>
              <a:rPr sz="2400" spc="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т.е.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R="1950085" algn="ctr">
              <a:lnSpc>
                <a:spcPts val="2325"/>
              </a:lnSpc>
            </a:pP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свързването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изграждащите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блокове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едно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700"/>
              </a:lnSpc>
              <a:buFontTx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Създава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изпълнимият файл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(напр.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Calculator.exe</a:t>
            </a:r>
            <a:r>
              <a:rPr sz="2000" spc="-5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С++)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R="6985" algn="r">
              <a:spcBef>
                <a:spcPts val="124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1290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447" y="0"/>
            <a:ext cx="3263646" cy="802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39740" y="0"/>
            <a:ext cx="4150614" cy="802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9155" y="231648"/>
            <a:ext cx="6005322" cy="912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23760" y="231648"/>
            <a:ext cx="1009649" cy="912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87055" y="231648"/>
            <a:ext cx="2923794" cy="9121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65478" y="0"/>
            <a:ext cx="8462645" cy="855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7795" algn="ctr">
              <a:lnSpc>
                <a:spcPts val="3265"/>
              </a:lnSpc>
              <a:spcBef>
                <a:spcPts val="105"/>
              </a:spcBef>
            </a:pPr>
            <a:r>
              <a:rPr sz="3200" dirty="0"/>
              <a:t>СРЕДИ ЗА</a:t>
            </a:r>
            <a:r>
              <a:rPr sz="3200" spc="-60" dirty="0"/>
              <a:t> </a:t>
            </a:r>
            <a:r>
              <a:rPr sz="3200" spc="-5" dirty="0"/>
              <a:t>ПРОГРАМИРАНЕ:</a:t>
            </a:r>
            <a:endParaRPr sz="3200"/>
          </a:p>
          <a:p>
            <a:pPr algn="ctr">
              <a:lnSpc>
                <a:spcPts val="3265"/>
              </a:lnSpc>
              <a:tabLst>
                <a:tab pos="6058535" algn="l"/>
              </a:tabLst>
            </a:pPr>
            <a:r>
              <a:rPr sz="3200" i="1" dirty="0"/>
              <a:t>ЗАРЕЖДАЩА</a:t>
            </a:r>
            <a:r>
              <a:rPr sz="3200" i="1" spc="-40" dirty="0"/>
              <a:t> </a:t>
            </a:r>
            <a:r>
              <a:rPr sz="3200" i="1" dirty="0"/>
              <a:t>ПРОГРАМА</a:t>
            </a:r>
            <a:r>
              <a:rPr sz="3200" i="1" spc="-40" dirty="0"/>
              <a:t> </a:t>
            </a:r>
            <a:r>
              <a:rPr sz="3200" i="1" dirty="0"/>
              <a:t>И	</a:t>
            </a:r>
            <a:r>
              <a:rPr sz="3200" i="1" spc="-5" dirty="0"/>
              <a:t>ДЕБЪГЕРИ</a:t>
            </a:r>
            <a:endParaRPr sz="3200"/>
          </a:p>
        </p:txBody>
      </p:sp>
      <p:sp>
        <p:nvSpPr>
          <p:cNvPr id="8" name="object 8"/>
          <p:cNvSpPr/>
          <p:nvPr/>
        </p:nvSpPr>
        <p:spPr>
          <a:xfrm>
            <a:off x="3826764" y="717804"/>
            <a:ext cx="1989582" cy="6332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15355" y="717804"/>
            <a:ext cx="1730502" cy="6332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46392" y="717804"/>
            <a:ext cx="474713" cy="6332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39356" y="717804"/>
            <a:ext cx="1344929" cy="6332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24000" y="1135380"/>
            <a:ext cx="380250" cy="593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64207" y="1112519"/>
            <a:ext cx="2553462" cy="6332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16680" y="1112519"/>
            <a:ext cx="537209" cy="6332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74235" y="1159763"/>
            <a:ext cx="1280922" cy="5539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92267" y="1159763"/>
            <a:ext cx="1568958" cy="5539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96811" y="1159763"/>
            <a:ext cx="1392174" cy="5539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52944" y="1159763"/>
            <a:ext cx="471690" cy="5539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88580" y="1159763"/>
            <a:ext cx="1527809" cy="55397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53501" y="1159763"/>
            <a:ext cx="575297" cy="5539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87068" y="1370075"/>
            <a:ext cx="1785366" cy="5509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14116" y="1370075"/>
            <a:ext cx="528066" cy="55092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09188" y="1370075"/>
            <a:ext cx="1241298" cy="55092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89121" y="1370075"/>
            <a:ext cx="668273" cy="55092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24400" y="1370075"/>
            <a:ext cx="1578102" cy="55092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39611" y="1370075"/>
            <a:ext cx="518922" cy="55092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25540" y="1370075"/>
            <a:ext cx="733806" cy="5509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96455" y="1370075"/>
            <a:ext cx="573786" cy="55092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04304" y="1370075"/>
            <a:ext cx="607313" cy="55092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47204" y="1370075"/>
            <a:ext cx="887729" cy="55092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70521" y="1370075"/>
            <a:ext cx="1532381" cy="55092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243059" y="1370075"/>
            <a:ext cx="413766" cy="55092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323832" y="1370075"/>
            <a:ext cx="732281" cy="55092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87068" y="1572767"/>
            <a:ext cx="1236726" cy="55092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663952" y="1572767"/>
            <a:ext cx="1602486" cy="55092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33444" y="1572767"/>
            <a:ext cx="413766" cy="55092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24000" y="1901951"/>
            <a:ext cx="380250" cy="593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64207" y="1879092"/>
            <a:ext cx="2451354" cy="63322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733800" y="1879092"/>
            <a:ext cx="459486" cy="63322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26336" y="2223503"/>
            <a:ext cx="395478" cy="51283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144268" y="2200655"/>
            <a:ext cx="573786" cy="55092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52117" y="2200655"/>
            <a:ext cx="534149" cy="55092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653284" y="2200655"/>
            <a:ext cx="822197" cy="55092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212592" y="2200655"/>
            <a:ext cx="572262" cy="55092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0439" y="2200655"/>
            <a:ext cx="2042922" cy="55092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05044" y="2200655"/>
            <a:ext cx="1248918" cy="55092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926336" y="2490203"/>
            <a:ext cx="395478" cy="51283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144268" y="2467355"/>
            <a:ext cx="863346" cy="55092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743200" y="2467355"/>
            <a:ext cx="1780794" cy="55092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265676" y="2467355"/>
            <a:ext cx="668274" cy="55092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600956" y="2467355"/>
            <a:ext cx="1625345" cy="55092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963411" y="2467355"/>
            <a:ext cx="2042922" cy="55092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748016" y="2467355"/>
            <a:ext cx="1248917" cy="55092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735568" y="2467355"/>
            <a:ext cx="942594" cy="55092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418319" y="2467355"/>
            <a:ext cx="668274" cy="55092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144268" y="2670048"/>
            <a:ext cx="1526286" cy="55092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409189" y="2670048"/>
            <a:ext cx="607313" cy="55092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752088" y="2670048"/>
            <a:ext cx="1229106" cy="55092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718304" y="2670048"/>
            <a:ext cx="1901190" cy="55092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61176" y="2670048"/>
            <a:ext cx="666750" cy="55092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94932" y="2670048"/>
            <a:ext cx="2634234" cy="55092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70848" y="2670048"/>
            <a:ext cx="572261" cy="55092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144268" y="2872739"/>
            <a:ext cx="1593342" cy="55092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477767" y="2872739"/>
            <a:ext cx="572262" cy="55092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785616" y="2872739"/>
            <a:ext cx="1227582" cy="55092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751832" y="2872739"/>
            <a:ext cx="528066" cy="55092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946903" y="2872739"/>
            <a:ext cx="1241298" cy="55092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855209" y="2872739"/>
            <a:ext cx="470141" cy="55092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992368" y="2872739"/>
            <a:ext cx="1096517" cy="55092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829044" y="2872739"/>
            <a:ext cx="805434" cy="55092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367016" y="2872739"/>
            <a:ext cx="587501" cy="55092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90103" y="2872739"/>
            <a:ext cx="1168146" cy="55092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596883" y="2872739"/>
            <a:ext cx="1625346" cy="55092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803647" y="3144012"/>
            <a:ext cx="1735074" cy="63322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227065" y="3144012"/>
            <a:ext cx="474713" cy="6332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320028" y="3144012"/>
            <a:ext cx="1453134" cy="63322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391401" y="3144012"/>
            <a:ext cx="474713" cy="63322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524000" y="3561588"/>
            <a:ext cx="380250" cy="593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664207" y="3538728"/>
            <a:ext cx="2553462" cy="6332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916680" y="3538728"/>
            <a:ext cx="537209" cy="6332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174236" y="3585972"/>
            <a:ext cx="1520189" cy="55397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425441" y="3585972"/>
            <a:ext cx="1709165" cy="55397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873240" y="3585972"/>
            <a:ext cx="537210" cy="55397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074408" y="3585972"/>
            <a:ext cx="1914906" cy="55397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727947" y="3585972"/>
            <a:ext cx="671322" cy="55397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063228" y="3585972"/>
            <a:ext cx="1366266" cy="55397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687069" y="3826764"/>
            <a:ext cx="598169" cy="55092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019300" y="3826764"/>
            <a:ext cx="1029462" cy="55092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785873" y="3826764"/>
            <a:ext cx="668273" cy="55092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121152" y="3826764"/>
            <a:ext cx="1899666" cy="55092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762500" y="3826764"/>
            <a:ext cx="668274" cy="55092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097779" y="3826764"/>
            <a:ext cx="1625346" cy="55092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461760" y="3826764"/>
            <a:ext cx="534149" cy="55092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662928" y="3826764"/>
            <a:ext cx="1692402" cy="55092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095488" y="3826764"/>
            <a:ext cx="1122426" cy="55092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687068" y="4184903"/>
            <a:ext cx="1184910" cy="55092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609088" y="4184903"/>
            <a:ext cx="1120902" cy="55092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467101" y="4184903"/>
            <a:ext cx="587501" cy="55092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788664" y="4184903"/>
            <a:ext cx="1126998" cy="55092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654295" y="4184903"/>
            <a:ext cx="1610106" cy="55092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001512" y="4184903"/>
            <a:ext cx="413765" cy="55092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82285" y="4184903"/>
            <a:ext cx="735329" cy="55092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484620" y="4184903"/>
            <a:ext cx="425970" cy="55092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647688" y="4184903"/>
            <a:ext cx="467118" cy="55092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850379" y="4184903"/>
            <a:ext cx="1126998" cy="55092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644385" y="4184903"/>
            <a:ext cx="413765" cy="55092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687068" y="4605528"/>
            <a:ext cx="991362" cy="550926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2345436" y="4605528"/>
            <a:ext cx="467118" cy="550926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479547" y="4605528"/>
            <a:ext cx="727710" cy="550926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944368" y="4605528"/>
            <a:ext cx="1489709" cy="550926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4172711" y="4605528"/>
            <a:ext cx="883158" cy="55092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722877" y="4605528"/>
            <a:ext cx="470141" cy="550926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860036" y="4605528"/>
            <a:ext cx="1671065" cy="55092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269736" y="4605528"/>
            <a:ext cx="413765" cy="55092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350509" y="4605528"/>
            <a:ext cx="1119377" cy="55092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136891" y="4605528"/>
            <a:ext cx="819150" cy="550926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7623047" y="4605528"/>
            <a:ext cx="1625346" cy="55092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8915400" y="4605528"/>
            <a:ext cx="471690" cy="550926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1687069" y="4924044"/>
            <a:ext cx="1757933" cy="550926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186683" y="4924044"/>
            <a:ext cx="1270254" cy="55092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194048" y="4924044"/>
            <a:ext cx="453402" cy="55092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314445" y="4924044"/>
            <a:ext cx="877061" cy="550926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858512" y="4924044"/>
            <a:ext cx="599693" cy="550926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196840" y="4924044"/>
            <a:ext cx="668274" cy="55092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532120" y="4924044"/>
            <a:ext cx="1730502" cy="550926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7002779" y="4924044"/>
            <a:ext cx="668274" cy="55092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7338060" y="4924044"/>
            <a:ext cx="1241297" cy="55092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8317992" y="4924044"/>
            <a:ext cx="413766" cy="55092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8398764" y="4924044"/>
            <a:ext cx="864870" cy="550926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8930641" y="4924044"/>
            <a:ext cx="468629" cy="55092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9066276" y="4924044"/>
            <a:ext cx="1325118" cy="550926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10131553" y="4924044"/>
            <a:ext cx="536447" cy="550926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1687068" y="5242559"/>
            <a:ext cx="1698498" cy="550926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052573" y="5242559"/>
            <a:ext cx="486917" cy="550926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3206495" y="5242559"/>
            <a:ext cx="732282" cy="55092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672840" y="5242559"/>
            <a:ext cx="1901189" cy="55092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5315711" y="5242559"/>
            <a:ext cx="668274" cy="55092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5650991" y="5242559"/>
            <a:ext cx="1762506" cy="550926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7152133" y="5242559"/>
            <a:ext cx="1593341" cy="55092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8412481" y="5242559"/>
            <a:ext cx="473201" cy="550926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8552688" y="5242559"/>
            <a:ext cx="817626" cy="550926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9110471" y="5242559"/>
            <a:ext cx="592074" cy="550926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9436607" y="5242559"/>
            <a:ext cx="1231392" cy="550926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1687068" y="5561076"/>
            <a:ext cx="572262" cy="55092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1994916" y="5561076"/>
            <a:ext cx="1405890" cy="550926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3139439" y="5561076"/>
            <a:ext cx="607314" cy="55092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3482339" y="5561076"/>
            <a:ext cx="925830" cy="550926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4143756" y="5561076"/>
            <a:ext cx="607313" cy="55092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4486655" y="5561076"/>
            <a:ext cx="587502" cy="55092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4809744" y="5561076"/>
            <a:ext cx="1396746" cy="550926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5943600" y="5561076"/>
            <a:ext cx="535686" cy="550926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146292" y="5561076"/>
            <a:ext cx="607313" cy="55092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489192" y="5561076"/>
            <a:ext cx="587501" cy="55092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810755" y="5561076"/>
            <a:ext cx="1186434" cy="550926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7735823" y="5561076"/>
            <a:ext cx="1363218" cy="550926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1976627" y="6007608"/>
            <a:ext cx="1509522" cy="550926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3223260" y="6007608"/>
            <a:ext cx="735330" cy="55092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3694177" y="6007608"/>
            <a:ext cx="534149" cy="55092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3895344" y="6007608"/>
            <a:ext cx="1265682" cy="550926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4899659" y="6007608"/>
            <a:ext cx="572262" cy="55092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5205984" y="6007608"/>
            <a:ext cx="2018538" cy="550926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6966203" y="6007608"/>
            <a:ext cx="973074" cy="550926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674864" y="6007608"/>
            <a:ext cx="1040130" cy="550926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8382000" y="6007608"/>
            <a:ext cx="467118" cy="550926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8516112" y="6007608"/>
            <a:ext cx="1029461" cy="550926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9281159" y="6007608"/>
            <a:ext cx="1168146" cy="55092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602740" y="733704"/>
            <a:ext cx="8966835" cy="56565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04110">
              <a:spcBef>
                <a:spcPts val="565"/>
              </a:spcBef>
            </a:pPr>
            <a:r>
              <a:rPr sz="2200" b="1" i="1" spc="-10" dirty="0">
                <a:solidFill>
                  <a:srgbClr val="ABDAFB"/>
                </a:solidFill>
                <a:latin typeface="Arial"/>
                <a:cs typeface="Arial"/>
              </a:rPr>
              <a:t>Зареждаща </a:t>
            </a:r>
            <a:r>
              <a:rPr sz="2200" b="1" i="1" spc="-5" dirty="0">
                <a:solidFill>
                  <a:srgbClr val="ABDAFB"/>
                </a:solidFill>
                <a:latin typeface="Arial"/>
                <a:cs typeface="Arial"/>
              </a:rPr>
              <a:t>програма</a:t>
            </a:r>
            <a:r>
              <a:rPr sz="2200" b="1" i="1" spc="7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ABDAFB"/>
                </a:solidFill>
                <a:latin typeface="Arial"/>
                <a:cs typeface="Arial"/>
              </a:rPr>
              <a:t>(Loader)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300"/>
              </a:lnSpc>
              <a:spcBef>
                <a:spcPts val="47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Предназначение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зарежда изпълнима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програма,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създадена</a:t>
            </a:r>
            <a:r>
              <a:rPr sz="1900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595"/>
              </a:lnSpc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компилатора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паметта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компютъра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цел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тя да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бъде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изпълнена</a:t>
            </a:r>
            <a:r>
              <a:rPr sz="1900" spc="3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(при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939"/>
              </a:lnSpc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нейното</a:t>
            </a:r>
            <a:r>
              <a:rPr sz="19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стартиране)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550"/>
              </a:lnSpc>
              <a:spcBef>
                <a:spcPts val="204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Характеристики: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210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тя е част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операционната</a:t>
            </a:r>
            <a:r>
              <a:rPr sz="19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система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185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след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зареждането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програмата операционната система казва</a:t>
            </a:r>
            <a:r>
              <a:rPr sz="1900" spc="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lnSpc>
                <a:spcPts val="1595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процесора да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започне изпълнението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последователността</a:t>
            </a:r>
            <a:r>
              <a:rPr sz="1900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lnSpc>
                <a:spcPts val="1905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инструкции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мястото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паметта, където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сега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намира</a:t>
            </a:r>
            <a:r>
              <a:rPr sz="1900" spc="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програмата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3381375">
              <a:lnSpc>
                <a:spcPts val="2605"/>
              </a:lnSpc>
            </a:pPr>
            <a:r>
              <a:rPr sz="2200" b="1" i="1" spc="-25" dirty="0">
                <a:solidFill>
                  <a:srgbClr val="ABDAFB"/>
                </a:solidFill>
                <a:latin typeface="Arial"/>
                <a:cs typeface="Arial"/>
              </a:rPr>
              <a:t>Дебъгери</a:t>
            </a:r>
            <a:r>
              <a:rPr sz="2200" b="1" i="1" spc="-5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ABDAFB"/>
                </a:solidFill>
                <a:latin typeface="Arial"/>
                <a:cs typeface="Arial"/>
              </a:rPr>
              <a:t>(Debuger)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310515" indent="-228600">
              <a:lnSpc>
                <a:spcPct val="81000"/>
              </a:lnSpc>
              <a:spcBef>
                <a:spcPts val="969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Предназначение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подпомага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откриването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премахването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грешките 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по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време на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изпълнението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програмата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логическите</a:t>
            </a:r>
            <a:r>
              <a:rPr sz="1900" spc="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грешки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540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Самият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процес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 нарича </a:t>
            </a:r>
            <a:r>
              <a:rPr sz="1900" b="1" i="1" spc="-20" dirty="0">
                <a:solidFill>
                  <a:srgbClr val="FFFFFF"/>
                </a:solidFill>
                <a:latin typeface="Arial"/>
                <a:cs typeface="Arial"/>
              </a:rPr>
              <a:t>дебъгване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bug</a:t>
            </a:r>
            <a:r>
              <a:rPr sz="1900" b="1" i="1" dirty="0">
                <a:solidFill>
                  <a:srgbClr val="ABDAFB"/>
                </a:solidFill>
                <a:latin typeface="Arial"/>
                <a:cs typeface="Arial"/>
              </a:rPr>
              <a:t>*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900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грешка)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>
              <a:lnSpc>
                <a:spcPct val="110000"/>
              </a:lnSpc>
              <a:spcBef>
                <a:spcPts val="810"/>
              </a:spcBef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Дебъгерът позволява </a:t>
            </a:r>
            <a:r>
              <a:rPr sz="1900" spc="-40" dirty="0">
                <a:solidFill>
                  <a:srgbClr val="FFFFFF"/>
                </a:solidFill>
                <a:latin typeface="Arial"/>
                <a:cs typeface="Arial"/>
              </a:rPr>
              <a:t>т.нар. </a:t>
            </a:r>
            <a:r>
              <a:rPr sz="1900" b="1" i="1" spc="-5" dirty="0">
                <a:solidFill>
                  <a:srgbClr val="FFFFFF"/>
                </a:solidFill>
                <a:latin typeface="Arial"/>
                <a:cs typeface="Arial"/>
              </a:rPr>
              <a:t>трасиране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spc="-20" dirty="0">
                <a:solidFill>
                  <a:srgbClr val="FFFFFF"/>
                </a:solidFill>
                <a:latin typeface="Arial"/>
                <a:cs typeface="Arial"/>
              </a:rPr>
              <a:t>Tracing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програмата. 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Трасирането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включва следене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състоянието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паметта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(напр.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стойност на  променлива)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изпълнението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програмните инструкции,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така че цикълът 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операции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може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се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проследи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 да се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открият</a:t>
            </a:r>
            <a:r>
              <a:rPr sz="1900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грешките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307975">
              <a:spcBef>
                <a:spcPts val="1235"/>
              </a:spcBef>
              <a:tabLst>
                <a:tab pos="530225" algn="l"/>
              </a:tabLst>
            </a:pPr>
            <a:r>
              <a:rPr b="1" spc="-5" dirty="0">
                <a:solidFill>
                  <a:srgbClr val="82C7FA"/>
                </a:solidFill>
                <a:latin typeface="Arial"/>
                <a:cs typeface="Arial"/>
              </a:rPr>
              <a:t>*	</a:t>
            </a:r>
            <a:r>
              <a:rPr sz="1900" b="1" spc="-20" dirty="0">
                <a:solidFill>
                  <a:srgbClr val="FFFFFF"/>
                </a:solidFill>
                <a:latin typeface="Arial"/>
                <a:cs typeface="Arial"/>
              </a:rPr>
              <a:t>Терминът 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bug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въведен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математичката 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Грейс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Хопър,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когато</a:t>
            </a:r>
            <a:r>
              <a:rPr sz="1900" spc="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намира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1687069" y="6326122"/>
            <a:ext cx="1555241" cy="531874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2983991" y="6326123"/>
            <a:ext cx="1491234" cy="531875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4280917" y="6326123"/>
            <a:ext cx="529577" cy="531875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4477511" y="6326123"/>
            <a:ext cx="2102358" cy="531875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6321553" y="6326123"/>
            <a:ext cx="1227581" cy="531875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831341" y="6394196"/>
            <a:ext cx="55556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2606675" algn="l"/>
              </a:tabLst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заклещена</a:t>
            </a:r>
            <a:r>
              <a:rPr sz="19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буболечка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изчислителната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машина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13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2181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6504" y="0"/>
            <a:ext cx="2085594" cy="8785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1379" y="0"/>
            <a:ext cx="1119378" cy="878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0039" y="0"/>
            <a:ext cx="880110" cy="878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3795" y="0"/>
            <a:ext cx="3876294" cy="878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93736" y="0"/>
            <a:ext cx="820673" cy="878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68057" y="0"/>
            <a:ext cx="2564129" cy="878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9883" y="307848"/>
            <a:ext cx="2131314" cy="9121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0479" y="307848"/>
            <a:ext cx="6278118" cy="9121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82825" y="66243"/>
            <a:ext cx="8368030" cy="85598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386080" marR="5080" indent="-374015">
              <a:lnSpc>
                <a:spcPct val="70100"/>
              </a:lnSpc>
              <a:spcBef>
                <a:spcPts val="1255"/>
              </a:spcBef>
            </a:pPr>
            <a:r>
              <a:rPr sz="3200" dirty="0"/>
              <a:t>СРЕДИ ЗА ПРОГРАМИРАНЕ:</a:t>
            </a:r>
            <a:r>
              <a:rPr sz="3200" spc="-140" dirty="0"/>
              <a:t> </a:t>
            </a:r>
            <a:r>
              <a:rPr sz="3200" i="1" spc="5" dirty="0"/>
              <a:t>ЖИЗНЕН  </a:t>
            </a:r>
            <a:r>
              <a:rPr sz="3200" i="1" dirty="0"/>
              <a:t>ЦИКЪЛ КОДИРАНЕ НА</a:t>
            </a:r>
            <a:r>
              <a:rPr sz="3200" i="1" spc="-60" dirty="0"/>
              <a:t> </a:t>
            </a:r>
            <a:r>
              <a:rPr sz="3200" i="1" dirty="0"/>
              <a:t>ПРОГРАМИ</a:t>
            </a:r>
            <a:endParaRPr sz="3200"/>
          </a:p>
        </p:txBody>
      </p:sp>
      <p:sp>
        <p:nvSpPr>
          <p:cNvPr id="11" name="object 11"/>
          <p:cNvSpPr/>
          <p:nvPr/>
        </p:nvSpPr>
        <p:spPr>
          <a:xfrm>
            <a:off x="2743200" y="990600"/>
            <a:ext cx="6705600" cy="5638800"/>
          </a:xfrm>
          <a:custGeom>
            <a:avLst/>
            <a:gdLst/>
            <a:ahLst/>
            <a:cxnLst/>
            <a:rect l="l" t="t" r="r" b="b"/>
            <a:pathLst>
              <a:path w="6705600" h="5638800">
                <a:moveTo>
                  <a:pt x="0" y="5638800"/>
                </a:moveTo>
                <a:lnTo>
                  <a:pt x="6705600" y="5638800"/>
                </a:lnTo>
                <a:lnTo>
                  <a:pt x="67056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solidFill>
            <a:srgbClr val="CCDFE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50069" y="1368699"/>
            <a:ext cx="205740" cy="567690"/>
          </a:xfrm>
          <a:custGeom>
            <a:avLst/>
            <a:gdLst/>
            <a:ahLst/>
            <a:cxnLst/>
            <a:rect l="l" t="t" r="r" b="b"/>
            <a:pathLst>
              <a:path w="205739" h="567689">
                <a:moveTo>
                  <a:pt x="0" y="567559"/>
                </a:moveTo>
                <a:lnTo>
                  <a:pt x="205362" y="567559"/>
                </a:lnTo>
                <a:lnTo>
                  <a:pt x="205362" y="0"/>
                </a:lnTo>
                <a:lnTo>
                  <a:pt x="0" y="0"/>
                </a:lnTo>
                <a:lnTo>
                  <a:pt x="0" y="567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45386" y="1363573"/>
            <a:ext cx="218008" cy="5791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00"/>
              </a:lnSpc>
            </a:pPr>
            <a:r>
              <a:rPr sz="1450" spc="-355" dirty="0">
                <a:solidFill>
                  <a:prstClr val="black"/>
                </a:solidFill>
                <a:latin typeface="Arial"/>
                <a:cs typeface="Arial"/>
              </a:rPr>
              <a:t>въвеждане</a:t>
            </a:r>
            <a:endParaRPr sz="14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66047" y="1376116"/>
            <a:ext cx="3712845" cy="1221740"/>
          </a:xfrm>
          <a:custGeom>
            <a:avLst/>
            <a:gdLst/>
            <a:ahLst/>
            <a:cxnLst/>
            <a:rect l="l" t="t" r="r" b="b"/>
            <a:pathLst>
              <a:path w="3712845" h="1221739">
                <a:moveTo>
                  <a:pt x="3479697" y="1221699"/>
                </a:moveTo>
                <a:lnTo>
                  <a:pt x="3712326" y="1221699"/>
                </a:lnTo>
                <a:lnTo>
                  <a:pt x="3712326" y="0"/>
                </a:lnTo>
                <a:lnTo>
                  <a:pt x="0" y="0"/>
                </a:lnTo>
              </a:path>
            </a:pathLst>
          </a:custGeom>
          <a:ln w="4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50645" y="1340946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9207" y="0"/>
                </a:moveTo>
                <a:lnTo>
                  <a:pt x="0" y="35170"/>
                </a:lnTo>
                <a:lnTo>
                  <a:pt x="119207" y="69539"/>
                </a:lnTo>
                <a:lnTo>
                  <a:pt x="11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5779" y="2409287"/>
            <a:ext cx="274955" cy="121285"/>
          </a:xfrm>
          <a:custGeom>
            <a:avLst/>
            <a:gdLst/>
            <a:ahLst/>
            <a:cxnLst/>
            <a:rect l="l" t="t" r="r" b="b"/>
            <a:pathLst>
              <a:path w="274954" h="121285">
                <a:moveTo>
                  <a:pt x="0" y="120950"/>
                </a:moveTo>
                <a:lnTo>
                  <a:pt x="274694" y="120950"/>
                </a:lnTo>
                <a:lnTo>
                  <a:pt x="274694" y="0"/>
                </a:lnTo>
                <a:lnTo>
                  <a:pt x="0" y="0"/>
                </a:lnTo>
                <a:lnTo>
                  <a:pt x="0" y="1209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23079" y="2387878"/>
            <a:ext cx="233045" cy="1429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50" spc="325" dirty="0">
                <a:solidFill>
                  <a:prstClr val="black"/>
                </a:solidFill>
                <a:latin typeface="Arial"/>
                <a:cs typeface="Arial"/>
              </a:rPr>
              <a:t>да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45738" y="1039996"/>
            <a:ext cx="1417320" cy="278765"/>
          </a:xfrm>
          <a:custGeom>
            <a:avLst/>
            <a:gdLst/>
            <a:ahLst/>
            <a:cxnLst/>
            <a:rect l="l" t="t" r="r" b="b"/>
            <a:pathLst>
              <a:path w="1417320" h="278765">
                <a:moveTo>
                  <a:pt x="708712" y="0"/>
                </a:moveTo>
                <a:lnTo>
                  <a:pt x="636146" y="715"/>
                </a:lnTo>
                <a:lnTo>
                  <a:pt x="565700" y="2817"/>
                </a:lnTo>
                <a:lnTo>
                  <a:pt x="497728" y="6236"/>
                </a:lnTo>
                <a:lnTo>
                  <a:pt x="432582" y="10903"/>
                </a:lnTo>
                <a:lnTo>
                  <a:pt x="370617" y="16749"/>
                </a:lnTo>
                <a:lnTo>
                  <a:pt x="312186" y="23707"/>
                </a:lnTo>
                <a:lnTo>
                  <a:pt x="257642" y="31706"/>
                </a:lnTo>
                <a:lnTo>
                  <a:pt x="207339" y="40679"/>
                </a:lnTo>
                <a:lnTo>
                  <a:pt x="161631" y="50557"/>
                </a:lnTo>
                <a:lnTo>
                  <a:pt x="120870" y="61270"/>
                </a:lnTo>
                <a:lnTo>
                  <a:pt x="55605" y="84930"/>
                </a:lnTo>
                <a:lnTo>
                  <a:pt x="14372" y="111108"/>
                </a:lnTo>
                <a:lnTo>
                  <a:pt x="0" y="139256"/>
                </a:lnTo>
                <a:lnTo>
                  <a:pt x="3652" y="153511"/>
                </a:lnTo>
                <a:lnTo>
                  <a:pt x="31808" y="180699"/>
                </a:lnTo>
                <a:lnTo>
                  <a:pt x="85410" y="205662"/>
                </a:lnTo>
                <a:lnTo>
                  <a:pt x="161631" y="227845"/>
                </a:lnTo>
                <a:lnTo>
                  <a:pt x="207339" y="237722"/>
                </a:lnTo>
                <a:lnTo>
                  <a:pt x="257642" y="246696"/>
                </a:lnTo>
                <a:lnTo>
                  <a:pt x="312186" y="254698"/>
                </a:lnTo>
                <a:lnTo>
                  <a:pt x="370617" y="261659"/>
                </a:lnTo>
                <a:lnTo>
                  <a:pt x="432582" y="267509"/>
                </a:lnTo>
                <a:lnTo>
                  <a:pt x="497728" y="272180"/>
                </a:lnTo>
                <a:lnTo>
                  <a:pt x="565700" y="275603"/>
                </a:lnTo>
                <a:lnTo>
                  <a:pt x="636146" y="277707"/>
                </a:lnTo>
                <a:lnTo>
                  <a:pt x="708712" y="278424"/>
                </a:lnTo>
                <a:lnTo>
                  <a:pt x="781249" y="277707"/>
                </a:lnTo>
                <a:lnTo>
                  <a:pt x="851669" y="275603"/>
                </a:lnTo>
                <a:lnTo>
                  <a:pt x="919619" y="272180"/>
                </a:lnTo>
                <a:lnTo>
                  <a:pt x="984746" y="267509"/>
                </a:lnTo>
                <a:lnTo>
                  <a:pt x="1046694" y="261659"/>
                </a:lnTo>
                <a:lnTo>
                  <a:pt x="1105112" y="254698"/>
                </a:lnTo>
                <a:lnTo>
                  <a:pt x="1159645" y="246696"/>
                </a:lnTo>
                <a:lnTo>
                  <a:pt x="1209939" y="237722"/>
                </a:lnTo>
                <a:lnTo>
                  <a:pt x="1255641" y="227845"/>
                </a:lnTo>
                <a:lnTo>
                  <a:pt x="1296396" y="217135"/>
                </a:lnTo>
                <a:lnTo>
                  <a:pt x="1361655" y="193493"/>
                </a:lnTo>
                <a:lnTo>
                  <a:pt x="1402885" y="167349"/>
                </a:lnTo>
                <a:lnTo>
                  <a:pt x="1417258" y="139256"/>
                </a:lnTo>
                <a:lnTo>
                  <a:pt x="1413606" y="124971"/>
                </a:lnTo>
                <a:lnTo>
                  <a:pt x="1385451" y="97739"/>
                </a:lnTo>
                <a:lnTo>
                  <a:pt x="1331852" y="72751"/>
                </a:lnTo>
                <a:lnTo>
                  <a:pt x="1255641" y="50557"/>
                </a:lnTo>
                <a:lnTo>
                  <a:pt x="1209939" y="40679"/>
                </a:lnTo>
                <a:lnTo>
                  <a:pt x="1159645" y="31706"/>
                </a:lnTo>
                <a:lnTo>
                  <a:pt x="1105112" y="23707"/>
                </a:lnTo>
                <a:lnTo>
                  <a:pt x="1046694" y="16749"/>
                </a:lnTo>
                <a:lnTo>
                  <a:pt x="984746" y="10903"/>
                </a:lnTo>
                <a:lnTo>
                  <a:pt x="919619" y="6236"/>
                </a:lnTo>
                <a:lnTo>
                  <a:pt x="851669" y="2817"/>
                </a:lnTo>
                <a:lnTo>
                  <a:pt x="781249" y="715"/>
                </a:lnTo>
                <a:lnTo>
                  <a:pt x="7087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45738" y="1039996"/>
            <a:ext cx="1417320" cy="278765"/>
          </a:xfrm>
          <a:custGeom>
            <a:avLst/>
            <a:gdLst/>
            <a:ahLst/>
            <a:cxnLst/>
            <a:rect l="l" t="t" r="r" b="b"/>
            <a:pathLst>
              <a:path w="1417320" h="278765">
                <a:moveTo>
                  <a:pt x="0" y="139256"/>
                </a:moveTo>
                <a:lnTo>
                  <a:pt x="31808" y="180699"/>
                </a:lnTo>
                <a:lnTo>
                  <a:pt x="85410" y="205662"/>
                </a:lnTo>
                <a:lnTo>
                  <a:pt x="161631" y="227845"/>
                </a:lnTo>
                <a:lnTo>
                  <a:pt x="207339" y="237722"/>
                </a:lnTo>
                <a:lnTo>
                  <a:pt x="257642" y="246696"/>
                </a:lnTo>
                <a:lnTo>
                  <a:pt x="312186" y="254698"/>
                </a:lnTo>
                <a:lnTo>
                  <a:pt x="370617" y="261659"/>
                </a:lnTo>
                <a:lnTo>
                  <a:pt x="432582" y="267509"/>
                </a:lnTo>
                <a:lnTo>
                  <a:pt x="497728" y="272180"/>
                </a:lnTo>
                <a:lnTo>
                  <a:pt x="565700" y="275603"/>
                </a:lnTo>
                <a:lnTo>
                  <a:pt x="636146" y="277707"/>
                </a:lnTo>
                <a:lnTo>
                  <a:pt x="708712" y="278424"/>
                </a:lnTo>
                <a:lnTo>
                  <a:pt x="781249" y="277707"/>
                </a:lnTo>
                <a:lnTo>
                  <a:pt x="851669" y="275603"/>
                </a:lnTo>
                <a:lnTo>
                  <a:pt x="919619" y="272180"/>
                </a:lnTo>
                <a:lnTo>
                  <a:pt x="984746" y="267509"/>
                </a:lnTo>
                <a:lnTo>
                  <a:pt x="1046694" y="261659"/>
                </a:lnTo>
                <a:lnTo>
                  <a:pt x="1105112" y="254698"/>
                </a:lnTo>
                <a:lnTo>
                  <a:pt x="1159645" y="246696"/>
                </a:lnTo>
                <a:lnTo>
                  <a:pt x="1209939" y="237722"/>
                </a:lnTo>
                <a:lnTo>
                  <a:pt x="1255641" y="227845"/>
                </a:lnTo>
                <a:lnTo>
                  <a:pt x="1296396" y="217135"/>
                </a:lnTo>
                <a:lnTo>
                  <a:pt x="1361655" y="193493"/>
                </a:lnTo>
                <a:lnTo>
                  <a:pt x="1402885" y="167349"/>
                </a:lnTo>
                <a:lnTo>
                  <a:pt x="1417258" y="139256"/>
                </a:lnTo>
                <a:lnTo>
                  <a:pt x="1413606" y="124971"/>
                </a:lnTo>
                <a:lnTo>
                  <a:pt x="1385451" y="97739"/>
                </a:lnTo>
                <a:lnTo>
                  <a:pt x="1331852" y="72751"/>
                </a:lnTo>
                <a:lnTo>
                  <a:pt x="1255641" y="50557"/>
                </a:lnTo>
                <a:lnTo>
                  <a:pt x="1209939" y="40679"/>
                </a:lnTo>
                <a:lnTo>
                  <a:pt x="1159645" y="31706"/>
                </a:lnTo>
                <a:lnTo>
                  <a:pt x="1105112" y="23707"/>
                </a:lnTo>
                <a:lnTo>
                  <a:pt x="1046694" y="16749"/>
                </a:lnTo>
                <a:lnTo>
                  <a:pt x="984746" y="10903"/>
                </a:lnTo>
                <a:lnTo>
                  <a:pt x="919619" y="6236"/>
                </a:lnTo>
                <a:lnTo>
                  <a:pt x="851669" y="2817"/>
                </a:lnTo>
                <a:lnTo>
                  <a:pt x="781249" y="715"/>
                </a:lnTo>
                <a:lnTo>
                  <a:pt x="708712" y="0"/>
                </a:lnTo>
                <a:lnTo>
                  <a:pt x="636146" y="715"/>
                </a:lnTo>
                <a:lnTo>
                  <a:pt x="565700" y="2817"/>
                </a:lnTo>
                <a:lnTo>
                  <a:pt x="497728" y="6236"/>
                </a:lnTo>
                <a:lnTo>
                  <a:pt x="432582" y="10903"/>
                </a:lnTo>
                <a:lnTo>
                  <a:pt x="370617" y="16749"/>
                </a:lnTo>
                <a:lnTo>
                  <a:pt x="312186" y="23707"/>
                </a:lnTo>
                <a:lnTo>
                  <a:pt x="257642" y="31706"/>
                </a:lnTo>
                <a:lnTo>
                  <a:pt x="207339" y="40679"/>
                </a:lnTo>
                <a:lnTo>
                  <a:pt x="161631" y="50557"/>
                </a:lnTo>
                <a:lnTo>
                  <a:pt x="120870" y="61270"/>
                </a:lnTo>
                <a:lnTo>
                  <a:pt x="55605" y="84930"/>
                </a:lnTo>
                <a:lnTo>
                  <a:pt x="14372" y="111108"/>
                </a:lnTo>
                <a:lnTo>
                  <a:pt x="0" y="139256"/>
                </a:lnTo>
                <a:close/>
              </a:path>
            </a:pathLst>
          </a:custGeom>
          <a:ln w="4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71812" y="1108392"/>
            <a:ext cx="791210" cy="1429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о</a:t>
            </a:r>
            <a:r>
              <a:rPr sz="850" spc="315" dirty="0">
                <a:solidFill>
                  <a:prstClr val="black"/>
                </a:solidFill>
                <a:latin typeface="Arial"/>
                <a:cs typeface="Arial"/>
              </a:rPr>
              <a:t>п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е</a:t>
            </a:r>
            <a:r>
              <a:rPr sz="850" spc="70" dirty="0">
                <a:solidFill>
                  <a:prstClr val="black"/>
                </a:solidFill>
                <a:latin typeface="Arial"/>
                <a:cs typeface="Arial"/>
              </a:rPr>
              <a:t>р</a:t>
            </a:r>
            <a:r>
              <a:rPr sz="850" spc="335" dirty="0">
                <a:solidFill>
                  <a:prstClr val="black"/>
                </a:solidFill>
                <a:latin typeface="Arial"/>
                <a:cs typeface="Arial"/>
              </a:rPr>
              <a:t>а</a:t>
            </a:r>
            <a:r>
              <a:rPr sz="850" spc="310" dirty="0">
                <a:solidFill>
                  <a:prstClr val="black"/>
                </a:solidFill>
                <a:latin typeface="Arial"/>
                <a:cs typeface="Arial"/>
              </a:rPr>
              <a:t>тор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43611" y="1501456"/>
            <a:ext cx="1012825" cy="317500"/>
          </a:xfrm>
          <a:custGeom>
            <a:avLst/>
            <a:gdLst/>
            <a:ahLst/>
            <a:cxnLst/>
            <a:rect l="l" t="t" r="r" b="b"/>
            <a:pathLst>
              <a:path w="1012825" h="317500">
                <a:moveTo>
                  <a:pt x="0" y="316915"/>
                </a:moveTo>
                <a:lnTo>
                  <a:pt x="1012592" y="316915"/>
                </a:lnTo>
                <a:lnTo>
                  <a:pt x="1012592" y="0"/>
                </a:lnTo>
                <a:lnTo>
                  <a:pt x="0" y="0"/>
                </a:lnTo>
                <a:lnTo>
                  <a:pt x="0" y="3169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43611" y="1501457"/>
            <a:ext cx="1012825" cy="288541"/>
          </a:xfrm>
          <a:prstGeom prst="rect">
            <a:avLst/>
          </a:prstGeom>
          <a:ln w="5076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16839" marR="104139" indent="71120">
              <a:lnSpc>
                <a:spcPts val="969"/>
              </a:lnSpc>
              <a:spcBef>
                <a:spcPts val="250"/>
              </a:spcBef>
            </a:pPr>
            <a:r>
              <a:rPr sz="850" spc="295" dirty="0">
                <a:solidFill>
                  <a:prstClr val="black"/>
                </a:solidFill>
                <a:latin typeface="Arial"/>
                <a:cs typeface="Arial"/>
              </a:rPr>
              <a:t>текстов  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ре</a:t>
            </a:r>
            <a:r>
              <a:rPr sz="850" spc="335" dirty="0">
                <a:solidFill>
                  <a:prstClr val="black"/>
                </a:solidFill>
                <a:latin typeface="Arial"/>
                <a:cs typeface="Arial"/>
              </a:rPr>
              <a:t>д</a:t>
            </a:r>
            <a:r>
              <a:rPr sz="850" spc="305" dirty="0">
                <a:solidFill>
                  <a:prstClr val="black"/>
                </a:solidFill>
                <a:latin typeface="Arial"/>
                <a:cs typeface="Arial"/>
              </a:rPr>
              <a:t>актор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67318" y="2418939"/>
            <a:ext cx="1923414" cy="321945"/>
          </a:xfrm>
          <a:custGeom>
            <a:avLst/>
            <a:gdLst/>
            <a:ahLst/>
            <a:cxnLst/>
            <a:rect l="l" t="t" r="r" b="b"/>
            <a:pathLst>
              <a:path w="1923415" h="321944">
                <a:moveTo>
                  <a:pt x="1923303" y="0"/>
                </a:moveTo>
                <a:lnTo>
                  <a:pt x="346355" y="0"/>
                </a:lnTo>
                <a:lnTo>
                  <a:pt x="0" y="321340"/>
                </a:lnTo>
                <a:lnTo>
                  <a:pt x="1576947" y="321340"/>
                </a:lnTo>
                <a:lnTo>
                  <a:pt x="1923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67318" y="2418939"/>
            <a:ext cx="1923414" cy="321945"/>
          </a:xfrm>
          <a:custGeom>
            <a:avLst/>
            <a:gdLst/>
            <a:ahLst/>
            <a:cxnLst/>
            <a:rect l="l" t="t" r="r" b="b"/>
            <a:pathLst>
              <a:path w="1923415" h="321944">
                <a:moveTo>
                  <a:pt x="346355" y="0"/>
                </a:moveTo>
                <a:lnTo>
                  <a:pt x="0" y="321340"/>
                </a:lnTo>
                <a:lnTo>
                  <a:pt x="1576947" y="321340"/>
                </a:lnTo>
                <a:lnTo>
                  <a:pt x="1923303" y="0"/>
                </a:lnTo>
                <a:lnTo>
                  <a:pt x="346355" y="0"/>
                </a:lnTo>
                <a:close/>
              </a:path>
            </a:pathLst>
          </a:custGeom>
          <a:ln w="4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25358" y="2445576"/>
            <a:ext cx="996315" cy="2774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78105" marR="5080" indent="-66040">
              <a:lnSpc>
                <a:spcPts val="969"/>
              </a:lnSpc>
              <a:spcBef>
                <a:spcPts val="170"/>
              </a:spcBef>
            </a:pPr>
            <a:r>
              <a:rPr sz="850" spc="335" dirty="0">
                <a:solidFill>
                  <a:prstClr val="black"/>
                </a:solidFill>
                <a:latin typeface="Arial"/>
                <a:cs typeface="Arial"/>
              </a:rPr>
              <a:t>съо</a:t>
            </a:r>
            <a:r>
              <a:rPr sz="850" spc="405" dirty="0">
                <a:solidFill>
                  <a:prstClr val="black"/>
                </a:solidFill>
                <a:latin typeface="Arial"/>
                <a:cs typeface="Arial"/>
              </a:rPr>
              <a:t>бщ</a:t>
            </a:r>
            <a:r>
              <a:rPr sz="850" spc="315" dirty="0">
                <a:solidFill>
                  <a:prstClr val="black"/>
                </a:solidFill>
                <a:latin typeface="Arial"/>
                <a:cs typeface="Arial"/>
              </a:rPr>
              <a:t>е</a:t>
            </a:r>
            <a:r>
              <a:rPr sz="850" spc="320" dirty="0">
                <a:solidFill>
                  <a:prstClr val="black"/>
                </a:solidFill>
                <a:latin typeface="Arial"/>
                <a:cs typeface="Arial"/>
              </a:rPr>
              <a:t>н</a:t>
            </a:r>
            <a:r>
              <a:rPr sz="850" spc="245" dirty="0">
                <a:solidFill>
                  <a:prstClr val="black"/>
                </a:solidFill>
                <a:latin typeface="Arial"/>
                <a:cs typeface="Arial"/>
              </a:rPr>
              <a:t>ие  </a:t>
            </a:r>
            <a:r>
              <a:rPr sz="850" spc="295" dirty="0">
                <a:solidFill>
                  <a:prstClr val="black"/>
                </a:solidFill>
                <a:latin typeface="Arial"/>
                <a:cs typeface="Arial"/>
              </a:rPr>
              <a:t>за</a:t>
            </a:r>
            <a:r>
              <a:rPr sz="850" spc="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850" spc="320" dirty="0">
                <a:solidFill>
                  <a:prstClr val="black"/>
                </a:solidFill>
                <a:latin typeface="Arial"/>
                <a:cs typeface="Arial"/>
              </a:rPr>
              <a:t>грешка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34233" y="2456584"/>
            <a:ext cx="1110615" cy="202565"/>
          </a:xfrm>
          <a:custGeom>
            <a:avLst/>
            <a:gdLst/>
            <a:ahLst/>
            <a:cxnLst/>
            <a:rect l="l" t="t" r="r" b="b"/>
            <a:pathLst>
              <a:path w="1110614" h="202564">
                <a:moveTo>
                  <a:pt x="0" y="202313"/>
                </a:moveTo>
                <a:lnTo>
                  <a:pt x="1110028" y="202313"/>
                </a:lnTo>
                <a:lnTo>
                  <a:pt x="1110028" y="0"/>
                </a:lnTo>
                <a:lnTo>
                  <a:pt x="0" y="0"/>
                </a:lnTo>
                <a:lnTo>
                  <a:pt x="0" y="202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34233" y="2456584"/>
            <a:ext cx="1110615" cy="202565"/>
          </a:xfrm>
          <a:custGeom>
            <a:avLst/>
            <a:gdLst/>
            <a:ahLst/>
            <a:cxnLst/>
            <a:rect l="l" t="t" r="r" b="b"/>
            <a:pathLst>
              <a:path w="1110614" h="202564">
                <a:moveTo>
                  <a:pt x="0" y="202313"/>
                </a:moveTo>
                <a:lnTo>
                  <a:pt x="1110028" y="202313"/>
                </a:lnTo>
                <a:lnTo>
                  <a:pt x="1110028" y="0"/>
                </a:lnTo>
                <a:lnTo>
                  <a:pt x="0" y="0"/>
                </a:lnTo>
                <a:lnTo>
                  <a:pt x="0" y="202313"/>
                </a:lnTo>
                <a:close/>
              </a:path>
            </a:pathLst>
          </a:custGeom>
          <a:ln w="4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71011" y="2468102"/>
            <a:ext cx="1033144" cy="1429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50" spc="260" dirty="0">
                <a:solidFill>
                  <a:prstClr val="black"/>
                </a:solidFill>
                <a:latin typeface="Arial"/>
                <a:cs typeface="Arial"/>
              </a:rPr>
              <a:t>к</a:t>
            </a:r>
            <a:r>
              <a:rPr sz="850" spc="335" dirty="0">
                <a:solidFill>
                  <a:prstClr val="black"/>
                </a:solidFill>
                <a:latin typeface="Arial"/>
                <a:cs typeface="Arial"/>
              </a:rPr>
              <a:t>о</a:t>
            </a:r>
            <a:r>
              <a:rPr sz="850" spc="405" dirty="0">
                <a:solidFill>
                  <a:prstClr val="black"/>
                </a:solidFill>
                <a:latin typeface="Arial"/>
                <a:cs typeface="Arial"/>
              </a:rPr>
              <a:t>м</a:t>
            </a:r>
            <a:r>
              <a:rPr sz="850" spc="315" dirty="0">
                <a:solidFill>
                  <a:prstClr val="black"/>
                </a:solidFill>
                <a:latin typeface="Arial"/>
                <a:cs typeface="Arial"/>
              </a:rPr>
              <a:t>п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и</a:t>
            </a:r>
            <a:r>
              <a:rPr sz="850" spc="335" dirty="0">
                <a:solidFill>
                  <a:prstClr val="black"/>
                </a:solidFill>
                <a:latin typeface="Arial"/>
                <a:cs typeface="Arial"/>
              </a:rPr>
              <a:t>л</a:t>
            </a:r>
            <a:r>
              <a:rPr sz="850" spc="300" dirty="0">
                <a:solidFill>
                  <a:prstClr val="black"/>
                </a:solidFill>
                <a:latin typeface="Arial"/>
                <a:cs typeface="Arial"/>
              </a:rPr>
              <a:t>ат</a:t>
            </a:r>
            <a:r>
              <a:rPr sz="850" spc="320" dirty="0">
                <a:solidFill>
                  <a:prstClr val="black"/>
                </a:solidFill>
                <a:latin typeface="Arial"/>
                <a:cs typeface="Arial"/>
              </a:rPr>
              <a:t>о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р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48351" y="5483382"/>
            <a:ext cx="1374140" cy="321310"/>
          </a:xfrm>
          <a:custGeom>
            <a:avLst/>
            <a:gdLst/>
            <a:ahLst/>
            <a:cxnLst/>
            <a:rect l="l" t="t" r="r" b="b"/>
            <a:pathLst>
              <a:path w="1374139" h="321310">
                <a:moveTo>
                  <a:pt x="1373853" y="0"/>
                </a:moveTo>
                <a:lnTo>
                  <a:pt x="245417" y="0"/>
                </a:lnTo>
                <a:lnTo>
                  <a:pt x="0" y="321029"/>
                </a:lnTo>
                <a:lnTo>
                  <a:pt x="1126608" y="321029"/>
                </a:lnTo>
                <a:lnTo>
                  <a:pt x="1373853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778040" y="5518553"/>
            <a:ext cx="1373505" cy="321310"/>
          </a:xfrm>
          <a:custGeom>
            <a:avLst/>
            <a:gdLst/>
            <a:ahLst/>
            <a:cxnLst/>
            <a:rect l="l" t="t" r="r" b="b"/>
            <a:pathLst>
              <a:path w="1373504" h="321310">
                <a:moveTo>
                  <a:pt x="1373396" y="0"/>
                </a:moveTo>
                <a:lnTo>
                  <a:pt x="246940" y="0"/>
                </a:lnTo>
                <a:lnTo>
                  <a:pt x="0" y="321287"/>
                </a:lnTo>
                <a:lnTo>
                  <a:pt x="1127978" y="321287"/>
                </a:lnTo>
                <a:lnTo>
                  <a:pt x="1373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63424" y="5501457"/>
            <a:ext cx="1373505" cy="321310"/>
          </a:xfrm>
          <a:custGeom>
            <a:avLst/>
            <a:gdLst/>
            <a:ahLst/>
            <a:cxnLst/>
            <a:rect l="l" t="t" r="r" b="b"/>
            <a:pathLst>
              <a:path w="1373504" h="321310">
                <a:moveTo>
                  <a:pt x="1373396" y="0"/>
                </a:moveTo>
                <a:lnTo>
                  <a:pt x="246940" y="0"/>
                </a:lnTo>
                <a:lnTo>
                  <a:pt x="0" y="321109"/>
                </a:lnTo>
                <a:lnTo>
                  <a:pt x="1126151" y="321109"/>
                </a:lnTo>
                <a:lnTo>
                  <a:pt x="1373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63424" y="5501457"/>
            <a:ext cx="1373505" cy="321310"/>
          </a:xfrm>
          <a:custGeom>
            <a:avLst/>
            <a:gdLst/>
            <a:ahLst/>
            <a:cxnLst/>
            <a:rect l="l" t="t" r="r" b="b"/>
            <a:pathLst>
              <a:path w="1373504" h="321310">
                <a:moveTo>
                  <a:pt x="246940" y="0"/>
                </a:moveTo>
                <a:lnTo>
                  <a:pt x="0" y="321109"/>
                </a:lnTo>
                <a:lnTo>
                  <a:pt x="1126151" y="321109"/>
                </a:lnTo>
                <a:lnTo>
                  <a:pt x="1373396" y="0"/>
                </a:lnTo>
                <a:lnTo>
                  <a:pt x="246940" y="0"/>
                </a:lnTo>
                <a:close/>
              </a:path>
            </a:pathLst>
          </a:custGeom>
          <a:ln w="4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42297" y="5522664"/>
            <a:ext cx="624205" cy="2774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54610" marR="5080" indent="-42545">
              <a:lnSpc>
                <a:spcPts val="969"/>
              </a:lnSpc>
              <a:spcBef>
                <a:spcPts val="170"/>
              </a:spcBef>
            </a:pPr>
            <a:r>
              <a:rPr sz="850" spc="310" dirty="0">
                <a:solidFill>
                  <a:prstClr val="black"/>
                </a:solidFill>
                <a:latin typeface="Arial"/>
                <a:cs typeface="Arial"/>
              </a:rPr>
              <a:t>в</a:t>
            </a:r>
            <a:r>
              <a:rPr sz="850" spc="270" dirty="0">
                <a:solidFill>
                  <a:prstClr val="black"/>
                </a:solidFill>
                <a:latin typeface="Arial"/>
                <a:cs typeface="Arial"/>
              </a:rPr>
              <a:t>х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о</a:t>
            </a:r>
            <a:r>
              <a:rPr sz="850" spc="335" dirty="0">
                <a:solidFill>
                  <a:prstClr val="black"/>
                </a:solidFill>
                <a:latin typeface="Arial"/>
                <a:cs typeface="Arial"/>
              </a:rPr>
              <a:t>д</a:t>
            </a:r>
            <a:r>
              <a:rPr sz="850" spc="320" dirty="0">
                <a:solidFill>
                  <a:prstClr val="black"/>
                </a:solidFill>
                <a:latin typeface="Arial"/>
                <a:cs typeface="Arial"/>
              </a:rPr>
              <a:t>н</a:t>
            </a:r>
            <a:r>
              <a:rPr sz="850" spc="220" dirty="0">
                <a:solidFill>
                  <a:prstClr val="black"/>
                </a:solidFill>
                <a:latin typeface="Arial"/>
                <a:cs typeface="Arial"/>
              </a:rPr>
              <a:t>и  </a:t>
            </a:r>
            <a:r>
              <a:rPr sz="850" spc="325" dirty="0">
                <a:solidFill>
                  <a:prstClr val="black"/>
                </a:solidFill>
                <a:latin typeface="Arial"/>
                <a:cs typeface="Arial"/>
              </a:rPr>
              <a:t>данни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32996" y="6191970"/>
            <a:ext cx="1584325" cy="321310"/>
          </a:xfrm>
          <a:custGeom>
            <a:avLst/>
            <a:gdLst/>
            <a:ahLst/>
            <a:cxnLst/>
            <a:rect l="l" t="t" r="r" b="b"/>
            <a:pathLst>
              <a:path w="1584325" h="321309">
                <a:moveTo>
                  <a:pt x="1584072" y="0"/>
                </a:moveTo>
                <a:lnTo>
                  <a:pt x="283692" y="0"/>
                </a:lnTo>
                <a:lnTo>
                  <a:pt x="0" y="321296"/>
                </a:lnTo>
                <a:lnTo>
                  <a:pt x="1298461" y="321296"/>
                </a:lnTo>
                <a:lnTo>
                  <a:pt x="158407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62227" y="6227408"/>
            <a:ext cx="1584325" cy="321310"/>
          </a:xfrm>
          <a:custGeom>
            <a:avLst/>
            <a:gdLst/>
            <a:ahLst/>
            <a:cxnLst/>
            <a:rect l="l" t="t" r="r" b="b"/>
            <a:pathLst>
              <a:path w="1584325" h="321309">
                <a:moveTo>
                  <a:pt x="1584072" y="0"/>
                </a:moveTo>
                <a:lnTo>
                  <a:pt x="285564" y="0"/>
                </a:lnTo>
                <a:lnTo>
                  <a:pt x="0" y="321067"/>
                </a:lnTo>
                <a:lnTo>
                  <a:pt x="1300440" y="321067"/>
                </a:lnTo>
                <a:lnTo>
                  <a:pt x="1584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47612" y="6210348"/>
            <a:ext cx="1584325" cy="321310"/>
          </a:xfrm>
          <a:custGeom>
            <a:avLst/>
            <a:gdLst/>
            <a:ahLst/>
            <a:cxnLst/>
            <a:rect l="l" t="t" r="r" b="b"/>
            <a:pathLst>
              <a:path w="1584325" h="321309">
                <a:moveTo>
                  <a:pt x="1584072" y="0"/>
                </a:moveTo>
                <a:lnTo>
                  <a:pt x="283692" y="0"/>
                </a:lnTo>
                <a:lnTo>
                  <a:pt x="0" y="321064"/>
                </a:lnTo>
                <a:lnTo>
                  <a:pt x="1300440" y="321064"/>
                </a:lnTo>
                <a:lnTo>
                  <a:pt x="15840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47612" y="6210348"/>
            <a:ext cx="1584325" cy="321310"/>
          </a:xfrm>
          <a:custGeom>
            <a:avLst/>
            <a:gdLst/>
            <a:ahLst/>
            <a:cxnLst/>
            <a:rect l="l" t="t" r="r" b="b"/>
            <a:pathLst>
              <a:path w="1584325" h="321309">
                <a:moveTo>
                  <a:pt x="283692" y="0"/>
                </a:moveTo>
                <a:lnTo>
                  <a:pt x="0" y="321064"/>
                </a:lnTo>
                <a:lnTo>
                  <a:pt x="1300440" y="321064"/>
                </a:lnTo>
                <a:lnTo>
                  <a:pt x="1584072" y="0"/>
                </a:lnTo>
                <a:lnTo>
                  <a:pt x="283692" y="0"/>
                </a:lnTo>
                <a:close/>
              </a:path>
            </a:pathLst>
          </a:custGeom>
          <a:ln w="45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97299" y="6312899"/>
            <a:ext cx="781685" cy="1429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50" spc="300" dirty="0">
                <a:solidFill>
                  <a:prstClr val="black"/>
                </a:solidFill>
                <a:latin typeface="Arial"/>
                <a:cs typeface="Arial"/>
              </a:rPr>
              <a:t>резултат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43489" y="1329104"/>
            <a:ext cx="2540" cy="107314"/>
          </a:xfrm>
          <a:custGeom>
            <a:avLst/>
            <a:gdLst/>
            <a:ahLst/>
            <a:cxnLst/>
            <a:rect l="l" t="t" r="r" b="b"/>
            <a:pathLst>
              <a:path w="2539" h="107315">
                <a:moveTo>
                  <a:pt x="0" y="0"/>
                </a:moveTo>
                <a:lnTo>
                  <a:pt x="1979" y="106935"/>
                </a:lnTo>
              </a:path>
            </a:pathLst>
          </a:custGeom>
          <a:ln w="74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499644" y="1434081"/>
            <a:ext cx="92075" cy="79375"/>
          </a:xfrm>
          <a:custGeom>
            <a:avLst/>
            <a:gdLst/>
            <a:ahLst/>
            <a:cxnLst/>
            <a:rect l="l" t="t" r="r" b="b"/>
            <a:pathLst>
              <a:path w="92075" h="79375">
                <a:moveTo>
                  <a:pt x="91498" y="0"/>
                </a:moveTo>
                <a:lnTo>
                  <a:pt x="0" y="0"/>
                </a:lnTo>
                <a:lnTo>
                  <a:pt x="43846" y="79155"/>
                </a:lnTo>
                <a:lnTo>
                  <a:pt x="91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74699" y="1822735"/>
            <a:ext cx="0" cy="66675"/>
          </a:xfrm>
          <a:custGeom>
            <a:avLst/>
            <a:gdLst/>
            <a:ahLst/>
            <a:cxnLst/>
            <a:rect l="l" t="t" r="r" b="b"/>
            <a:pathLst>
              <a:path h="66675">
                <a:moveTo>
                  <a:pt x="0" y="0"/>
                </a:moveTo>
                <a:lnTo>
                  <a:pt x="0" y="66244"/>
                </a:lnTo>
              </a:path>
            </a:pathLst>
          </a:custGeom>
          <a:ln w="7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99644" y="1886842"/>
            <a:ext cx="150495" cy="49530"/>
          </a:xfrm>
          <a:custGeom>
            <a:avLst/>
            <a:gdLst/>
            <a:ahLst/>
            <a:cxnLst/>
            <a:rect l="l" t="t" r="r" b="b"/>
            <a:pathLst>
              <a:path w="150494" h="49530">
                <a:moveTo>
                  <a:pt x="149960" y="0"/>
                </a:moveTo>
                <a:lnTo>
                  <a:pt x="0" y="0"/>
                </a:lnTo>
                <a:lnTo>
                  <a:pt x="73077" y="49416"/>
                </a:lnTo>
                <a:lnTo>
                  <a:pt x="149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153229" y="2550626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785" y="0"/>
                </a:lnTo>
              </a:path>
            </a:pathLst>
          </a:custGeom>
          <a:ln w="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50360" y="2516524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79" h="69850">
                <a:moveTo>
                  <a:pt x="0" y="0"/>
                </a:moveTo>
                <a:lnTo>
                  <a:pt x="0" y="69539"/>
                </a:lnTo>
                <a:lnTo>
                  <a:pt x="119207" y="341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785404" y="1936260"/>
            <a:ext cx="1663064" cy="412115"/>
          </a:xfrm>
          <a:custGeom>
            <a:avLst/>
            <a:gdLst/>
            <a:ahLst/>
            <a:cxnLst/>
            <a:rect l="l" t="t" r="r" b="b"/>
            <a:pathLst>
              <a:path w="1663064" h="412114">
                <a:moveTo>
                  <a:pt x="831162" y="0"/>
                </a:moveTo>
                <a:lnTo>
                  <a:pt x="759393" y="754"/>
                </a:lnTo>
                <a:lnTo>
                  <a:pt x="689330" y="2977"/>
                </a:lnTo>
                <a:lnTo>
                  <a:pt x="621221" y="6606"/>
                </a:lnTo>
                <a:lnTo>
                  <a:pt x="555314" y="11580"/>
                </a:lnTo>
                <a:lnTo>
                  <a:pt x="491858" y="17835"/>
                </a:lnTo>
                <a:lnTo>
                  <a:pt x="431102" y="25311"/>
                </a:lnTo>
                <a:lnTo>
                  <a:pt x="373293" y="33945"/>
                </a:lnTo>
                <a:lnTo>
                  <a:pt x="318682" y="43675"/>
                </a:lnTo>
                <a:lnTo>
                  <a:pt x="267515" y="54439"/>
                </a:lnTo>
                <a:lnTo>
                  <a:pt x="220042" y="66176"/>
                </a:lnTo>
                <a:lnTo>
                  <a:pt x="176511" y="78822"/>
                </a:lnTo>
                <a:lnTo>
                  <a:pt x="137171" y="92317"/>
                </a:lnTo>
                <a:lnTo>
                  <a:pt x="72056" y="121603"/>
                </a:lnTo>
                <a:lnTo>
                  <a:pt x="26685" y="153539"/>
                </a:lnTo>
                <a:lnTo>
                  <a:pt x="3047" y="187626"/>
                </a:lnTo>
                <a:lnTo>
                  <a:pt x="0" y="205323"/>
                </a:lnTo>
                <a:lnTo>
                  <a:pt x="3047" y="223232"/>
                </a:lnTo>
                <a:lnTo>
                  <a:pt x="26685" y="257681"/>
                </a:lnTo>
                <a:lnTo>
                  <a:pt x="72056" y="289897"/>
                </a:lnTo>
                <a:lnTo>
                  <a:pt x="137171" y="319394"/>
                </a:lnTo>
                <a:lnTo>
                  <a:pt x="176511" y="332971"/>
                </a:lnTo>
                <a:lnTo>
                  <a:pt x="220042" y="345687"/>
                </a:lnTo>
                <a:lnTo>
                  <a:pt x="267515" y="357480"/>
                </a:lnTo>
                <a:lnTo>
                  <a:pt x="318682" y="368289"/>
                </a:lnTo>
                <a:lnTo>
                  <a:pt x="373293" y="378054"/>
                </a:lnTo>
                <a:lnTo>
                  <a:pt x="431102" y="386714"/>
                </a:lnTo>
                <a:lnTo>
                  <a:pt x="491858" y="394209"/>
                </a:lnTo>
                <a:lnTo>
                  <a:pt x="555314" y="400477"/>
                </a:lnTo>
                <a:lnTo>
                  <a:pt x="621221" y="405458"/>
                </a:lnTo>
                <a:lnTo>
                  <a:pt x="689330" y="409091"/>
                </a:lnTo>
                <a:lnTo>
                  <a:pt x="759393" y="411316"/>
                </a:lnTo>
                <a:lnTo>
                  <a:pt x="831162" y="412071"/>
                </a:lnTo>
                <a:lnTo>
                  <a:pt x="903008" y="411316"/>
                </a:lnTo>
                <a:lnTo>
                  <a:pt x="973138" y="409091"/>
                </a:lnTo>
                <a:lnTo>
                  <a:pt x="1041305" y="405458"/>
                </a:lnTo>
                <a:lnTo>
                  <a:pt x="1107260" y="400477"/>
                </a:lnTo>
                <a:lnTo>
                  <a:pt x="1170757" y="394209"/>
                </a:lnTo>
                <a:lnTo>
                  <a:pt x="1231546" y="386714"/>
                </a:lnTo>
                <a:lnTo>
                  <a:pt x="1289381" y="378054"/>
                </a:lnTo>
                <a:lnTo>
                  <a:pt x="1344014" y="368289"/>
                </a:lnTo>
                <a:lnTo>
                  <a:pt x="1395196" y="357480"/>
                </a:lnTo>
                <a:lnTo>
                  <a:pt x="1442680" y="345687"/>
                </a:lnTo>
                <a:lnTo>
                  <a:pt x="1486218" y="332971"/>
                </a:lnTo>
                <a:lnTo>
                  <a:pt x="1525562" y="319394"/>
                </a:lnTo>
                <a:lnTo>
                  <a:pt x="1590676" y="289897"/>
                </a:lnTo>
                <a:lnTo>
                  <a:pt x="1636042" y="257681"/>
                </a:lnTo>
                <a:lnTo>
                  <a:pt x="1659674" y="223232"/>
                </a:lnTo>
                <a:lnTo>
                  <a:pt x="1662721" y="205323"/>
                </a:lnTo>
                <a:lnTo>
                  <a:pt x="1659674" y="187626"/>
                </a:lnTo>
                <a:lnTo>
                  <a:pt x="1636042" y="153539"/>
                </a:lnTo>
                <a:lnTo>
                  <a:pt x="1590676" y="121603"/>
                </a:lnTo>
                <a:lnTo>
                  <a:pt x="1525562" y="92317"/>
                </a:lnTo>
                <a:lnTo>
                  <a:pt x="1486218" y="78822"/>
                </a:lnTo>
                <a:lnTo>
                  <a:pt x="1442680" y="66176"/>
                </a:lnTo>
                <a:lnTo>
                  <a:pt x="1395196" y="54439"/>
                </a:lnTo>
                <a:lnTo>
                  <a:pt x="1344014" y="43675"/>
                </a:lnTo>
                <a:lnTo>
                  <a:pt x="1289381" y="33945"/>
                </a:lnTo>
                <a:lnTo>
                  <a:pt x="1231546" y="25311"/>
                </a:lnTo>
                <a:lnTo>
                  <a:pt x="1170757" y="17835"/>
                </a:lnTo>
                <a:lnTo>
                  <a:pt x="1107260" y="11580"/>
                </a:lnTo>
                <a:lnTo>
                  <a:pt x="1041305" y="6606"/>
                </a:lnTo>
                <a:lnTo>
                  <a:pt x="973138" y="2977"/>
                </a:lnTo>
                <a:lnTo>
                  <a:pt x="903008" y="754"/>
                </a:lnTo>
                <a:lnTo>
                  <a:pt x="831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785404" y="1936260"/>
            <a:ext cx="1663064" cy="412115"/>
          </a:xfrm>
          <a:custGeom>
            <a:avLst/>
            <a:gdLst/>
            <a:ahLst/>
            <a:cxnLst/>
            <a:rect l="l" t="t" r="r" b="b"/>
            <a:pathLst>
              <a:path w="1663064" h="412114">
                <a:moveTo>
                  <a:pt x="0" y="205323"/>
                </a:moveTo>
                <a:lnTo>
                  <a:pt x="26685" y="257681"/>
                </a:lnTo>
                <a:lnTo>
                  <a:pt x="72056" y="289897"/>
                </a:lnTo>
                <a:lnTo>
                  <a:pt x="137171" y="319394"/>
                </a:lnTo>
                <a:lnTo>
                  <a:pt x="176511" y="332971"/>
                </a:lnTo>
                <a:lnTo>
                  <a:pt x="220042" y="345687"/>
                </a:lnTo>
                <a:lnTo>
                  <a:pt x="267515" y="357480"/>
                </a:lnTo>
                <a:lnTo>
                  <a:pt x="318682" y="368289"/>
                </a:lnTo>
                <a:lnTo>
                  <a:pt x="373293" y="378054"/>
                </a:lnTo>
                <a:lnTo>
                  <a:pt x="431102" y="386714"/>
                </a:lnTo>
                <a:lnTo>
                  <a:pt x="491858" y="394209"/>
                </a:lnTo>
                <a:lnTo>
                  <a:pt x="555314" y="400477"/>
                </a:lnTo>
                <a:lnTo>
                  <a:pt x="621221" y="405458"/>
                </a:lnTo>
                <a:lnTo>
                  <a:pt x="689330" y="409091"/>
                </a:lnTo>
                <a:lnTo>
                  <a:pt x="759394" y="411316"/>
                </a:lnTo>
                <a:lnTo>
                  <a:pt x="831162" y="412071"/>
                </a:lnTo>
                <a:lnTo>
                  <a:pt x="903008" y="411316"/>
                </a:lnTo>
                <a:lnTo>
                  <a:pt x="973138" y="409091"/>
                </a:lnTo>
                <a:lnTo>
                  <a:pt x="1041305" y="405458"/>
                </a:lnTo>
                <a:lnTo>
                  <a:pt x="1107260" y="400477"/>
                </a:lnTo>
                <a:lnTo>
                  <a:pt x="1170757" y="394209"/>
                </a:lnTo>
                <a:lnTo>
                  <a:pt x="1231546" y="386714"/>
                </a:lnTo>
                <a:lnTo>
                  <a:pt x="1289381" y="378054"/>
                </a:lnTo>
                <a:lnTo>
                  <a:pt x="1344014" y="368289"/>
                </a:lnTo>
                <a:lnTo>
                  <a:pt x="1395196" y="357480"/>
                </a:lnTo>
                <a:lnTo>
                  <a:pt x="1442680" y="345687"/>
                </a:lnTo>
                <a:lnTo>
                  <a:pt x="1486218" y="332971"/>
                </a:lnTo>
                <a:lnTo>
                  <a:pt x="1525562" y="319394"/>
                </a:lnTo>
                <a:lnTo>
                  <a:pt x="1590676" y="289897"/>
                </a:lnTo>
                <a:lnTo>
                  <a:pt x="1636042" y="257681"/>
                </a:lnTo>
                <a:lnTo>
                  <a:pt x="1659674" y="223232"/>
                </a:lnTo>
                <a:lnTo>
                  <a:pt x="1662721" y="205323"/>
                </a:lnTo>
                <a:lnTo>
                  <a:pt x="1659674" y="187626"/>
                </a:lnTo>
                <a:lnTo>
                  <a:pt x="1636042" y="153539"/>
                </a:lnTo>
                <a:lnTo>
                  <a:pt x="1590676" y="121603"/>
                </a:lnTo>
                <a:lnTo>
                  <a:pt x="1525562" y="92317"/>
                </a:lnTo>
                <a:lnTo>
                  <a:pt x="1486218" y="78822"/>
                </a:lnTo>
                <a:lnTo>
                  <a:pt x="1442680" y="66176"/>
                </a:lnTo>
                <a:lnTo>
                  <a:pt x="1395196" y="54439"/>
                </a:lnTo>
                <a:lnTo>
                  <a:pt x="1344014" y="43675"/>
                </a:lnTo>
                <a:lnTo>
                  <a:pt x="1289381" y="33945"/>
                </a:lnTo>
                <a:lnTo>
                  <a:pt x="1231546" y="25311"/>
                </a:lnTo>
                <a:lnTo>
                  <a:pt x="1170757" y="17835"/>
                </a:lnTo>
                <a:lnTo>
                  <a:pt x="1107260" y="11580"/>
                </a:lnTo>
                <a:lnTo>
                  <a:pt x="1041305" y="6606"/>
                </a:lnTo>
                <a:lnTo>
                  <a:pt x="973138" y="2977"/>
                </a:lnTo>
                <a:lnTo>
                  <a:pt x="903008" y="754"/>
                </a:lnTo>
                <a:lnTo>
                  <a:pt x="831162" y="0"/>
                </a:lnTo>
                <a:lnTo>
                  <a:pt x="759393" y="754"/>
                </a:lnTo>
                <a:lnTo>
                  <a:pt x="689330" y="2977"/>
                </a:lnTo>
                <a:lnTo>
                  <a:pt x="621221" y="6606"/>
                </a:lnTo>
                <a:lnTo>
                  <a:pt x="555314" y="11580"/>
                </a:lnTo>
                <a:lnTo>
                  <a:pt x="491858" y="17835"/>
                </a:lnTo>
                <a:lnTo>
                  <a:pt x="431102" y="25311"/>
                </a:lnTo>
                <a:lnTo>
                  <a:pt x="373293" y="33945"/>
                </a:lnTo>
                <a:lnTo>
                  <a:pt x="318682" y="43675"/>
                </a:lnTo>
                <a:lnTo>
                  <a:pt x="267515" y="54439"/>
                </a:lnTo>
                <a:lnTo>
                  <a:pt x="220042" y="66176"/>
                </a:lnTo>
                <a:lnTo>
                  <a:pt x="176511" y="78822"/>
                </a:lnTo>
                <a:lnTo>
                  <a:pt x="137171" y="92317"/>
                </a:lnTo>
                <a:lnTo>
                  <a:pt x="72056" y="121603"/>
                </a:lnTo>
                <a:lnTo>
                  <a:pt x="26685" y="153539"/>
                </a:lnTo>
                <a:lnTo>
                  <a:pt x="3047" y="187626"/>
                </a:lnTo>
                <a:lnTo>
                  <a:pt x="0" y="205323"/>
                </a:lnTo>
                <a:close/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92046" y="1981951"/>
            <a:ext cx="827405" cy="27876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00330">
              <a:lnSpc>
                <a:spcPts val="980"/>
              </a:lnSpc>
              <a:spcBef>
                <a:spcPts val="160"/>
              </a:spcBef>
            </a:pPr>
            <a:r>
              <a:rPr sz="850" spc="315" dirty="0">
                <a:solidFill>
                  <a:prstClr val="black"/>
                </a:solidFill>
                <a:latin typeface="Arial"/>
                <a:cs typeface="Arial"/>
              </a:rPr>
              <a:t>входна  п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ро</a:t>
            </a:r>
            <a:r>
              <a:rPr sz="850" spc="204" dirty="0">
                <a:solidFill>
                  <a:prstClr val="black"/>
                </a:solidFill>
                <a:latin typeface="Arial"/>
                <a:cs typeface="Arial"/>
              </a:rPr>
              <a:t>г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ра</a:t>
            </a:r>
            <a:r>
              <a:rPr sz="850" spc="390" dirty="0">
                <a:solidFill>
                  <a:prstClr val="black"/>
                </a:solidFill>
                <a:latin typeface="Arial"/>
                <a:cs typeface="Arial"/>
              </a:rPr>
              <a:t>м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а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081839" y="3522822"/>
            <a:ext cx="1075690" cy="320675"/>
          </a:xfrm>
          <a:custGeom>
            <a:avLst/>
            <a:gdLst/>
            <a:ahLst/>
            <a:cxnLst/>
            <a:rect l="l" t="t" r="r" b="b"/>
            <a:pathLst>
              <a:path w="1075689" h="320675">
                <a:moveTo>
                  <a:pt x="0" y="320200"/>
                </a:moveTo>
                <a:lnTo>
                  <a:pt x="1075180" y="320200"/>
                </a:lnTo>
                <a:lnTo>
                  <a:pt x="1075180" y="0"/>
                </a:lnTo>
                <a:lnTo>
                  <a:pt x="0" y="0"/>
                </a:lnTo>
                <a:lnTo>
                  <a:pt x="0" y="32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81839" y="3522822"/>
            <a:ext cx="1075690" cy="291747"/>
          </a:xfrm>
          <a:prstGeom prst="rect">
            <a:avLst/>
          </a:prstGeom>
          <a:ln w="5024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49860" marR="105410" indent="-29845">
              <a:lnSpc>
                <a:spcPts val="969"/>
              </a:lnSpc>
              <a:spcBef>
                <a:spcPts val="275"/>
              </a:spcBef>
            </a:pPr>
            <a:r>
              <a:rPr sz="850" spc="295" dirty="0">
                <a:solidFill>
                  <a:prstClr val="black"/>
                </a:solidFill>
                <a:latin typeface="Arial"/>
                <a:cs typeface="Arial"/>
              </a:rPr>
              <a:t>с</a:t>
            </a:r>
            <a:r>
              <a:rPr sz="850" spc="305" dirty="0">
                <a:solidFill>
                  <a:prstClr val="black"/>
                </a:solidFill>
                <a:latin typeface="Arial"/>
                <a:cs typeface="Arial"/>
              </a:rPr>
              <a:t>в</a:t>
            </a:r>
            <a:r>
              <a:rPr sz="850" spc="350" dirty="0">
                <a:solidFill>
                  <a:prstClr val="black"/>
                </a:solidFill>
                <a:latin typeface="Arial"/>
                <a:cs typeface="Arial"/>
              </a:rPr>
              <a:t>ър</a:t>
            </a:r>
            <a:r>
              <a:rPr sz="850" spc="285" dirty="0">
                <a:solidFill>
                  <a:prstClr val="black"/>
                </a:solidFill>
                <a:latin typeface="Arial"/>
                <a:cs typeface="Arial"/>
              </a:rPr>
              <a:t>зващ  </a:t>
            </a:r>
            <a:r>
              <a:rPr sz="850" spc="310" dirty="0">
                <a:solidFill>
                  <a:prstClr val="black"/>
                </a:solidFill>
                <a:latin typeface="Arial"/>
                <a:cs typeface="Arial"/>
              </a:rPr>
              <a:t>редактор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785404" y="2985402"/>
            <a:ext cx="1663064" cy="412750"/>
          </a:xfrm>
          <a:custGeom>
            <a:avLst/>
            <a:gdLst/>
            <a:ahLst/>
            <a:cxnLst/>
            <a:rect l="l" t="t" r="r" b="b"/>
            <a:pathLst>
              <a:path w="1663064" h="412750">
                <a:moveTo>
                  <a:pt x="831162" y="0"/>
                </a:moveTo>
                <a:lnTo>
                  <a:pt x="759393" y="754"/>
                </a:lnTo>
                <a:lnTo>
                  <a:pt x="689330" y="2978"/>
                </a:lnTo>
                <a:lnTo>
                  <a:pt x="621221" y="6607"/>
                </a:lnTo>
                <a:lnTo>
                  <a:pt x="555314" y="11582"/>
                </a:lnTo>
                <a:lnTo>
                  <a:pt x="491858" y="17840"/>
                </a:lnTo>
                <a:lnTo>
                  <a:pt x="431102" y="25319"/>
                </a:lnTo>
                <a:lnTo>
                  <a:pt x="373293" y="33958"/>
                </a:lnTo>
                <a:lnTo>
                  <a:pt x="318682" y="43695"/>
                </a:lnTo>
                <a:lnTo>
                  <a:pt x="267515" y="54467"/>
                </a:lnTo>
                <a:lnTo>
                  <a:pt x="220042" y="66214"/>
                </a:lnTo>
                <a:lnTo>
                  <a:pt x="176511" y="78874"/>
                </a:lnTo>
                <a:lnTo>
                  <a:pt x="137171" y="92384"/>
                </a:lnTo>
                <a:lnTo>
                  <a:pt x="72056" y="121710"/>
                </a:lnTo>
                <a:lnTo>
                  <a:pt x="26685" y="153698"/>
                </a:lnTo>
                <a:lnTo>
                  <a:pt x="3047" y="187854"/>
                </a:lnTo>
                <a:lnTo>
                  <a:pt x="0" y="205590"/>
                </a:lnTo>
                <a:lnTo>
                  <a:pt x="3047" y="223486"/>
                </a:lnTo>
                <a:lnTo>
                  <a:pt x="26685" y="257912"/>
                </a:lnTo>
                <a:lnTo>
                  <a:pt x="72056" y="290110"/>
                </a:lnTo>
                <a:lnTo>
                  <a:pt x="137171" y="319595"/>
                </a:lnTo>
                <a:lnTo>
                  <a:pt x="176511" y="333167"/>
                </a:lnTo>
                <a:lnTo>
                  <a:pt x="220042" y="345878"/>
                </a:lnTo>
                <a:lnTo>
                  <a:pt x="267515" y="357667"/>
                </a:lnTo>
                <a:lnTo>
                  <a:pt x="318682" y="368474"/>
                </a:lnTo>
                <a:lnTo>
                  <a:pt x="373293" y="378237"/>
                </a:lnTo>
                <a:lnTo>
                  <a:pt x="431102" y="386895"/>
                </a:lnTo>
                <a:lnTo>
                  <a:pt x="491858" y="394389"/>
                </a:lnTo>
                <a:lnTo>
                  <a:pt x="555314" y="400656"/>
                </a:lnTo>
                <a:lnTo>
                  <a:pt x="621221" y="405637"/>
                </a:lnTo>
                <a:lnTo>
                  <a:pt x="689330" y="409269"/>
                </a:lnTo>
                <a:lnTo>
                  <a:pt x="759393" y="411494"/>
                </a:lnTo>
                <a:lnTo>
                  <a:pt x="831162" y="412249"/>
                </a:lnTo>
                <a:lnTo>
                  <a:pt x="903008" y="411494"/>
                </a:lnTo>
                <a:lnTo>
                  <a:pt x="973138" y="409269"/>
                </a:lnTo>
                <a:lnTo>
                  <a:pt x="1041305" y="405637"/>
                </a:lnTo>
                <a:lnTo>
                  <a:pt x="1107260" y="400656"/>
                </a:lnTo>
                <a:lnTo>
                  <a:pt x="1170757" y="394389"/>
                </a:lnTo>
                <a:lnTo>
                  <a:pt x="1231546" y="386895"/>
                </a:lnTo>
                <a:lnTo>
                  <a:pt x="1289381" y="378237"/>
                </a:lnTo>
                <a:lnTo>
                  <a:pt x="1344014" y="368474"/>
                </a:lnTo>
                <a:lnTo>
                  <a:pt x="1395196" y="357667"/>
                </a:lnTo>
                <a:lnTo>
                  <a:pt x="1442680" y="345878"/>
                </a:lnTo>
                <a:lnTo>
                  <a:pt x="1486218" y="333167"/>
                </a:lnTo>
                <a:lnTo>
                  <a:pt x="1525562" y="319595"/>
                </a:lnTo>
                <a:lnTo>
                  <a:pt x="1590676" y="290110"/>
                </a:lnTo>
                <a:lnTo>
                  <a:pt x="1636042" y="257912"/>
                </a:lnTo>
                <a:lnTo>
                  <a:pt x="1659674" y="223486"/>
                </a:lnTo>
                <a:lnTo>
                  <a:pt x="1662721" y="205590"/>
                </a:lnTo>
                <a:lnTo>
                  <a:pt x="1659674" y="187854"/>
                </a:lnTo>
                <a:lnTo>
                  <a:pt x="1636042" y="153698"/>
                </a:lnTo>
                <a:lnTo>
                  <a:pt x="1590676" y="121710"/>
                </a:lnTo>
                <a:lnTo>
                  <a:pt x="1525562" y="92384"/>
                </a:lnTo>
                <a:lnTo>
                  <a:pt x="1486218" y="78874"/>
                </a:lnTo>
                <a:lnTo>
                  <a:pt x="1442680" y="66214"/>
                </a:lnTo>
                <a:lnTo>
                  <a:pt x="1395196" y="54467"/>
                </a:lnTo>
                <a:lnTo>
                  <a:pt x="1344014" y="43695"/>
                </a:lnTo>
                <a:lnTo>
                  <a:pt x="1289381" y="33958"/>
                </a:lnTo>
                <a:lnTo>
                  <a:pt x="1231546" y="25319"/>
                </a:lnTo>
                <a:lnTo>
                  <a:pt x="1170757" y="17840"/>
                </a:lnTo>
                <a:lnTo>
                  <a:pt x="1107260" y="11582"/>
                </a:lnTo>
                <a:lnTo>
                  <a:pt x="1041305" y="6607"/>
                </a:lnTo>
                <a:lnTo>
                  <a:pt x="973138" y="2978"/>
                </a:lnTo>
                <a:lnTo>
                  <a:pt x="903008" y="754"/>
                </a:lnTo>
                <a:lnTo>
                  <a:pt x="831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785404" y="2985402"/>
            <a:ext cx="1663064" cy="412750"/>
          </a:xfrm>
          <a:custGeom>
            <a:avLst/>
            <a:gdLst/>
            <a:ahLst/>
            <a:cxnLst/>
            <a:rect l="l" t="t" r="r" b="b"/>
            <a:pathLst>
              <a:path w="1663064" h="412750">
                <a:moveTo>
                  <a:pt x="0" y="205590"/>
                </a:moveTo>
                <a:lnTo>
                  <a:pt x="26685" y="257912"/>
                </a:lnTo>
                <a:lnTo>
                  <a:pt x="72056" y="290110"/>
                </a:lnTo>
                <a:lnTo>
                  <a:pt x="137171" y="319595"/>
                </a:lnTo>
                <a:lnTo>
                  <a:pt x="176511" y="333167"/>
                </a:lnTo>
                <a:lnTo>
                  <a:pt x="220042" y="345878"/>
                </a:lnTo>
                <a:lnTo>
                  <a:pt x="267515" y="357667"/>
                </a:lnTo>
                <a:lnTo>
                  <a:pt x="318682" y="368474"/>
                </a:lnTo>
                <a:lnTo>
                  <a:pt x="373293" y="378237"/>
                </a:lnTo>
                <a:lnTo>
                  <a:pt x="431102" y="386895"/>
                </a:lnTo>
                <a:lnTo>
                  <a:pt x="491858" y="394389"/>
                </a:lnTo>
                <a:lnTo>
                  <a:pt x="555314" y="400656"/>
                </a:lnTo>
                <a:lnTo>
                  <a:pt x="621221" y="405637"/>
                </a:lnTo>
                <a:lnTo>
                  <a:pt x="689330" y="409269"/>
                </a:lnTo>
                <a:lnTo>
                  <a:pt x="759394" y="411494"/>
                </a:lnTo>
                <a:lnTo>
                  <a:pt x="831162" y="412249"/>
                </a:lnTo>
                <a:lnTo>
                  <a:pt x="903008" y="411494"/>
                </a:lnTo>
                <a:lnTo>
                  <a:pt x="973138" y="409269"/>
                </a:lnTo>
                <a:lnTo>
                  <a:pt x="1041305" y="405637"/>
                </a:lnTo>
                <a:lnTo>
                  <a:pt x="1107260" y="400656"/>
                </a:lnTo>
                <a:lnTo>
                  <a:pt x="1170757" y="394389"/>
                </a:lnTo>
                <a:lnTo>
                  <a:pt x="1231546" y="386895"/>
                </a:lnTo>
                <a:lnTo>
                  <a:pt x="1289381" y="378237"/>
                </a:lnTo>
                <a:lnTo>
                  <a:pt x="1344014" y="368474"/>
                </a:lnTo>
                <a:lnTo>
                  <a:pt x="1395196" y="357667"/>
                </a:lnTo>
                <a:lnTo>
                  <a:pt x="1442680" y="345878"/>
                </a:lnTo>
                <a:lnTo>
                  <a:pt x="1486218" y="333167"/>
                </a:lnTo>
                <a:lnTo>
                  <a:pt x="1525562" y="319595"/>
                </a:lnTo>
                <a:lnTo>
                  <a:pt x="1590676" y="290110"/>
                </a:lnTo>
                <a:lnTo>
                  <a:pt x="1636042" y="257912"/>
                </a:lnTo>
                <a:lnTo>
                  <a:pt x="1659674" y="223486"/>
                </a:lnTo>
                <a:lnTo>
                  <a:pt x="1662721" y="205590"/>
                </a:lnTo>
                <a:lnTo>
                  <a:pt x="1659674" y="187854"/>
                </a:lnTo>
                <a:lnTo>
                  <a:pt x="1636042" y="153698"/>
                </a:lnTo>
                <a:lnTo>
                  <a:pt x="1590676" y="121710"/>
                </a:lnTo>
                <a:lnTo>
                  <a:pt x="1525562" y="92384"/>
                </a:lnTo>
                <a:lnTo>
                  <a:pt x="1486218" y="78874"/>
                </a:lnTo>
                <a:lnTo>
                  <a:pt x="1442680" y="66214"/>
                </a:lnTo>
                <a:lnTo>
                  <a:pt x="1395196" y="54467"/>
                </a:lnTo>
                <a:lnTo>
                  <a:pt x="1344014" y="43695"/>
                </a:lnTo>
                <a:lnTo>
                  <a:pt x="1289381" y="33958"/>
                </a:lnTo>
                <a:lnTo>
                  <a:pt x="1231546" y="25319"/>
                </a:lnTo>
                <a:lnTo>
                  <a:pt x="1170757" y="17840"/>
                </a:lnTo>
                <a:lnTo>
                  <a:pt x="1107260" y="11582"/>
                </a:lnTo>
                <a:lnTo>
                  <a:pt x="1041305" y="6607"/>
                </a:lnTo>
                <a:lnTo>
                  <a:pt x="973138" y="2978"/>
                </a:lnTo>
                <a:lnTo>
                  <a:pt x="903008" y="754"/>
                </a:lnTo>
                <a:lnTo>
                  <a:pt x="831162" y="0"/>
                </a:lnTo>
                <a:lnTo>
                  <a:pt x="759393" y="754"/>
                </a:lnTo>
                <a:lnTo>
                  <a:pt x="689330" y="2978"/>
                </a:lnTo>
                <a:lnTo>
                  <a:pt x="621221" y="6607"/>
                </a:lnTo>
                <a:lnTo>
                  <a:pt x="555314" y="11582"/>
                </a:lnTo>
                <a:lnTo>
                  <a:pt x="491858" y="17840"/>
                </a:lnTo>
                <a:lnTo>
                  <a:pt x="431102" y="25319"/>
                </a:lnTo>
                <a:lnTo>
                  <a:pt x="373293" y="33958"/>
                </a:lnTo>
                <a:lnTo>
                  <a:pt x="318682" y="43695"/>
                </a:lnTo>
                <a:lnTo>
                  <a:pt x="267515" y="54467"/>
                </a:lnTo>
                <a:lnTo>
                  <a:pt x="220042" y="66214"/>
                </a:lnTo>
                <a:lnTo>
                  <a:pt x="176511" y="78874"/>
                </a:lnTo>
                <a:lnTo>
                  <a:pt x="137171" y="92384"/>
                </a:lnTo>
                <a:lnTo>
                  <a:pt x="72056" y="121710"/>
                </a:lnTo>
                <a:lnTo>
                  <a:pt x="26685" y="153698"/>
                </a:lnTo>
                <a:lnTo>
                  <a:pt x="3047" y="187854"/>
                </a:lnTo>
                <a:lnTo>
                  <a:pt x="0" y="205590"/>
                </a:lnTo>
                <a:close/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785404" y="3971595"/>
            <a:ext cx="1663064" cy="412115"/>
          </a:xfrm>
          <a:custGeom>
            <a:avLst/>
            <a:gdLst/>
            <a:ahLst/>
            <a:cxnLst/>
            <a:rect l="l" t="t" r="r" b="b"/>
            <a:pathLst>
              <a:path w="1663064" h="412114">
                <a:moveTo>
                  <a:pt x="831162" y="0"/>
                </a:moveTo>
                <a:lnTo>
                  <a:pt x="759393" y="754"/>
                </a:lnTo>
                <a:lnTo>
                  <a:pt x="689330" y="2977"/>
                </a:lnTo>
                <a:lnTo>
                  <a:pt x="621221" y="6607"/>
                </a:lnTo>
                <a:lnTo>
                  <a:pt x="555314" y="11580"/>
                </a:lnTo>
                <a:lnTo>
                  <a:pt x="491858" y="17837"/>
                </a:lnTo>
                <a:lnTo>
                  <a:pt x="431102" y="25314"/>
                </a:lnTo>
                <a:lnTo>
                  <a:pt x="373293" y="33949"/>
                </a:lnTo>
                <a:lnTo>
                  <a:pt x="318682" y="43681"/>
                </a:lnTo>
                <a:lnTo>
                  <a:pt x="267515" y="54449"/>
                </a:lnTo>
                <a:lnTo>
                  <a:pt x="220042" y="66189"/>
                </a:lnTo>
                <a:lnTo>
                  <a:pt x="176511" y="78839"/>
                </a:lnTo>
                <a:lnTo>
                  <a:pt x="137171" y="92339"/>
                </a:lnTo>
                <a:lnTo>
                  <a:pt x="72056" y="121639"/>
                </a:lnTo>
                <a:lnTo>
                  <a:pt x="26685" y="153592"/>
                </a:lnTo>
                <a:lnTo>
                  <a:pt x="3047" y="187702"/>
                </a:lnTo>
                <a:lnTo>
                  <a:pt x="0" y="205412"/>
                </a:lnTo>
                <a:lnTo>
                  <a:pt x="3047" y="223308"/>
                </a:lnTo>
                <a:lnTo>
                  <a:pt x="26685" y="257734"/>
                </a:lnTo>
                <a:lnTo>
                  <a:pt x="72056" y="289932"/>
                </a:lnTo>
                <a:lnTo>
                  <a:pt x="137171" y="319417"/>
                </a:lnTo>
                <a:lnTo>
                  <a:pt x="176511" y="332989"/>
                </a:lnTo>
                <a:lnTo>
                  <a:pt x="220042" y="345700"/>
                </a:lnTo>
                <a:lnTo>
                  <a:pt x="267515" y="357489"/>
                </a:lnTo>
                <a:lnTo>
                  <a:pt x="318682" y="368296"/>
                </a:lnTo>
                <a:lnTo>
                  <a:pt x="373293" y="378059"/>
                </a:lnTo>
                <a:lnTo>
                  <a:pt x="431102" y="386717"/>
                </a:lnTo>
                <a:lnTo>
                  <a:pt x="491858" y="394211"/>
                </a:lnTo>
                <a:lnTo>
                  <a:pt x="555314" y="400478"/>
                </a:lnTo>
                <a:lnTo>
                  <a:pt x="621221" y="405459"/>
                </a:lnTo>
                <a:lnTo>
                  <a:pt x="689330" y="409091"/>
                </a:lnTo>
                <a:lnTo>
                  <a:pt x="759393" y="411316"/>
                </a:lnTo>
                <a:lnTo>
                  <a:pt x="831162" y="412071"/>
                </a:lnTo>
                <a:lnTo>
                  <a:pt x="903008" y="411316"/>
                </a:lnTo>
                <a:lnTo>
                  <a:pt x="973138" y="409091"/>
                </a:lnTo>
                <a:lnTo>
                  <a:pt x="1041305" y="405459"/>
                </a:lnTo>
                <a:lnTo>
                  <a:pt x="1107260" y="400478"/>
                </a:lnTo>
                <a:lnTo>
                  <a:pt x="1170757" y="394211"/>
                </a:lnTo>
                <a:lnTo>
                  <a:pt x="1231546" y="386717"/>
                </a:lnTo>
                <a:lnTo>
                  <a:pt x="1289381" y="378059"/>
                </a:lnTo>
                <a:lnTo>
                  <a:pt x="1344014" y="368296"/>
                </a:lnTo>
                <a:lnTo>
                  <a:pt x="1395196" y="357489"/>
                </a:lnTo>
                <a:lnTo>
                  <a:pt x="1442680" y="345700"/>
                </a:lnTo>
                <a:lnTo>
                  <a:pt x="1486218" y="332989"/>
                </a:lnTo>
                <a:lnTo>
                  <a:pt x="1525562" y="319417"/>
                </a:lnTo>
                <a:lnTo>
                  <a:pt x="1590676" y="289932"/>
                </a:lnTo>
                <a:lnTo>
                  <a:pt x="1636042" y="257734"/>
                </a:lnTo>
                <a:lnTo>
                  <a:pt x="1659674" y="223308"/>
                </a:lnTo>
                <a:lnTo>
                  <a:pt x="1662721" y="205412"/>
                </a:lnTo>
                <a:lnTo>
                  <a:pt x="1659674" y="187702"/>
                </a:lnTo>
                <a:lnTo>
                  <a:pt x="1636042" y="153592"/>
                </a:lnTo>
                <a:lnTo>
                  <a:pt x="1590676" y="121639"/>
                </a:lnTo>
                <a:lnTo>
                  <a:pt x="1525562" y="92339"/>
                </a:lnTo>
                <a:lnTo>
                  <a:pt x="1486218" y="78839"/>
                </a:lnTo>
                <a:lnTo>
                  <a:pt x="1442680" y="66189"/>
                </a:lnTo>
                <a:lnTo>
                  <a:pt x="1395196" y="54449"/>
                </a:lnTo>
                <a:lnTo>
                  <a:pt x="1344014" y="43681"/>
                </a:lnTo>
                <a:lnTo>
                  <a:pt x="1289381" y="33949"/>
                </a:lnTo>
                <a:lnTo>
                  <a:pt x="1231546" y="25314"/>
                </a:lnTo>
                <a:lnTo>
                  <a:pt x="1170757" y="17837"/>
                </a:lnTo>
                <a:lnTo>
                  <a:pt x="1107260" y="11580"/>
                </a:lnTo>
                <a:lnTo>
                  <a:pt x="1041305" y="6607"/>
                </a:lnTo>
                <a:lnTo>
                  <a:pt x="973138" y="2977"/>
                </a:lnTo>
                <a:lnTo>
                  <a:pt x="903008" y="754"/>
                </a:lnTo>
                <a:lnTo>
                  <a:pt x="831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785404" y="3971595"/>
            <a:ext cx="1663064" cy="412115"/>
          </a:xfrm>
          <a:custGeom>
            <a:avLst/>
            <a:gdLst/>
            <a:ahLst/>
            <a:cxnLst/>
            <a:rect l="l" t="t" r="r" b="b"/>
            <a:pathLst>
              <a:path w="1663064" h="412114">
                <a:moveTo>
                  <a:pt x="0" y="205412"/>
                </a:moveTo>
                <a:lnTo>
                  <a:pt x="26685" y="257734"/>
                </a:lnTo>
                <a:lnTo>
                  <a:pt x="72056" y="289932"/>
                </a:lnTo>
                <a:lnTo>
                  <a:pt x="137171" y="319417"/>
                </a:lnTo>
                <a:lnTo>
                  <a:pt x="176511" y="332989"/>
                </a:lnTo>
                <a:lnTo>
                  <a:pt x="220042" y="345700"/>
                </a:lnTo>
                <a:lnTo>
                  <a:pt x="267515" y="357489"/>
                </a:lnTo>
                <a:lnTo>
                  <a:pt x="318682" y="368296"/>
                </a:lnTo>
                <a:lnTo>
                  <a:pt x="373293" y="378059"/>
                </a:lnTo>
                <a:lnTo>
                  <a:pt x="431102" y="386717"/>
                </a:lnTo>
                <a:lnTo>
                  <a:pt x="491858" y="394211"/>
                </a:lnTo>
                <a:lnTo>
                  <a:pt x="555314" y="400478"/>
                </a:lnTo>
                <a:lnTo>
                  <a:pt x="621221" y="405459"/>
                </a:lnTo>
                <a:lnTo>
                  <a:pt x="689330" y="409091"/>
                </a:lnTo>
                <a:lnTo>
                  <a:pt x="759394" y="411316"/>
                </a:lnTo>
                <a:lnTo>
                  <a:pt x="831162" y="412071"/>
                </a:lnTo>
                <a:lnTo>
                  <a:pt x="903008" y="411316"/>
                </a:lnTo>
                <a:lnTo>
                  <a:pt x="973138" y="409091"/>
                </a:lnTo>
                <a:lnTo>
                  <a:pt x="1041305" y="405459"/>
                </a:lnTo>
                <a:lnTo>
                  <a:pt x="1107260" y="400478"/>
                </a:lnTo>
                <a:lnTo>
                  <a:pt x="1170757" y="394211"/>
                </a:lnTo>
                <a:lnTo>
                  <a:pt x="1231546" y="386717"/>
                </a:lnTo>
                <a:lnTo>
                  <a:pt x="1289381" y="378059"/>
                </a:lnTo>
                <a:lnTo>
                  <a:pt x="1344014" y="368296"/>
                </a:lnTo>
                <a:lnTo>
                  <a:pt x="1395196" y="357489"/>
                </a:lnTo>
                <a:lnTo>
                  <a:pt x="1442680" y="345700"/>
                </a:lnTo>
                <a:lnTo>
                  <a:pt x="1486218" y="332989"/>
                </a:lnTo>
                <a:lnTo>
                  <a:pt x="1525562" y="319417"/>
                </a:lnTo>
                <a:lnTo>
                  <a:pt x="1590676" y="289932"/>
                </a:lnTo>
                <a:lnTo>
                  <a:pt x="1636042" y="257734"/>
                </a:lnTo>
                <a:lnTo>
                  <a:pt x="1659674" y="223308"/>
                </a:lnTo>
                <a:lnTo>
                  <a:pt x="1662721" y="205412"/>
                </a:lnTo>
                <a:lnTo>
                  <a:pt x="1659674" y="187702"/>
                </a:lnTo>
                <a:lnTo>
                  <a:pt x="1636042" y="153592"/>
                </a:lnTo>
                <a:lnTo>
                  <a:pt x="1590676" y="121639"/>
                </a:lnTo>
                <a:lnTo>
                  <a:pt x="1525562" y="92339"/>
                </a:lnTo>
                <a:lnTo>
                  <a:pt x="1486218" y="78839"/>
                </a:lnTo>
                <a:lnTo>
                  <a:pt x="1442680" y="66189"/>
                </a:lnTo>
                <a:lnTo>
                  <a:pt x="1395196" y="54449"/>
                </a:lnTo>
                <a:lnTo>
                  <a:pt x="1344014" y="43681"/>
                </a:lnTo>
                <a:lnTo>
                  <a:pt x="1289381" y="33949"/>
                </a:lnTo>
                <a:lnTo>
                  <a:pt x="1231546" y="25314"/>
                </a:lnTo>
                <a:lnTo>
                  <a:pt x="1170757" y="17837"/>
                </a:lnTo>
                <a:lnTo>
                  <a:pt x="1107260" y="11580"/>
                </a:lnTo>
                <a:lnTo>
                  <a:pt x="1041305" y="6607"/>
                </a:lnTo>
                <a:lnTo>
                  <a:pt x="973138" y="2977"/>
                </a:lnTo>
                <a:lnTo>
                  <a:pt x="903008" y="754"/>
                </a:lnTo>
                <a:lnTo>
                  <a:pt x="831162" y="0"/>
                </a:lnTo>
                <a:lnTo>
                  <a:pt x="759393" y="754"/>
                </a:lnTo>
                <a:lnTo>
                  <a:pt x="689330" y="2977"/>
                </a:lnTo>
                <a:lnTo>
                  <a:pt x="621221" y="6607"/>
                </a:lnTo>
                <a:lnTo>
                  <a:pt x="555314" y="11580"/>
                </a:lnTo>
                <a:lnTo>
                  <a:pt x="491858" y="17837"/>
                </a:lnTo>
                <a:lnTo>
                  <a:pt x="431102" y="25314"/>
                </a:lnTo>
                <a:lnTo>
                  <a:pt x="373293" y="33949"/>
                </a:lnTo>
                <a:lnTo>
                  <a:pt x="318682" y="43681"/>
                </a:lnTo>
                <a:lnTo>
                  <a:pt x="267515" y="54449"/>
                </a:lnTo>
                <a:lnTo>
                  <a:pt x="220042" y="66189"/>
                </a:lnTo>
                <a:lnTo>
                  <a:pt x="176511" y="78839"/>
                </a:lnTo>
                <a:lnTo>
                  <a:pt x="137171" y="92339"/>
                </a:lnTo>
                <a:lnTo>
                  <a:pt x="72056" y="121639"/>
                </a:lnTo>
                <a:lnTo>
                  <a:pt x="26685" y="153592"/>
                </a:lnTo>
                <a:lnTo>
                  <a:pt x="3047" y="187702"/>
                </a:lnTo>
                <a:lnTo>
                  <a:pt x="0" y="205412"/>
                </a:lnTo>
                <a:close/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36963" y="4016219"/>
            <a:ext cx="965200" cy="27876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80010" marR="5080" indent="-67945">
              <a:lnSpc>
                <a:spcPts val="980"/>
              </a:lnSpc>
              <a:spcBef>
                <a:spcPts val="160"/>
              </a:spcBef>
            </a:pPr>
            <a:r>
              <a:rPr sz="850" spc="325" dirty="0">
                <a:solidFill>
                  <a:prstClr val="black"/>
                </a:solidFill>
                <a:latin typeface="Arial"/>
                <a:cs typeface="Arial"/>
              </a:rPr>
              <a:t>изпъ</a:t>
            </a:r>
            <a:r>
              <a:rPr sz="850" spc="335" dirty="0">
                <a:solidFill>
                  <a:prstClr val="black"/>
                </a:solidFill>
                <a:latin typeface="Arial"/>
                <a:cs typeface="Arial"/>
              </a:rPr>
              <a:t>л</a:t>
            </a:r>
            <a:r>
              <a:rPr sz="850" spc="320" dirty="0">
                <a:solidFill>
                  <a:prstClr val="black"/>
                </a:solidFill>
                <a:latin typeface="Arial"/>
                <a:cs typeface="Arial"/>
              </a:rPr>
              <a:t>н</a:t>
            </a:r>
            <a:r>
              <a:rPr sz="850" spc="280" dirty="0">
                <a:solidFill>
                  <a:prstClr val="black"/>
                </a:solidFill>
                <a:latin typeface="Arial"/>
                <a:cs typeface="Arial"/>
              </a:rPr>
              <a:t>има  </a:t>
            </a:r>
            <a:r>
              <a:rPr sz="850" spc="320" dirty="0">
                <a:solidFill>
                  <a:prstClr val="black"/>
                </a:solidFill>
                <a:latin typeface="Arial"/>
                <a:cs typeface="Arial"/>
              </a:rPr>
              <a:t>програма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010634" y="4508926"/>
            <a:ext cx="1200150" cy="320675"/>
          </a:xfrm>
          <a:custGeom>
            <a:avLst/>
            <a:gdLst/>
            <a:ahLst/>
            <a:cxnLst/>
            <a:rect l="l" t="t" r="r" b="b"/>
            <a:pathLst>
              <a:path w="1200150" h="320675">
                <a:moveTo>
                  <a:pt x="0" y="320200"/>
                </a:moveTo>
                <a:lnTo>
                  <a:pt x="1199594" y="320200"/>
                </a:lnTo>
                <a:lnTo>
                  <a:pt x="1199594" y="0"/>
                </a:lnTo>
                <a:lnTo>
                  <a:pt x="0" y="0"/>
                </a:lnTo>
                <a:lnTo>
                  <a:pt x="0" y="32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10634" y="4508926"/>
            <a:ext cx="1200150" cy="291105"/>
          </a:xfrm>
          <a:prstGeom prst="rect">
            <a:avLst/>
          </a:prstGeom>
          <a:ln w="4919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200660" marR="102870" indent="-86360">
              <a:lnSpc>
                <a:spcPts val="969"/>
              </a:lnSpc>
              <a:spcBef>
                <a:spcPts val="270"/>
              </a:spcBef>
            </a:pPr>
            <a:r>
              <a:rPr sz="850" spc="265" dirty="0">
                <a:solidFill>
                  <a:prstClr val="black"/>
                </a:solidFill>
                <a:latin typeface="Arial"/>
                <a:cs typeface="Arial"/>
              </a:rPr>
              <a:t>з</a:t>
            </a:r>
            <a:r>
              <a:rPr sz="850" spc="345" dirty="0">
                <a:solidFill>
                  <a:prstClr val="black"/>
                </a:solidFill>
                <a:latin typeface="Arial"/>
                <a:cs typeface="Arial"/>
              </a:rPr>
              <a:t>ареж</a:t>
            </a:r>
            <a:r>
              <a:rPr sz="850" spc="335" dirty="0">
                <a:solidFill>
                  <a:prstClr val="black"/>
                </a:solidFill>
                <a:latin typeface="Arial"/>
                <a:cs typeface="Arial"/>
              </a:rPr>
              <a:t>д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а</a:t>
            </a:r>
            <a:r>
              <a:rPr sz="850" spc="465" dirty="0">
                <a:solidFill>
                  <a:prstClr val="black"/>
                </a:solidFill>
                <a:latin typeface="Arial"/>
                <a:cs typeface="Arial"/>
              </a:rPr>
              <a:t>щ</a:t>
            </a:r>
            <a:r>
              <a:rPr sz="850" spc="220" dirty="0">
                <a:solidFill>
                  <a:prstClr val="black"/>
                </a:solidFill>
                <a:latin typeface="Arial"/>
                <a:cs typeface="Arial"/>
              </a:rPr>
              <a:t>а  </a:t>
            </a:r>
            <a:r>
              <a:rPr sz="850" spc="320" dirty="0">
                <a:solidFill>
                  <a:prstClr val="black"/>
                </a:solidFill>
                <a:latin typeface="Arial"/>
                <a:cs typeface="Arial"/>
              </a:rPr>
              <a:t>програма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724688" y="4957520"/>
            <a:ext cx="1776730" cy="412750"/>
          </a:xfrm>
          <a:custGeom>
            <a:avLst/>
            <a:gdLst/>
            <a:ahLst/>
            <a:cxnLst/>
            <a:rect l="l" t="t" r="r" b="b"/>
            <a:pathLst>
              <a:path w="1776729" h="412750">
                <a:moveTo>
                  <a:pt x="888528" y="0"/>
                </a:moveTo>
                <a:lnTo>
                  <a:pt x="815629" y="682"/>
                </a:lnTo>
                <a:lnTo>
                  <a:pt x="744358" y="2693"/>
                </a:lnTo>
                <a:lnTo>
                  <a:pt x="674942" y="5981"/>
                </a:lnTo>
                <a:lnTo>
                  <a:pt x="607611" y="10491"/>
                </a:lnTo>
                <a:lnTo>
                  <a:pt x="542592" y="16171"/>
                </a:lnTo>
                <a:lnTo>
                  <a:pt x="480114" y="22968"/>
                </a:lnTo>
                <a:lnTo>
                  <a:pt x="420404" y="30828"/>
                </a:lnTo>
                <a:lnTo>
                  <a:pt x="363692" y="39698"/>
                </a:lnTo>
                <a:lnTo>
                  <a:pt x="310205" y="49525"/>
                </a:lnTo>
                <a:lnTo>
                  <a:pt x="260172" y="60256"/>
                </a:lnTo>
                <a:lnTo>
                  <a:pt x="213820" y="71838"/>
                </a:lnTo>
                <a:lnTo>
                  <a:pt x="171379" y="84218"/>
                </a:lnTo>
                <a:lnTo>
                  <a:pt x="133076" y="97342"/>
                </a:lnTo>
                <a:lnTo>
                  <a:pt x="69798" y="125611"/>
                </a:lnTo>
                <a:lnTo>
                  <a:pt x="25812" y="156220"/>
                </a:lnTo>
                <a:lnTo>
                  <a:pt x="2944" y="188743"/>
                </a:lnTo>
                <a:lnTo>
                  <a:pt x="0" y="205590"/>
                </a:lnTo>
                <a:lnTo>
                  <a:pt x="2944" y="222614"/>
                </a:lnTo>
                <a:lnTo>
                  <a:pt x="25812" y="255436"/>
                </a:lnTo>
                <a:lnTo>
                  <a:pt x="69798" y="286276"/>
                </a:lnTo>
                <a:lnTo>
                  <a:pt x="133076" y="314717"/>
                </a:lnTo>
                <a:lnTo>
                  <a:pt x="171379" y="327908"/>
                </a:lnTo>
                <a:lnTo>
                  <a:pt x="213820" y="340343"/>
                </a:lnTo>
                <a:lnTo>
                  <a:pt x="260172" y="351969"/>
                </a:lnTo>
                <a:lnTo>
                  <a:pt x="310205" y="362736"/>
                </a:lnTo>
                <a:lnTo>
                  <a:pt x="363692" y="372591"/>
                </a:lnTo>
                <a:lnTo>
                  <a:pt x="420404" y="381481"/>
                </a:lnTo>
                <a:lnTo>
                  <a:pt x="480114" y="389355"/>
                </a:lnTo>
                <a:lnTo>
                  <a:pt x="542592" y="396160"/>
                </a:lnTo>
                <a:lnTo>
                  <a:pt x="607611" y="401845"/>
                </a:lnTo>
                <a:lnTo>
                  <a:pt x="674942" y="406358"/>
                </a:lnTo>
                <a:lnTo>
                  <a:pt x="744358" y="409645"/>
                </a:lnTo>
                <a:lnTo>
                  <a:pt x="815629" y="411656"/>
                </a:lnTo>
                <a:lnTo>
                  <a:pt x="888528" y="412338"/>
                </a:lnTo>
                <a:lnTo>
                  <a:pt x="961373" y="411656"/>
                </a:lnTo>
                <a:lnTo>
                  <a:pt x="1032597" y="409645"/>
                </a:lnTo>
                <a:lnTo>
                  <a:pt x="1101970" y="406358"/>
                </a:lnTo>
                <a:lnTo>
                  <a:pt x="1169264" y="401845"/>
                </a:lnTo>
                <a:lnTo>
                  <a:pt x="1234251" y="396160"/>
                </a:lnTo>
                <a:lnTo>
                  <a:pt x="1296702" y="389355"/>
                </a:lnTo>
                <a:lnTo>
                  <a:pt x="1356389" y="381481"/>
                </a:lnTo>
                <a:lnTo>
                  <a:pt x="1413082" y="372591"/>
                </a:lnTo>
                <a:lnTo>
                  <a:pt x="1466553" y="362736"/>
                </a:lnTo>
                <a:lnTo>
                  <a:pt x="1516574" y="351969"/>
                </a:lnTo>
                <a:lnTo>
                  <a:pt x="1562916" y="340343"/>
                </a:lnTo>
                <a:lnTo>
                  <a:pt x="1605351" y="327908"/>
                </a:lnTo>
                <a:lnTo>
                  <a:pt x="1643649" y="314717"/>
                </a:lnTo>
                <a:lnTo>
                  <a:pt x="1706922" y="286276"/>
                </a:lnTo>
                <a:lnTo>
                  <a:pt x="1750908" y="255436"/>
                </a:lnTo>
                <a:lnTo>
                  <a:pt x="1773777" y="222614"/>
                </a:lnTo>
                <a:lnTo>
                  <a:pt x="1776722" y="205590"/>
                </a:lnTo>
                <a:lnTo>
                  <a:pt x="1773777" y="188743"/>
                </a:lnTo>
                <a:lnTo>
                  <a:pt x="1750908" y="156220"/>
                </a:lnTo>
                <a:lnTo>
                  <a:pt x="1706922" y="125611"/>
                </a:lnTo>
                <a:lnTo>
                  <a:pt x="1643649" y="97342"/>
                </a:lnTo>
                <a:lnTo>
                  <a:pt x="1605351" y="84218"/>
                </a:lnTo>
                <a:lnTo>
                  <a:pt x="1562916" y="71838"/>
                </a:lnTo>
                <a:lnTo>
                  <a:pt x="1516574" y="60256"/>
                </a:lnTo>
                <a:lnTo>
                  <a:pt x="1466553" y="49525"/>
                </a:lnTo>
                <a:lnTo>
                  <a:pt x="1413082" y="39698"/>
                </a:lnTo>
                <a:lnTo>
                  <a:pt x="1356389" y="30828"/>
                </a:lnTo>
                <a:lnTo>
                  <a:pt x="1296702" y="22968"/>
                </a:lnTo>
                <a:lnTo>
                  <a:pt x="1234251" y="16171"/>
                </a:lnTo>
                <a:lnTo>
                  <a:pt x="1169264" y="10491"/>
                </a:lnTo>
                <a:lnTo>
                  <a:pt x="1101970" y="5981"/>
                </a:lnTo>
                <a:lnTo>
                  <a:pt x="1032597" y="2693"/>
                </a:lnTo>
                <a:lnTo>
                  <a:pt x="961373" y="682"/>
                </a:lnTo>
                <a:lnTo>
                  <a:pt x="888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724688" y="4957520"/>
            <a:ext cx="1776730" cy="412750"/>
          </a:xfrm>
          <a:custGeom>
            <a:avLst/>
            <a:gdLst/>
            <a:ahLst/>
            <a:cxnLst/>
            <a:rect l="l" t="t" r="r" b="b"/>
            <a:pathLst>
              <a:path w="1776729" h="412750">
                <a:moveTo>
                  <a:pt x="0" y="205590"/>
                </a:moveTo>
                <a:lnTo>
                  <a:pt x="25812" y="255436"/>
                </a:lnTo>
                <a:lnTo>
                  <a:pt x="69798" y="286276"/>
                </a:lnTo>
                <a:lnTo>
                  <a:pt x="133076" y="314717"/>
                </a:lnTo>
                <a:lnTo>
                  <a:pt x="171379" y="327908"/>
                </a:lnTo>
                <a:lnTo>
                  <a:pt x="213820" y="340343"/>
                </a:lnTo>
                <a:lnTo>
                  <a:pt x="260172" y="351969"/>
                </a:lnTo>
                <a:lnTo>
                  <a:pt x="310205" y="362736"/>
                </a:lnTo>
                <a:lnTo>
                  <a:pt x="363692" y="372591"/>
                </a:lnTo>
                <a:lnTo>
                  <a:pt x="420404" y="381481"/>
                </a:lnTo>
                <a:lnTo>
                  <a:pt x="480114" y="389355"/>
                </a:lnTo>
                <a:lnTo>
                  <a:pt x="542592" y="396160"/>
                </a:lnTo>
                <a:lnTo>
                  <a:pt x="607611" y="401845"/>
                </a:lnTo>
                <a:lnTo>
                  <a:pt x="674942" y="406358"/>
                </a:lnTo>
                <a:lnTo>
                  <a:pt x="744358" y="409645"/>
                </a:lnTo>
                <a:lnTo>
                  <a:pt x="815629" y="411656"/>
                </a:lnTo>
                <a:lnTo>
                  <a:pt x="888528" y="412338"/>
                </a:lnTo>
                <a:lnTo>
                  <a:pt x="961373" y="411656"/>
                </a:lnTo>
                <a:lnTo>
                  <a:pt x="1032597" y="409645"/>
                </a:lnTo>
                <a:lnTo>
                  <a:pt x="1101970" y="406358"/>
                </a:lnTo>
                <a:lnTo>
                  <a:pt x="1169264" y="401845"/>
                </a:lnTo>
                <a:lnTo>
                  <a:pt x="1234251" y="396160"/>
                </a:lnTo>
                <a:lnTo>
                  <a:pt x="1296702" y="389355"/>
                </a:lnTo>
                <a:lnTo>
                  <a:pt x="1356389" y="381481"/>
                </a:lnTo>
                <a:lnTo>
                  <a:pt x="1413082" y="372591"/>
                </a:lnTo>
                <a:lnTo>
                  <a:pt x="1466553" y="362736"/>
                </a:lnTo>
                <a:lnTo>
                  <a:pt x="1516574" y="351969"/>
                </a:lnTo>
                <a:lnTo>
                  <a:pt x="1562916" y="340343"/>
                </a:lnTo>
                <a:lnTo>
                  <a:pt x="1605351" y="327908"/>
                </a:lnTo>
                <a:lnTo>
                  <a:pt x="1643649" y="314717"/>
                </a:lnTo>
                <a:lnTo>
                  <a:pt x="1706922" y="286276"/>
                </a:lnTo>
                <a:lnTo>
                  <a:pt x="1750908" y="255436"/>
                </a:lnTo>
                <a:lnTo>
                  <a:pt x="1773777" y="222614"/>
                </a:lnTo>
                <a:lnTo>
                  <a:pt x="1776722" y="205590"/>
                </a:lnTo>
                <a:lnTo>
                  <a:pt x="1773777" y="188743"/>
                </a:lnTo>
                <a:lnTo>
                  <a:pt x="1750908" y="156220"/>
                </a:lnTo>
                <a:lnTo>
                  <a:pt x="1706922" y="125611"/>
                </a:lnTo>
                <a:lnTo>
                  <a:pt x="1643649" y="97342"/>
                </a:lnTo>
                <a:lnTo>
                  <a:pt x="1605351" y="84218"/>
                </a:lnTo>
                <a:lnTo>
                  <a:pt x="1562916" y="71838"/>
                </a:lnTo>
                <a:lnTo>
                  <a:pt x="1516574" y="60256"/>
                </a:lnTo>
                <a:lnTo>
                  <a:pt x="1466553" y="49525"/>
                </a:lnTo>
                <a:lnTo>
                  <a:pt x="1413082" y="39698"/>
                </a:lnTo>
                <a:lnTo>
                  <a:pt x="1356389" y="30828"/>
                </a:lnTo>
                <a:lnTo>
                  <a:pt x="1296702" y="22968"/>
                </a:lnTo>
                <a:lnTo>
                  <a:pt x="1234251" y="16171"/>
                </a:lnTo>
                <a:lnTo>
                  <a:pt x="1169264" y="10491"/>
                </a:lnTo>
                <a:lnTo>
                  <a:pt x="1101970" y="5981"/>
                </a:lnTo>
                <a:lnTo>
                  <a:pt x="1032597" y="2693"/>
                </a:lnTo>
                <a:lnTo>
                  <a:pt x="961373" y="682"/>
                </a:lnTo>
                <a:lnTo>
                  <a:pt x="888528" y="0"/>
                </a:lnTo>
                <a:lnTo>
                  <a:pt x="815629" y="682"/>
                </a:lnTo>
                <a:lnTo>
                  <a:pt x="744358" y="2693"/>
                </a:lnTo>
                <a:lnTo>
                  <a:pt x="674942" y="5981"/>
                </a:lnTo>
                <a:lnTo>
                  <a:pt x="607611" y="10491"/>
                </a:lnTo>
                <a:lnTo>
                  <a:pt x="542592" y="16171"/>
                </a:lnTo>
                <a:lnTo>
                  <a:pt x="480114" y="22968"/>
                </a:lnTo>
                <a:lnTo>
                  <a:pt x="420404" y="30828"/>
                </a:lnTo>
                <a:lnTo>
                  <a:pt x="363692" y="39698"/>
                </a:lnTo>
                <a:lnTo>
                  <a:pt x="310205" y="49525"/>
                </a:lnTo>
                <a:lnTo>
                  <a:pt x="260172" y="60256"/>
                </a:lnTo>
                <a:lnTo>
                  <a:pt x="213820" y="71838"/>
                </a:lnTo>
                <a:lnTo>
                  <a:pt x="171379" y="84218"/>
                </a:lnTo>
                <a:lnTo>
                  <a:pt x="133076" y="97342"/>
                </a:lnTo>
                <a:lnTo>
                  <a:pt x="69798" y="125611"/>
                </a:lnTo>
                <a:lnTo>
                  <a:pt x="25812" y="156220"/>
                </a:lnTo>
                <a:lnTo>
                  <a:pt x="2944" y="188743"/>
                </a:lnTo>
                <a:lnTo>
                  <a:pt x="0" y="205590"/>
                </a:lnTo>
                <a:close/>
              </a:path>
            </a:pathLst>
          </a:custGeom>
          <a:ln w="4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94173" y="5008733"/>
            <a:ext cx="1301750" cy="27876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247015">
              <a:lnSpc>
                <a:spcPts val="980"/>
              </a:lnSpc>
              <a:spcBef>
                <a:spcPts val="160"/>
              </a:spcBef>
            </a:pPr>
            <a:r>
              <a:rPr sz="850" spc="360" dirty="0">
                <a:solidFill>
                  <a:prstClr val="black"/>
                </a:solidFill>
                <a:latin typeface="Arial"/>
                <a:cs typeface="Arial"/>
              </a:rPr>
              <a:t>машинна  </a:t>
            </a:r>
            <a:r>
              <a:rPr sz="850" spc="320" dirty="0">
                <a:solidFill>
                  <a:prstClr val="black"/>
                </a:solidFill>
                <a:latin typeface="Arial"/>
                <a:cs typeface="Arial"/>
              </a:rPr>
              <a:t>програма </a:t>
            </a:r>
            <a:r>
              <a:rPr sz="850" spc="315" dirty="0">
                <a:solidFill>
                  <a:prstClr val="black"/>
                </a:solidFill>
                <a:latin typeface="Arial"/>
                <a:cs typeface="Arial"/>
              </a:rPr>
              <a:t>в</a:t>
            </a:r>
            <a:r>
              <a:rPr sz="850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850" spc="445" dirty="0">
                <a:solidFill>
                  <a:prstClr val="black"/>
                </a:solidFill>
                <a:latin typeface="Arial"/>
                <a:cs typeface="Arial"/>
              </a:rPr>
              <a:t>ОП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067224" y="5502588"/>
            <a:ext cx="1102995" cy="320040"/>
          </a:xfrm>
          <a:custGeom>
            <a:avLst/>
            <a:gdLst/>
            <a:ahLst/>
            <a:cxnLst/>
            <a:rect l="l" t="t" r="r" b="b"/>
            <a:pathLst>
              <a:path w="1102995" h="320039">
                <a:moveTo>
                  <a:pt x="0" y="319978"/>
                </a:moveTo>
                <a:lnTo>
                  <a:pt x="1102538" y="319978"/>
                </a:lnTo>
                <a:lnTo>
                  <a:pt x="1102538" y="0"/>
                </a:lnTo>
                <a:lnTo>
                  <a:pt x="0" y="0"/>
                </a:lnTo>
                <a:lnTo>
                  <a:pt x="0" y="319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255929" y="5515273"/>
            <a:ext cx="666750" cy="1429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653415" algn="l"/>
              </a:tabLst>
            </a:pPr>
            <a:r>
              <a:rPr sz="850" u="sng" spc="14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067223" y="5502589"/>
            <a:ext cx="1107440" cy="291105"/>
          </a:xfrm>
          <a:prstGeom prst="rect">
            <a:avLst/>
          </a:prstGeom>
          <a:ln w="4998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24460" marR="112395" indent="45720">
              <a:lnSpc>
                <a:spcPts val="969"/>
              </a:lnSpc>
              <a:spcBef>
                <a:spcPts val="270"/>
              </a:spcBef>
            </a:pPr>
            <a:r>
              <a:rPr sz="850" spc="310" dirty="0">
                <a:solidFill>
                  <a:prstClr val="black"/>
                </a:solidFill>
                <a:latin typeface="Arial"/>
                <a:cs typeface="Arial"/>
              </a:rPr>
              <a:t>изпълне-  </a:t>
            </a:r>
            <a:r>
              <a:rPr sz="850" spc="325" dirty="0">
                <a:solidFill>
                  <a:prstClr val="black"/>
                </a:solidFill>
                <a:latin typeface="Arial"/>
                <a:cs typeface="Arial"/>
              </a:rPr>
              <a:t>ние </a:t>
            </a:r>
            <a:r>
              <a:rPr sz="850" spc="300" dirty="0">
                <a:solidFill>
                  <a:prstClr val="black"/>
                </a:solidFill>
                <a:latin typeface="Arial"/>
                <a:cs typeface="Arial"/>
              </a:rPr>
              <a:t>от</a:t>
            </a:r>
            <a:r>
              <a:rPr sz="850" spc="-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850" spc="430" dirty="0">
                <a:solidFill>
                  <a:prstClr val="black"/>
                </a:solidFill>
                <a:latin typeface="Arial"/>
                <a:cs typeface="Arial"/>
              </a:rPr>
              <a:t>ЦП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367588" y="2280928"/>
            <a:ext cx="1846580" cy="553720"/>
          </a:xfrm>
          <a:custGeom>
            <a:avLst/>
            <a:gdLst/>
            <a:ahLst/>
            <a:cxnLst/>
            <a:rect l="l" t="t" r="r" b="b"/>
            <a:pathLst>
              <a:path w="1846579" h="553719">
                <a:moveTo>
                  <a:pt x="923057" y="0"/>
                </a:moveTo>
                <a:lnTo>
                  <a:pt x="0" y="276287"/>
                </a:lnTo>
                <a:lnTo>
                  <a:pt x="923057" y="553553"/>
                </a:lnTo>
                <a:lnTo>
                  <a:pt x="1846115" y="276287"/>
                </a:lnTo>
                <a:lnTo>
                  <a:pt x="923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367588" y="2280928"/>
            <a:ext cx="1846580" cy="553720"/>
          </a:xfrm>
          <a:custGeom>
            <a:avLst/>
            <a:gdLst/>
            <a:ahLst/>
            <a:cxnLst/>
            <a:rect l="l" t="t" r="r" b="b"/>
            <a:pathLst>
              <a:path w="1846579" h="553719">
                <a:moveTo>
                  <a:pt x="923057" y="0"/>
                </a:moveTo>
                <a:lnTo>
                  <a:pt x="0" y="276287"/>
                </a:lnTo>
                <a:lnTo>
                  <a:pt x="923057" y="553553"/>
                </a:lnTo>
                <a:lnTo>
                  <a:pt x="1846115" y="276287"/>
                </a:lnTo>
                <a:lnTo>
                  <a:pt x="923057" y="0"/>
                </a:lnTo>
                <a:close/>
              </a:path>
            </a:pathLst>
          </a:custGeom>
          <a:ln w="4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781781" y="2407111"/>
            <a:ext cx="1013460" cy="2774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20650">
              <a:lnSpc>
                <a:spcPts val="969"/>
              </a:lnSpc>
              <a:spcBef>
                <a:spcPts val="170"/>
              </a:spcBef>
            </a:pPr>
            <a:r>
              <a:rPr sz="850" spc="320" dirty="0">
                <a:solidFill>
                  <a:prstClr val="black"/>
                </a:solidFill>
                <a:latin typeface="Arial"/>
                <a:cs typeface="Arial"/>
              </a:rPr>
              <a:t>грешка </a:t>
            </a:r>
            <a:r>
              <a:rPr sz="850" spc="315" dirty="0">
                <a:solidFill>
                  <a:prstClr val="black"/>
                </a:solidFill>
                <a:latin typeface="Arial"/>
                <a:cs typeface="Arial"/>
              </a:rPr>
              <a:t>в  п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ро</a:t>
            </a:r>
            <a:r>
              <a:rPr sz="850" spc="204" dirty="0">
                <a:solidFill>
                  <a:prstClr val="black"/>
                </a:solidFill>
                <a:latin typeface="Arial"/>
                <a:cs typeface="Arial"/>
              </a:rPr>
              <a:t>г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ра</a:t>
            </a:r>
            <a:r>
              <a:rPr sz="850" spc="390" dirty="0">
                <a:solidFill>
                  <a:prstClr val="black"/>
                </a:solidFill>
                <a:latin typeface="Arial"/>
                <a:cs typeface="Arial"/>
              </a:rPr>
              <a:t>м</a:t>
            </a:r>
            <a:r>
              <a:rPr sz="850" spc="310" dirty="0">
                <a:solidFill>
                  <a:prstClr val="black"/>
                </a:solidFill>
                <a:latin typeface="Arial"/>
                <a:cs typeface="Arial"/>
              </a:rPr>
              <a:t>ата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402393" y="2928773"/>
            <a:ext cx="1370330" cy="1466850"/>
          </a:xfrm>
          <a:custGeom>
            <a:avLst/>
            <a:gdLst/>
            <a:ahLst/>
            <a:cxnLst/>
            <a:rect l="l" t="t" r="r" b="b"/>
            <a:pathLst>
              <a:path w="1370329" h="1466850">
                <a:moveTo>
                  <a:pt x="684947" y="0"/>
                </a:moveTo>
                <a:lnTo>
                  <a:pt x="615219" y="890"/>
                </a:lnTo>
                <a:lnTo>
                  <a:pt x="547470" y="4184"/>
                </a:lnTo>
                <a:lnTo>
                  <a:pt x="481548" y="8547"/>
                </a:lnTo>
                <a:lnTo>
                  <a:pt x="419280" y="14869"/>
                </a:lnTo>
                <a:lnTo>
                  <a:pt x="358992" y="22259"/>
                </a:lnTo>
                <a:lnTo>
                  <a:pt x="302052" y="30807"/>
                </a:lnTo>
                <a:lnTo>
                  <a:pt x="249224" y="41581"/>
                </a:lnTo>
                <a:lnTo>
                  <a:pt x="201571" y="53334"/>
                </a:lnTo>
                <a:lnTo>
                  <a:pt x="157268" y="67313"/>
                </a:lnTo>
                <a:lnTo>
                  <a:pt x="117228" y="81381"/>
                </a:lnTo>
                <a:lnTo>
                  <a:pt x="54960" y="112366"/>
                </a:lnTo>
                <a:lnTo>
                  <a:pt x="14615" y="146557"/>
                </a:lnTo>
                <a:lnTo>
                  <a:pt x="0" y="183953"/>
                </a:lnTo>
                <a:lnTo>
                  <a:pt x="0" y="1282513"/>
                </a:lnTo>
                <a:lnTo>
                  <a:pt x="14615" y="1319909"/>
                </a:lnTo>
                <a:lnTo>
                  <a:pt x="54960" y="1354278"/>
                </a:lnTo>
                <a:lnTo>
                  <a:pt x="117228" y="1385353"/>
                </a:lnTo>
                <a:lnTo>
                  <a:pt x="157268" y="1399332"/>
                </a:lnTo>
                <a:lnTo>
                  <a:pt x="201571" y="1413133"/>
                </a:lnTo>
                <a:lnTo>
                  <a:pt x="249224" y="1424886"/>
                </a:lnTo>
                <a:lnTo>
                  <a:pt x="302052" y="1435659"/>
                </a:lnTo>
                <a:lnTo>
                  <a:pt x="419281" y="1452666"/>
                </a:lnTo>
                <a:lnTo>
                  <a:pt x="547470" y="1463440"/>
                </a:lnTo>
                <a:lnTo>
                  <a:pt x="615219" y="1465576"/>
                </a:lnTo>
                <a:lnTo>
                  <a:pt x="684947" y="1466645"/>
                </a:lnTo>
                <a:lnTo>
                  <a:pt x="754675" y="1465576"/>
                </a:lnTo>
                <a:lnTo>
                  <a:pt x="824098" y="1463440"/>
                </a:lnTo>
                <a:lnTo>
                  <a:pt x="952136" y="1452666"/>
                </a:lnTo>
                <a:lnTo>
                  <a:pt x="1067689" y="1435659"/>
                </a:lnTo>
                <a:lnTo>
                  <a:pt x="1120823" y="1424886"/>
                </a:lnTo>
                <a:lnTo>
                  <a:pt x="1170302" y="1413133"/>
                </a:lnTo>
                <a:lnTo>
                  <a:pt x="1214148" y="1399332"/>
                </a:lnTo>
                <a:lnTo>
                  <a:pt x="1252818" y="1385353"/>
                </a:lnTo>
                <a:lnTo>
                  <a:pt x="1316761" y="1354278"/>
                </a:lnTo>
                <a:lnTo>
                  <a:pt x="1355127" y="1319909"/>
                </a:lnTo>
                <a:lnTo>
                  <a:pt x="1370047" y="1282513"/>
                </a:lnTo>
                <a:lnTo>
                  <a:pt x="1370047" y="183953"/>
                </a:lnTo>
                <a:lnTo>
                  <a:pt x="1355127" y="146557"/>
                </a:lnTo>
                <a:lnTo>
                  <a:pt x="1316761" y="112366"/>
                </a:lnTo>
                <a:lnTo>
                  <a:pt x="1252818" y="81381"/>
                </a:lnTo>
                <a:lnTo>
                  <a:pt x="1214148" y="67313"/>
                </a:lnTo>
                <a:lnTo>
                  <a:pt x="1170302" y="53334"/>
                </a:lnTo>
                <a:lnTo>
                  <a:pt x="1120823" y="41581"/>
                </a:lnTo>
                <a:lnTo>
                  <a:pt x="1067689" y="30807"/>
                </a:lnTo>
                <a:lnTo>
                  <a:pt x="1011054" y="22259"/>
                </a:lnTo>
                <a:lnTo>
                  <a:pt x="952136" y="14869"/>
                </a:lnTo>
                <a:lnTo>
                  <a:pt x="888041" y="8547"/>
                </a:lnTo>
                <a:lnTo>
                  <a:pt x="824098" y="4184"/>
                </a:lnTo>
                <a:lnTo>
                  <a:pt x="754675" y="890"/>
                </a:lnTo>
                <a:lnTo>
                  <a:pt x="6849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402393" y="2928774"/>
            <a:ext cx="1370330" cy="367665"/>
          </a:xfrm>
          <a:custGeom>
            <a:avLst/>
            <a:gdLst/>
            <a:ahLst/>
            <a:cxnLst/>
            <a:rect l="l" t="t" r="r" b="b"/>
            <a:pathLst>
              <a:path w="1370329" h="367664">
                <a:moveTo>
                  <a:pt x="684947" y="0"/>
                </a:moveTo>
                <a:lnTo>
                  <a:pt x="615219" y="890"/>
                </a:lnTo>
                <a:lnTo>
                  <a:pt x="547470" y="4184"/>
                </a:lnTo>
                <a:lnTo>
                  <a:pt x="481548" y="8547"/>
                </a:lnTo>
                <a:lnTo>
                  <a:pt x="419280" y="14869"/>
                </a:lnTo>
                <a:lnTo>
                  <a:pt x="358992" y="22259"/>
                </a:lnTo>
                <a:lnTo>
                  <a:pt x="302052" y="30807"/>
                </a:lnTo>
                <a:lnTo>
                  <a:pt x="249224" y="41581"/>
                </a:lnTo>
                <a:lnTo>
                  <a:pt x="201571" y="53334"/>
                </a:lnTo>
                <a:lnTo>
                  <a:pt x="157268" y="67313"/>
                </a:lnTo>
                <a:lnTo>
                  <a:pt x="117228" y="81381"/>
                </a:lnTo>
                <a:lnTo>
                  <a:pt x="54960" y="112366"/>
                </a:lnTo>
                <a:lnTo>
                  <a:pt x="14615" y="146557"/>
                </a:lnTo>
                <a:lnTo>
                  <a:pt x="0" y="183953"/>
                </a:lnTo>
                <a:lnTo>
                  <a:pt x="3653" y="202295"/>
                </a:lnTo>
                <a:lnTo>
                  <a:pt x="31057" y="238623"/>
                </a:lnTo>
                <a:lnTo>
                  <a:pt x="82364" y="270766"/>
                </a:lnTo>
                <a:lnTo>
                  <a:pt x="157268" y="300683"/>
                </a:lnTo>
                <a:lnTo>
                  <a:pt x="201571" y="313594"/>
                </a:lnTo>
                <a:lnTo>
                  <a:pt x="249224" y="325436"/>
                </a:lnTo>
                <a:lnTo>
                  <a:pt x="302052" y="336121"/>
                </a:lnTo>
                <a:lnTo>
                  <a:pt x="419280" y="353216"/>
                </a:lnTo>
                <a:lnTo>
                  <a:pt x="547470" y="363901"/>
                </a:lnTo>
                <a:lnTo>
                  <a:pt x="615219" y="366127"/>
                </a:lnTo>
                <a:lnTo>
                  <a:pt x="684947" y="367195"/>
                </a:lnTo>
                <a:lnTo>
                  <a:pt x="754675" y="366127"/>
                </a:lnTo>
                <a:lnTo>
                  <a:pt x="824098" y="363901"/>
                </a:lnTo>
                <a:lnTo>
                  <a:pt x="952136" y="353216"/>
                </a:lnTo>
                <a:lnTo>
                  <a:pt x="1067689" y="336121"/>
                </a:lnTo>
                <a:lnTo>
                  <a:pt x="1120823" y="325436"/>
                </a:lnTo>
                <a:lnTo>
                  <a:pt x="1170302" y="313594"/>
                </a:lnTo>
                <a:lnTo>
                  <a:pt x="1214148" y="300683"/>
                </a:lnTo>
                <a:lnTo>
                  <a:pt x="1252818" y="285814"/>
                </a:lnTo>
                <a:lnTo>
                  <a:pt x="1316761" y="254828"/>
                </a:lnTo>
                <a:lnTo>
                  <a:pt x="1355127" y="220459"/>
                </a:lnTo>
                <a:lnTo>
                  <a:pt x="1370047" y="183953"/>
                </a:lnTo>
                <a:lnTo>
                  <a:pt x="1366240" y="164721"/>
                </a:lnTo>
                <a:lnTo>
                  <a:pt x="1338532" y="129462"/>
                </a:lnTo>
                <a:lnTo>
                  <a:pt x="1287530" y="96250"/>
                </a:lnTo>
                <a:lnTo>
                  <a:pt x="1214148" y="67313"/>
                </a:lnTo>
                <a:lnTo>
                  <a:pt x="1170302" y="53334"/>
                </a:lnTo>
                <a:lnTo>
                  <a:pt x="1120823" y="41581"/>
                </a:lnTo>
                <a:lnTo>
                  <a:pt x="1067689" y="30807"/>
                </a:lnTo>
                <a:lnTo>
                  <a:pt x="1011054" y="22259"/>
                </a:lnTo>
                <a:lnTo>
                  <a:pt x="952136" y="14869"/>
                </a:lnTo>
                <a:lnTo>
                  <a:pt x="888041" y="8547"/>
                </a:lnTo>
                <a:lnTo>
                  <a:pt x="824098" y="4184"/>
                </a:lnTo>
                <a:lnTo>
                  <a:pt x="754675" y="890"/>
                </a:lnTo>
                <a:lnTo>
                  <a:pt x="6849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402393" y="2928773"/>
            <a:ext cx="1370330" cy="1466850"/>
          </a:xfrm>
          <a:custGeom>
            <a:avLst/>
            <a:gdLst/>
            <a:ahLst/>
            <a:cxnLst/>
            <a:rect l="l" t="t" r="r" b="b"/>
            <a:pathLst>
              <a:path w="1370329" h="1466850">
                <a:moveTo>
                  <a:pt x="684947" y="0"/>
                </a:moveTo>
                <a:lnTo>
                  <a:pt x="615219" y="890"/>
                </a:lnTo>
                <a:lnTo>
                  <a:pt x="547470" y="4184"/>
                </a:lnTo>
                <a:lnTo>
                  <a:pt x="481548" y="8547"/>
                </a:lnTo>
                <a:lnTo>
                  <a:pt x="419280" y="14869"/>
                </a:lnTo>
                <a:lnTo>
                  <a:pt x="358992" y="22259"/>
                </a:lnTo>
                <a:lnTo>
                  <a:pt x="302052" y="30807"/>
                </a:lnTo>
                <a:lnTo>
                  <a:pt x="249224" y="41581"/>
                </a:lnTo>
                <a:lnTo>
                  <a:pt x="201571" y="53334"/>
                </a:lnTo>
                <a:lnTo>
                  <a:pt x="157268" y="67313"/>
                </a:lnTo>
                <a:lnTo>
                  <a:pt x="117228" y="81381"/>
                </a:lnTo>
                <a:lnTo>
                  <a:pt x="54960" y="112366"/>
                </a:lnTo>
                <a:lnTo>
                  <a:pt x="14615" y="146557"/>
                </a:lnTo>
                <a:lnTo>
                  <a:pt x="0" y="183953"/>
                </a:lnTo>
                <a:lnTo>
                  <a:pt x="0" y="1282513"/>
                </a:lnTo>
                <a:lnTo>
                  <a:pt x="14615" y="1319909"/>
                </a:lnTo>
                <a:lnTo>
                  <a:pt x="54960" y="1354278"/>
                </a:lnTo>
                <a:lnTo>
                  <a:pt x="117228" y="1385353"/>
                </a:lnTo>
                <a:lnTo>
                  <a:pt x="157268" y="1399332"/>
                </a:lnTo>
                <a:lnTo>
                  <a:pt x="201571" y="1413133"/>
                </a:lnTo>
                <a:lnTo>
                  <a:pt x="249224" y="1424886"/>
                </a:lnTo>
                <a:lnTo>
                  <a:pt x="302052" y="1435659"/>
                </a:lnTo>
                <a:lnTo>
                  <a:pt x="358992" y="1444118"/>
                </a:lnTo>
                <a:lnTo>
                  <a:pt x="419281" y="1452666"/>
                </a:lnTo>
                <a:lnTo>
                  <a:pt x="481548" y="1458186"/>
                </a:lnTo>
                <a:lnTo>
                  <a:pt x="547470" y="1463440"/>
                </a:lnTo>
                <a:lnTo>
                  <a:pt x="615219" y="1465576"/>
                </a:lnTo>
                <a:lnTo>
                  <a:pt x="684947" y="1466645"/>
                </a:lnTo>
                <a:lnTo>
                  <a:pt x="754675" y="1465576"/>
                </a:lnTo>
                <a:lnTo>
                  <a:pt x="824098" y="1463440"/>
                </a:lnTo>
                <a:lnTo>
                  <a:pt x="888041" y="1458186"/>
                </a:lnTo>
                <a:lnTo>
                  <a:pt x="952136" y="1452666"/>
                </a:lnTo>
                <a:lnTo>
                  <a:pt x="1011054" y="1444118"/>
                </a:lnTo>
                <a:lnTo>
                  <a:pt x="1067689" y="1435659"/>
                </a:lnTo>
                <a:lnTo>
                  <a:pt x="1120823" y="1424886"/>
                </a:lnTo>
                <a:lnTo>
                  <a:pt x="1170302" y="1413133"/>
                </a:lnTo>
                <a:lnTo>
                  <a:pt x="1214148" y="1399332"/>
                </a:lnTo>
                <a:lnTo>
                  <a:pt x="1252818" y="1385353"/>
                </a:lnTo>
                <a:lnTo>
                  <a:pt x="1316761" y="1354278"/>
                </a:lnTo>
                <a:lnTo>
                  <a:pt x="1355127" y="1319909"/>
                </a:lnTo>
                <a:lnTo>
                  <a:pt x="1370047" y="1282513"/>
                </a:lnTo>
                <a:lnTo>
                  <a:pt x="1370047" y="183953"/>
                </a:lnTo>
                <a:lnTo>
                  <a:pt x="1355127" y="146557"/>
                </a:lnTo>
                <a:lnTo>
                  <a:pt x="1316761" y="112366"/>
                </a:lnTo>
                <a:lnTo>
                  <a:pt x="1252818" y="81381"/>
                </a:lnTo>
                <a:lnTo>
                  <a:pt x="1214148" y="67313"/>
                </a:lnTo>
                <a:lnTo>
                  <a:pt x="1170302" y="53334"/>
                </a:lnTo>
                <a:lnTo>
                  <a:pt x="1120823" y="41581"/>
                </a:lnTo>
                <a:lnTo>
                  <a:pt x="1067689" y="30807"/>
                </a:lnTo>
                <a:lnTo>
                  <a:pt x="1011054" y="22259"/>
                </a:lnTo>
                <a:lnTo>
                  <a:pt x="952136" y="14869"/>
                </a:lnTo>
                <a:lnTo>
                  <a:pt x="888041" y="8547"/>
                </a:lnTo>
                <a:lnTo>
                  <a:pt x="824098" y="4184"/>
                </a:lnTo>
                <a:lnTo>
                  <a:pt x="754675" y="890"/>
                </a:lnTo>
                <a:lnTo>
                  <a:pt x="684947" y="0"/>
                </a:lnTo>
                <a:close/>
              </a:path>
            </a:pathLst>
          </a:custGeom>
          <a:ln w="60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402393" y="3112728"/>
            <a:ext cx="1370330" cy="183515"/>
          </a:xfrm>
          <a:custGeom>
            <a:avLst/>
            <a:gdLst/>
            <a:ahLst/>
            <a:cxnLst/>
            <a:rect l="l" t="t" r="r" b="b"/>
            <a:pathLst>
              <a:path w="1370329" h="183514">
                <a:moveTo>
                  <a:pt x="0" y="0"/>
                </a:moveTo>
                <a:lnTo>
                  <a:pt x="14615" y="36505"/>
                </a:lnTo>
                <a:lnTo>
                  <a:pt x="54960" y="70874"/>
                </a:lnTo>
                <a:lnTo>
                  <a:pt x="117228" y="101860"/>
                </a:lnTo>
                <a:lnTo>
                  <a:pt x="157268" y="116729"/>
                </a:lnTo>
                <a:lnTo>
                  <a:pt x="201571" y="129640"/>
                </a:lnTo>
                <a:lnTo>
                  <a:pt x="249224" y="141482"/>
                </a:lnTo>
                <a:lnTo>
                  <a:pt x="302052" y="152167"/>
                </a:lnTo>
                <a:lnTo>
                  <a:pt x="358992" y="160714"/>
                </a:lnTo>
                <a:lnTo>
                  <a:pt x="419281" y="169262"/>
                </a:lnTo>
                <a:lnTo>
                  <a:pt x="481548" y="174515"/>
                </a:lnTo>
                <a:lnTo>
                  <a:pt x="547470" y="179947"/>
                </a:lnTo>
                <a:lnTo>
                  <a:pt x="615219" y="182173"/>
                </a:lnTo>
                <a:lnTo>
                  <a:pt x="684947" y="183241"/>
                </a:lnTo>
                <a:lnTo>
                  <a:pt x="754675" y="182173"/>
                </a:lnTo>
                <a:lnTo>
                  <a:pt x="824098" y="179947"/>
                </a:lnTo>
                <a:lnTo>
                  <a:pt x="888041" y="174515"/>
                </a:lnTo>
                <a:lnTo>
                  <a:pt x="952136" y="169262"/>
                </a:lnTo>
                <a:lnTo>
                  <a:pt x="1011054" y="160714"/>
                </a:lnTo>
                <a:lnTo>
                  <a:pt x="1067689" y="152167"/>
                </a:lnTo>
                <a:lnTo>
                  <a:pt x="1120823" y="141482"/>
                </a:lnTo>
                <a:lnTo>
                  <a:pt x="1170302" y="129640"/>
                </a:lnTo>
                <a:lnTo>
                  <a:pt x="1214148" y="116729"/>
                </a:lnTo>
                <a:lnTo>
                  <a:pt x="1252818" y="101860"/>
                </a:lnTo>
                <a:lnTo>
                  <a:pt x="1316761" y="70874"/>
                </a:lnTo>
                <a:lnTo>
                  <a:pt x="1355127" y="36505"/>
                </a:lnTo>
                <a:lnTo>
                  <a:pt x="1366240" y="18341"/>
                </a:lnTo>
                <a:lnTo>
                  <a:pt x="1370047" y="0"/>
                </a:lnTo>
              </a:path>
            </a:pathLst>
          </a:custGeom>
          <a:ln w="44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569189" y="3427405"/>
            <a:ext cx="1094740" cy="663002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969"/>
              </a:lnSpc>
              <a:spcBef>
                <a:spcPts val="170"/>
              </a:spcBef>
            </a:pPr>
            <a:r>
              <a:rPr sz="850" spc="315" dirty="0">
                <a:solidFill>
                  <a:prstClr val="black"/>
                </a:solidFill>
                <a:latin typeface="Arial"/>
                <a:cs typeface="Arial"/>
              </a:rPr>
              <a:t>библиотека  </a:t>
            </a:r>
            <a:r>
              <a:rPr sz="850" spc="300" dirty="0">
                <a:solidFill>
                  <a:prstClr val="black"/>
                </a:solidFill>
                <a:latin typeface="Arial"/>
                <a:cs typeface="Arial"/>
              </a:rPr>
              <a:t>от </a:t>
            </a:r>
            <a:r>
              <a:rPr sz="850" spc="310" dirty="0">
                <a:solidFill>
                  <a:prstClr val="black"/>
                </a:solidFill>
                <a:latin typeface="Arial"/>
                <a:cs typeface="Arial"/>
              </a:rPr>
              <a:t>обектни</a:t>
            </a:r>
            <a:r>
              <a:rPr sz="85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и  </a:t>
            </a:r>
            <a:r>
              <a:rPr sz="850" spc="335" dirty="0">
                <a:solidFill>
                  <a:prstClr val="black"/>
                </a:solidFill>
                <a:latin typeface="Arial"/>
                <a:cs typeface="Arial"/>
              </a:rPr>
              <a:t>изпълними  </a:t>
            </a:r>
            <a:r>
              <a:rPr sz="850" spc="295" dirty="0">
                <a:solidFill>
                  <a:prstClr val="black"/>
                </a:solidFill>
                <a:latin typeface="Arial"/>
                <a:cs typeface="Arial"/>
              </a:rPr>
              <a:t>(свързани)  </a:t>
            </a:r>
            <a:r>
              <a:rPr sz="850" spc="320" dirty="0">
                <a:solidFill>
                  <a:prstClr val="black"/>
                </a:solidFill>
                <a:latin typeface="Arial"/>
                <a:cs typeface="Arial"/>
              </a:rPr>
              <a:t>програми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24512" y="2550626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0954" y="0"/>
                </a:lnTo>
              </a:path>
            </a:pathLst>
          </a:custGeom>
          <a:ln w="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51661" y="2516524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79" h="69850">
                <a:moveTo>
                  <a:pt x="0" y="0"/>
                </a:moveTo>
                <a:lnTo>
                  <a:pt x="0" y="69539"/>
                </a:lnTo>
                <a:lnTo>
                  <a:pt x="119207" y="341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570894" y="2352694"/>
            <a:ext cx="1905" cy="64769"/>
          </a:xfrm>
          <a:custGeom>
            <a:avLst/>
            <a:gdLst/>
            <a:ahLst/>
            <a:cxnLst/>
            <a:rect l="l" t="t" r="r" b="b"/>
            <a:pathLst>
              <a:path w="1905" h="64769">
                <a:moveTo>
                  <a:pt x="913" y="-3747"/>
                </a:moveTo>
                <a:lnTo>
                  <a:pt x="913" y="68033"/>
                </a:lnTo>
              </a:path>
            </a:pathLst>
          </a:custGeom>
          <a:ln w="93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527048" y="2414754"/>
            <a:ext cx="92075" cy="47625"/>
          </a:xfrm>
          <a:custGeom>
            <a:avLst/>
            <a:gdLst/>
            <a:ahLst/>
            <a:cxnLst/>
            <a:rect l="l" t="t" r="r" b="b"/>
            <a:pathLst>
              <a:path w="92075" h="47625">
                <a:moveTo>
                  <a:pt x="91498" y="0"/>
                </a:moveTo>
                <a:lnTo>
                  <a:pt x="0" y="0"/>
                </a:lnTo>
                <a:lnTo>
                  <a:pt x="43846" y="47101"/>
                </a:lnTo>
                <a:lnTo>
                  <a:pt x="91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616567" y="2834481"/>
            <a:ext cx="1666875" cy="74930"/>
          </a:xfrm>
          <a:custGeom>
            <a:avLst/>
            <a:gdLst/>
            <a:ahLst/>
            <a:cxnLst/>
            <a:rect l="l" t="t" r="r" b="b"/>
            <a:pathLst>
              <a:path w="1666875" h="74930">
                <a:moveTo>
                  <a:pt x="1666619" y="0"/>
                </a:moveTo>
                <a:lnTo>
                  <a:pt x="1666619" y="47012"/>
                </a:lnTo>
                <a:lnTo>
                  <a:pt x="0" y="47012"/>
                </a:lnTo>
                <a:lnTo>
                  <a:pt x="0" y="74792"/>
                </a:lnTo>
              </a:path>
            </a:pathLst>
          </a:custGeom>
          <a:ln w="43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556278" y="2907315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9207" y="0"/>
                </a:moveTo>
                <a:lnTo>
                  <a:pt x="0" y="0"/>
                </a:lnTo>
                <a:lnTo>
                  <a:pt x="60288" y="69539"/>
                </a:lnTo>
                <a:lnTo>
                  <a:pt x="11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391642" y="2740244"/>
            <a:ext cx="273050" cy="121285"/>
          </a:xfrm>
          <a:custGeom>
            <a:avLst/>
            <a:gdLst/>
            <a:ahLst/>
            <a:cxnLst/>
            <a:rect l="l" t="t" r="r" b="b"/>
            <a:pathLst>
              <a:path w="273050" h="121285">
                <a:moveTo>
                  <a:pt x="0" y="120950"/>
                </a:moveTo>
                <a:lnTo>
                  <a:pt x="272821" y="120950"/>
                </a:lnTo>
                <a:lnTo>
                  <a:pt x="272821" y="0"/>
                </a:lnTo>
                <a:lnTo>
                  <a:pt x="0" y="0"/>
                </a:lnTo>
                <a:lnTo>
                  <a:pt x="0" y="1209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192045" y="2718569"/>
            <a:ext cx="1414780" cy="5995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spcBef>
                <a:spcPts val="95"/>
              </a:spcBef>
            </a:pPr>
            <a:r>
              <a:rPr sz="850" spc="325" dirty="0">
                <a:solidFill>
                  <a:prstClr val="black"/>
                </a:solidFill>
                <a:latin typeface="Arial"/>
                <a:cs typeface="Arial"/>
              </a:rPr>
              <a:t>не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92455" indent="62230">
              <a:lnSpc>
                <a:spcPts val="980"/>
              </a:lnSpc>
            </a:pPr>
            <a:r>
              <a:rPr sz="850" spc="310" dirty="0">
                <a:solidFill>
                  <a:prstClr val="black"/>
                </a:solidFill>
                <a:latin typeface="Arial"/>
                <a:cs typeface="Arial"/>
              </a:rPr>
              <a:t>обектна  </a:t>
            </a:r>
            <a:r>
              <a:rPr sz="850" spc="315" dirty="0">
                <a:solidFill>
                  <a:prstClr val="black"/>
                </a:solidFill>
                <a:latin typeface="Arial"/>
                <a:cs typeface="Arial"/>
              </a:rPr>
              <a:t>п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ро</a:t>
            </a:r>
            <a:r>
              <a:rPr sz="850" spc="204" dirty="0">
                <a:solidFill>
                  <a:prstClr val="black"/>
                </a:solidFill>
                <a:latin typeface="Arial"/>
                <a:cs typeface="Arial"/>
              </a:rPr>
              <a:t>г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ра</a:t>
            </a:r>
            <a:r>
              <a:rPr sz="850" spc="390" dirty="0">
                <a:solidFill>
                  <a:prstClr val="black"/>
                </a:solidFill>
                <a:latin typeface="Arial"/>
                <a:cs typeface="Arial"/>
              </a:rPr>
              <a:t>м</a:t>
            </a:r>
            <a:r>
              <a:rPr sz="850" spc="330" dirty="0">
                <a:solidFill>
                  <a:prstClr val="black"/>
                </a:solidFill>
                <a:latin typeface="Arial"/>
                <a:cs typeface="Arial"/>
              </a:rPr>
              <a:t>а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16566" y="3401836"/>
            <a:ext cx="0" cy="49530"/>
          </a:xfrm>
          <a:custGeom>
            <a:avLst/>
            <a:gdLst/>
            <a:ahLst/>
            <a:cxnLst/>
            <a:rect l="l" t="t" r="r" b="b"/>
            <a:pathLst>
              <a:path h="49529">
                <a:moveTo>
                  <a:pt x="0" y="0"/>
                </a:moveTo>
                <a:lnTo>
                  <a:pt x="0" y="49238"/>
                </a:lnTo>
              </a:path>
            </a:pathLst>
          </a:custGeom>
          <a:ln w="7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556278" y="3449115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9207" y="0"/>
                </a:moveTo>
                <a:lnTo>
                  <a:pt x="0" y="0"/>
                </a:lnTo>
                <a:lnTo>
                  <a:pt x="60288" y="69539"/>
                </a:lnTo>
                <a:lnTo>
                  <a:pt x="11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616566" y="3852639"/>
            <a:ext cx="0" cy="49530"/>
          </a:xfrm>
          <a:custGeom>
            <a:avLst/>
            <a:gdLst/>
            <a:ahLst/>
            <a:cxnLst/>
            <a:rect l="l" t="t" r="r" b="b"/>
            <a:pathLst>
              <a:path h="49529">
                <a:moveTo>
                  <a:pt x="0" y="0"/>
                </a:moveTo>
                <a:lnTo>
                  <a:pt x="0" y="49149"/>
                </a:lnTo>
              </a:path>
            </a:pathLst>
          </a:custGeom>
          <a:ln w="7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556278" y="3899829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9207" y="0"/>
                </a:moveTo>
                <a:lnTo>
                  <a:pt x="0" y="0"/>
                </a:lnTo>
                <a:lnTo>
                  <a:pt x="60288" y="69539"/>
                </a:lnTo>
                <a:lnTo>
                  <a:pt x="11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616567" y="4395418"/>
            <a:ext cx="0" cy="48260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0"/>
                </a:moveTo>
                <a:lnTo>
                  <a:pt x="0" y="48169"/>
                </a:lnTo>
              </a:path>
            </a:pathLst>
          </a:custGeom>
          <a:ln w="7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556278" y="4441630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9207" y="0"/>
                </a:moveTo>
                <a:lnTo>
                  <a:pt x="0" y="0"/>
                </a:lnTo>
                <a:lnTo>
                  <a:pt x="60288" y="69539"/>
                </a:lnTo>
                <a:lnTo>
                  <a:pt x="11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616567" y="4832243"/>
            <a:ext cx="0" cy="49530"/>
          </a:xfrm>
          <a:custGeom>
            <a:avLst/>
            <a:gdLst/>
            <a:ahLst/>
            <a:cxnLst/>
            <a:rect l="l" t="t" r="r" b="b"/>
            <a:pathLst>
              <a:path h="49529">
                <a:moveTo>
                  <a:pt x="0" y="0"/>
                </a:moveTo>
                <a:lnTo>
                  <a:pt x="0" y="49416"/>
                </a:lnTo>
              </a:path>
            </a:pathLst>
          </a:custGeom>
          <a:ln w="7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556278" y="4879433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9207" y="0"/>
                </a:moveTo>
                <a:lnTo>
                  <a:pt x="0" y="0"/>
                </a:lnTo>
                <a:lnTo>
                  <a:pt x="60288" y="69628"/>
                </a:lnTo>
                <a:lnTo>
                  <a:pt x="11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616567" y="5379474"/>
            <a:ext cx="0" cy="49530"/>
          </a:xfrm>
          <a:custGeom>
            <a:avLst/>
            <a:gdLst/>
            <a:ahLst/>
            <a:cxnLst/>
            <a:rect l="l" t="t" r="r" b="b"/>
            <a:pathLst>
              <a:path h="49529">
                <a:moveTo>
                  <a:pt x="0" y="0"/>
                </a:moveTo>
                <a:lnTo>
                  <a:pt x="0" y="49149"/>
                </a:lnTo>
              </a:path>
            </a:pathLst>
          </a:custGeom>
          <a:ln w="7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556278" y="5426486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9207" y="0"/>
                </a:moveTo>
                <a:lnTo>
                  <a:pt x="0" y="0"/>
                </a:lnTo>
                <a:lnTo>
                  <a:pt x="60288" y="69539"/>
                </a:lnTo>
                <a:lnTo>
                  <a:pt x="11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446298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3037" y="0"/>
                </a:moveTo>
                <a:lnTo>
                  <a:pt x="3806" y="0"/>
                </a:lnTo>
                <a:lnTo>
                  <a:pt x="0" y="2225"/>
                </a:lnTo>
                <a:lnTo>
                  <a:pt x="1826" y="3294"/>
                </a:lnTo>
                <a:lnTo>
                  <a:pt x="3806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497606" y="3210225"/>
            <a:ext cx="37465" cy="4445"/>
          </a:xfrm>
          <a:custGeom>
            <a:avLst/>
            <a:gdLst/>
            <a:ahLst/>
            <a:cxnLst/>
            <a:rect l="l" t="t" r="r" b="b"/>
            <a:pathLst>
              <a:path w="37464" h="4444">
                <a:moveTo>
                  <a:pt x="33037" y="0"/>
                </a:moveTo>
                <a:lnTo>
                  <a:pt x="1979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843" y="3294"/>
                </a:lnTo>
                <a:lnTo>
                  <a:pt x="36843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549063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600370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407" y="4362"/>
                </a:lnTo>
                <a:lnTo>
                  <a:pt x="36386" y="3294"/>
                </a:lnTo>
                <a:lnTo>
                  <a:pt x="36386" y="2225"/>
                </a:lnTo>
                <a:lnTo>
                  <a:pt x="34407" y="1157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651371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702678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753984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3037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805292" y="3210225"/>
            <a:ext cx="37465" cy="4445"/>
          </a:xfrm>
          <a:custGeom>
            <a:avLst/>
            <a:gdLst/>
            <a:ahLst/>
            <a:cxnLst/>
            <a:rect l="l" t="t" r="r" b="b"/>
            <a:pathLst>
              <a:path w="37464" h="4444">
                <a:moveTo>
                  <a:pt x="33037" y="0"/>
                </a:moveTo>
                <a:lnTo>
                  <a:pt x="1979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843" y="3294"/>
                </a:lnTo>
                <a:lnTo>
                  <a:pt x="36843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856749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711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711" y="1157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908056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407" y="4362"/>
                </a:lnTo>
                <a:lnTo>
                  <a:pt x="36386" y="3294"/>
                </a:lnTo>
                <a:lnTo>
                  <a:pt x="36386" y="2225"/>
                </a:lnTo>
                <a:lnTo>
                  <a:pt x="34407" y="1157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959057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711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711" y="1157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010364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061670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3037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112976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3037" y="0"/>
                </a:moveTo>
                <a:lnTo>
                  <a:pt x="1979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164284" y="3210225"/>
            <a:ext cx="37465" cy="4445"/>
          </a:xfrm>
          <a:custGeom>
            <a:avLst/>
            <a:gdLst/>
            <a:ahLst/>
            <a:cxnLst/>
            <a:rect l="l" t="t" r="r" b="b"/>
            <a:pathLst>
              <a:path w="37464" h="4444">
                <a:moveTo>
                  <a:pt x="33037" y="0"/>
                </a:moveTo>
                <a:lnTo>
                  <a:pt x="1979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843" y="3294"/>
                </a:lnTo>
                <a:lnTo>
                  <a:pt x="36843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215741" y="321022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4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407" y="4362"/>
                </a:lnTo>
                <a:lnTo>
                  <a:pt x="36234" y="3294"/>
                </a:lnTo>
                <a:lnTo>
                  <a:pt x="36234" y="2225"/>
                </a:lnTo>
                <a:lnTo>
                  <a:pt x="34407" y="1157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266591" y="3210225"/>
            <a:ext cx="24130" cy="4445"/>
          </a:xfrm>
          <a:custGeom>
            <a:avLst/>
            <a:gdLst/>
            <a:ahLst/>
            <a:cxnLst/>
            <a:rect l="l" t="t" r="r" b="b"/>
            <a:pathLst>
              <a:path w="24129" h="4444">
                <a:moveTo>
                  <a:pt x="22227" y="0"/>
                </a:moveTo>
                <a:lnTo>
                  <a:pt x="1979" y="0"/>
                </a:lnTo>
                <a:lnTo>
                  <a:pt x="0" y="1157"/>
                </a:lnTo>
                <a:lnTo>
                  <a:pt x="0" y="4362"/>
                </a:lnTo>
                <a:lnTo>
                  <a:pt x="20248" y="4362"/>
                </a:lnTo>
                <a:lnTo>
                  <a:pt x="22227" y="3294"/>
                </a:lnTo>
                <a:lnTo>
                  <a:pt x="24054" y="2225"/>
                </a:lnTo>
                <a:lnTo>
                  <a:pt x="22227" y="1157"/>
                </a:lnTo>
                <a:lnTo>
                  <a:pt x="222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83185" y="3178081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79" h="69850">
                <a:moveTo>
                  <a:pt x="0" y="0"/>
                </a:moveTo>
                <a:lnTo>
                  <a:pt x="0" y="69539"/>
                </a:lnTo>
                <a:lnTo>
                  <a:pt x="119207" y="343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369356" y="368355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3037" y="0"/>
                </a:moveTo>
                <a:lnTo>
                  <a:pt x="3806" y="0"/>
                </a:lnTo>
                <a:lnTo>
                  <a:pt x="1826" y="1068"/>
                </a:lnTo>
                <a:lnTo>
                  <a:pt x="0" y="1958"/>
                </a:lnTo>
                <a:lnTo>
                  <a:pt x="3806" y="4184"/>
                </a:lnTo>
                <a:lnTo>
                  <a:pt x="34863" y="4184"/>
                </a:lnTo>
                <a:lnTo>
                  <a:pt x="34863" y="3027"/>
                </a:lnTo>
                <a:lnTo>
                  <a:pt x="36690" y="1958"/>
                </a:lnTo>
                <a:lnTo>
                  <a:pt x="34863" y="1068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318050" y="368355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2884" y="0"/>
                </a:moveTo>
                <a:lnTo>
                  <a:pt x="3653" y="0"/>
                </a:lnTo>
                <a:lnTo>
                  <a:pt x="1826" y="1068"/>
                </a:lnTo>
                <a:lnTo>
                  <a:pt x="0" y="1958"/>
                </a:lnTo>
                <a:lnTo>
                  <a:pt x="1826" y="3027"/>
                </a:lnTo>
                <a:lnTo>
                  <a:pt x="3653" y="4184"/>
                </a:lnTo>
                <a:lnTo>
                  <a:pt x="34863" y="4184"/>
                </a:lnTo>
                <a:lnTo>
                  <a:pt x="34863" y="3027"/>
                </a:lnTo>
                <a:lnTo>
                  <a:pt x="36690" y="1958"/>
                </a:lnTo>
                <a:lnTo>
                  <a:pt x="34863" y="1068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266592" y="3683555"/>
            <a:ext cx="37465" cy="4445"/>
          </a:xfrm>
          <a:custGeom>
            <a:avLst/>
            <a:gdLst/>
            <a:ahLst/>
            <a:cxnLst/>
            <a:rect l="l" t="t" r="r" b="b"/>
            <a:pathLst>
              <a:path w="37464" h="4445">
                <a:moveTo>
                  <a:pt x="33037" y="0"/>
                </a:moveTo>
                <a:lnTo>
                  <a:pt x="3806" y="0"/>
                </a:lnTo>
                <a:lnTo>
                  <a:pt x="1979" y="1068"/>
                </a:lnTo>
                <a:lnTo>
                  <a:pt x="0" y="1958"/>
                </a:lnTo>
                <a:lnTo>
                  <a:pt x="1979" y="3027"/>
                </a:lnTo>
                <a:lnTo>
                  <a:pt x="3806" y="4184"/>
                </a:lnTo>
                <a:lnTo>
                  <a:pt x="34863" y="4184"/>
                </a:lnTo>
                <a:lnTo>
                  <a:pt x="34863" y="3027"/>
                </a:lnTo>
                <a:lnTo>
                  <a:pt x="36843" y="1958"/>
                </a:lnTo>
                <a:lnTo>
                  <a:pt x="34863" y="1068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215741" y="3683554"/>
            <a:ext cx="36830" cy="2540"/>
          </a:xfrm>
          <a:custGeom>
            <a:avLst/>
            <a:gdLst/>
            <a:ahLst/>
            <a:cxnLst/>
            <a:rect l="l" t="t" r="r" b="b"/>
            <a:pathLst>
              <a:path w="36829" h="2539">
                <a:moveTo>
                  <a:pt x="0" y="1923"/>
                </a:moveTo>
                <a:lnTo>
                  <a:pt x="36234" y="1923"/>
                </a:lnTo>
                <a:lnTo>
                  <a:pt x="36234" y="0"/>
                </a:lnTo>
                <a:lnTo>
                  <a:pt x="0" y="0"/>
                </a:lnTo>
                <a:lnTo>
                  <a:pt x="0" y="1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164284" y="3683554"/>
            <a:ext cx="37465" cy="2540"/>
          </a:xfrm>
          <a:custGeom>
            <a:avLst/>
            <a:gdLst/>
            <a:ahLst/>
            <a:cxnLst/>
            <a:rect l="l" t="t" r="r" b="b"/>
            <a:pathLst>
              <a:path w="37464" h="2539">
                <a:moveTo>
                  <a:pt x="0" y="1923"/>
                </a:moveTo>
                <a:lnTo>
                  <a:pt x="36843" y="1923"/>
                </a:lnTo>
                <a:lnTo>
                  <a:pt x="36843" y="0"/>
                </a:lnTo>
                <a:lnTo>
                  <a:pt x="0" y="0"/>
                </a:lnTo>
                <a:lnTo>
                  <a:pt x="0" y="1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549063" y="3683554"/>
            <a:ext cx="36830" cy="2540"/>
          </a:xfrm>
          <a:custGeom>
            <a:avLst/>
            <a:gdLst/>
            <a:ahLst/>
            <a:cxnLst/>
            <a:rect l="l" t="t" r="r" b="b"/>
            <a:pathLst>
              <a:path w="36829" h="2539">
                <a:moveTo>
                  <a:pt x="0" y="1923"/>
                </a:moveTo>
                <a:lnTo>
                  <a:pt x="36690" y="1923"/>
                </a:lnTo>
                <a:lnTo>
                  <a:pt x="36690" y="0"/>
                </a:lnTo>
                <a:lnTo>
                  <a:pt x="0" y="0"/>
                </a:lnTo>
                <a:lnTo>
                  <a:pt x="0" y="1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497606" y="3683554"/>
            <a:ext cx="37465" cy="2540"/>
          </a:xfrm>
          <a:custGeom>
            <a:avLst/>
            <a:gdLst/>
            <a:ahLst/>
            <a:cxnLst/>
            <a:rect l="l" t="t" r="r" b="b"/>
            <a:pathLst>
              <a:path w="37464" h="2539">
                <a:moveTo>
                  <a:pt x="0" y="1923"/>
                </a:moveTo>
                <a:lnTo>
                  <a:pt x="36843" y="1923"/>
                </a:lnTo>
                <a:lnTo>
                  <a:pt x="36843" y="0"/>
                </a:lnTo>
                <a:lnTo>
                  <a:pt x="0" y="0"/>
                </a:lnTo>
                <a:lnTo>
                  <a:pt x="0" y="1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446298" y="368355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3037" y="0"/>
                </a:moveTo>
                <a:lnTo>
                  <a:pt x="3806" y="0"/>
                </a:lnTo>
                <a:lnTo>
                  <a:pt x="1826" y="1068"/>
                </a:lnTo>
                <a:lnTo>
                  <a:pt x="0" y="1958"/>
                </a:lnTo>
                <a:lnTo>
                  <a:pt x="3806" y="4184"/>
                </a:lnTo>
                <a:lnTo>
                  <a:pt x="34863" y="4184"/>
                </a:lnTo>
                <a:lnTo>
                  <a:pt x="34863" y="3027"/>
                </a:lnTo>
                <a:lnTo>
                  <a:pt x="36690" y="1958"/>
                </a:lnTo>
                <a:lnTo>
                  <a:pt x="34863" y="1068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394992" y="368355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3037" y="0"/>
                </a:moveTo>
                <a:lnTo>
                  <a:pt x="3806" y="0"/>
                </a:lnTo>
                <a:lnTo>
                  <a:pt x="1826" y="1068"/>
                </a:lnTo>
                <a:lnTo>
                  <a:pt x="0" y="1958"/>
                </a:lnTo>
                <a:lnTo>
                  <a:pt x="3806" y="4184"/>
                </a:lnTo>
                <a:lnTo>
                  <a:pt x="34863" y="4184"/>
                </a:lnTo>
                <a:lnTo>
                  <a:pt x="34863" y="3027"/>
                </a:lnTo>
                <a:lnTo>
                  <a:pt x="36690" y="1958"/>
                </a:lnTo>
                <a:lnTo>
                  <a:pt x="34863" y="1068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343685" y="368355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2884" y="0"/>
                </a:moveTo>
                <a:lnTo>
                  <a:pt x="3653" y="0"/>
                </a:lnTo>
                <a:lnTo>
                  <a:pt x="1826" y="1068"/>
                </a:lnTo>
                <a:lnTo>
                  <a:pt x="0" y="1958"/>
                </a:lnTo>
                <a:lnTo>
                  <a:pt x="1826" y="3027"/>
                </a:lnTo>
                <a:lnTo>
                  <a:pt x="3653" y="4184"/>
                </a:lnTo>
                <a:lnTo>
                  <a:pt x="34863" y="4184"/>
                </a:lnTo>
                <a:lnTo>
                  <a:pt x="34863" y="3027"/>
                </a:lnTo>
                <a:lnTo>
                  <a:pt x="36690" y="1958"/>
                </a:lnTo>
                <a:lnTo>
                  <a:pt x="34863" y="1068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292684" y="3683555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3037" y="0"/>
                </a:moveTo>
                <a:lnTo>
                  <a:pt x="3349" y="0"/>
                </a:lnTo>
                <a:lnTo>
                  <a:pt x="1826" y="1068"/>
                </a:lnTo>
                <a:lnTo>
                  <a:pt x="0" y="1958"/>
                </a:lnTo>
                <a:lnTo>
                  <a:pt x="1826" y="3027"/>
                </a:lnTo>
                <a:lnTo>
                  <a:pt x="3349" y="4184"/>
                </a:lnTo>
                <a:lnTo>
                  <a:pt x="34407" y="4184"/>
                </a:lnTo>
                <a:lnTo>
                  <a:pt x="34407" y="3027"/>
                </a:lnTo>
                <a:lnTo>
                  <a:pt x="36386" y="1958"/>
                </a:lnTo>
                <a:lnTo>
                  <a:pt x="34407" y="1068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153228" y="3650343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79" h="69850">
                <a:moveTo>
                  <a:pt x="119207" y="0"/>
                </a:moveTo>
                <a:lnTo>
                  <a:pt x="0" y="35170"/>
                </a:lnTo>
                <a:lnTo>
                  <a:pt x="119207" y="69539"/>
                </a:lnTo>
                <a:lnTo>
                  <a:pt x="11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561701" y="4157686"/>
            <a:ext cx="37465" cy="4445"/>
          </a:xfrm>
          <a:custGeom>
            <a:avLst/>
            <a:gdLst/>
            <a:ahLst/>
            <a:cxnLst/>
            <a:rect l="l" t="t" r="r" b="b"/>
            <a:pathLst>
              <a:path w="37464" h="4445">
                <a:moveTo>
                  <a:pt x="33037" y="0"/>
                </a:moveTo>
                <a:lnTo>
                  <a:pt x="3806" y="0"/>
                </a:lnTo>
                <a:lnTo>
                  <a:pt x="1979" y="1157"/>
                </a:lnTo>
                <a:lnTo>
                  <a:pt x="0" y="2225"/>
                </a:lnTo>
                <a:lnTo>
                  <a:pt x="1979" y="3294"/>
                </a:lnTo>
                <a:lnTo>
                  <a:pt x="3806" y="4362"/>
                </a:lnTo>
                <a:lnTo>
                  <a:pt x="34863" y="4362"/>
                </a:lnTo>
                <a:lnTo>
                  <a:pt x="36843" y="3294"/>
                </a:lnTo>
                <a:lnTo>
                  <a:pt x="36843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5613158" y="415768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711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711" y="1157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5664465" y="415768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386" y="3294"/>
                </a:lnTo>
                <a:lnTo>
                  <a:pt x="36386" y="2225"/>
                </a:lnTo>
                <a:lnTo>
                  <a:pt x="34863" y="1157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715466" y="415768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711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711" y="1157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766773" y="415768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818079" y="415768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3037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869385" y="415768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3037" y="0"/>
                </a:moveTo>
                <a:lnTo>
                  <a:pt x="1979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920693" y="4157686"/>
            <a:ext cx="37465" cy="4445"/>
          </a:xfrm>
          <a:custGeom>
            <a:avLst/>
            <a:gdLst/>
            <a:ahLst/>
            <a:cxnLst/>
            <a:rect l="l" t="t" r="r" b="b"/>
            <a:pathLst>
              <a:path w="37464" h="4445">
                <a:moveTo>
                  <a:pt x="33037" y="0"/>
                </a:moveTo>
                <a:lnTo>
                  <a:pt x="1979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843" y="3294"/>
                </a:lnTo>
                <a:lnTo>
                  <a:pt x="36843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972150" y="415768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234" y="3294"/>
                </a:lnTo>
                <a:lnTo>
                  <a:pt x="36234" y="2225"/>
                </a:lnTo>
                <a:lnTo>
                  <a:pt x="34863" y="1157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023001" y="4157686"/>
            <a:ext cx="37465" cy="4445"/>
          </a:xfrm>
          <a:custGeom>
            <a:avLst/>
            <a:gdLst/>
            <a:ahLst/>
            <a:cxnLst/>
            <a:rect l="l" t="t" r="r" b="b"/>
            <a:pathLst>
              <a:path w="37464" h="4445">
                <a:moveTo>
                  <a:pt x="33037" y="0"/>
                </a:moveTo>
                <a:lnTo>
                  <a:pt x="1979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843" y="3294"/>
                </a:lnTo>
                <a:lnTo>
                  <a:pt x="36843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074459" y="415768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2884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125765" y="415768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3037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177071" y="415768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3037" y="0"/>
                </a:moveTo>
                <a:lnTo>
                  <a:pt x="1826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690" y="3294"/>
                </a:lnTo>
                <a:lnTo>
                  <a:pt x="36690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6228378" y="4157686"/>
            <a:ext cx="37465" cy="4445"/>
          </a:xfrm>
          <a:custGeom>
            <a:avLst/>
            <a:gdLst/>
            <a:ahLst/>
            <a:cxnLst/>
            <a:rect l="l" t="t" r="r" b="b"/>
            <a:pathLst>
              <a:path w="37464" h="4445">
                <a:moveTo>
                  <a:pt x="33037" y="0"/>
                </a:moveTo>
                <a:lnTo>
                  <a:pt x="1979" y="0"/>
                </a:lnTo>
                <a:lnTo>
                  <a:pt x="0" y="1157"/>
                </a:lnTo>
                <a:lnTo>
                  <a:pt x="0" y="4362"/>
                </a:lnTo>
                <a:lnTo>
                  <a:pt x="34863" y="4362"/>
                </a:lnTo>
                <a:lnTo>
                  <a:pt x="36843" y="3294"/>
                </a:lnTo>
                <a:lnTo>
                  <a:pt x="36843" y="2225"/>
                </a:lnTo>
                <a:lnTo>
                  <a:pt x="34863" y="1157"/>
                </a:lnTo>
                <a:lnTo>
                  <a:pt x="33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5450104" y="4124652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79" h="69850">
                <a:moveTo>
                  <a:pt x="119207" y="0"/>
                </a:moveTo>
                <a:lnTo>
                  <a:pt x="0" y="35259"/>
                </a:lnTo>
                <a:lnTo>
                  <a:pt x="119207" y="69628"/>
                </a:lnTo>
                <a:lnTo>
                  <a:pt x="11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6283185" y="4125542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79" h="69850">
                <a:moveTo>
                  <a:pt x="0" y="0"/>
                </a:moveTo>
                <a:lnTo>
                  <a:pt x="0" y="69806"/>
                </a:lnTo>
                <a:lnTo>
                  <a:pt x="119207" y="343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5569311" y="3545295"/>
            <a:ext cx="595630" cy="11541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44"/>
              </a:lnSpc>
            </a:pPr>
            <a:r>
              <a:rPr sz="850" spc="295" dirty="0">
                <a:solidFill>
                  <a:prstClr val="black"/>
                </a:solidFill>
                <a:latin typeface="Arial"/>
                <a:cs typeface="Arial"/>
              </a:rPr>
              <a:t>други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5450105" y="3686608"/>
            <a:ext cx="833119" cy="2436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ts val="915"/>
              </a:lnSpc>
            </a:pPr>
            <a:r>
              <a:rPr sz="850" spc="310" dirty="0">
                <a:solidFill>
                  <a:prstClr val="black"/>
                </a:solidFill>
                <a:latin typeface="Arial"/>
                <a:cs typeface="Arial"/>
              </a:rPr>
              <a:t>обектни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  <a:p>
            <a:pPr marL="14604">
              <a:lnSpc>
                <a:spcPts val="1000"/>
              </a:lnSpc>
            </a:pPr>
            <a:r>
              <a:rPr sz="850" spc="320" dirty="0">
                <a:solidFill>
                  <a:prstClr val="black"/>
                </a:solidFill>
                <a:latin typeface="Arial"/>
                <a:cs typeface="Arial"/>
              </a:rPr>
              <a:t>програми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5153228" y="5636440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79" h="69850">
                <a:moveTo>
                  <a:pt x="119207" y="0"/>
                </a:moveTo>
                <a:lnTo>
                  <a:pt x="0" y="35170"/>
                </a:lnTo>
                <a:lnTo>
                  <a:pt x="119207" y="69539"/>
                </a:lnTo>
                <a:lnTo>
                  <a:pt x="11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4702737" y="5921205"/>
            <a:ext cx="476884" cy="189865"/>
          </a:xfrm>
          <a:custGeom>
            <a:avLst/>
            <a:gdLst/>
            <a:ahLst/>
            <a:cxnLst/>
            <a:rect l="l" t="t" r="r" b="b"/>
            <a:pathLst>
              <a:path w="476885" h="189864">
                <a:moveTo>
                  <a:pt x="0" y="189403"/>
                </a:moveTo>
                <a:lnTo>
                  <a:pt x="476311" y="189403"/>
                </a:lnTo>
                <a:lnTo>
                  <a:pt x="476311" y="0"/>
                </a:lnTo>
                <a:lnTo>
                  <a:pt x="0" y="0"/>
                </a:lnTo>
                <a:lnTo>
                  <a:pt x="0" y="189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4702799" y="5932775"/>
            <a:ext cx="471805" cy="1429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855">
              <a:spcBef>
                <a:spcPts val="95"/>
              </a:spcBef>
            </a:pPr>
            <a:r>
              <a:rPr sz="850" spc="325" dirty="0">
                <a:solidFill>
                  <a:prstClr val="black"/>
                </a:solidFill>
                <a:latin typeface="Arial"/>
                <a:cs typeface="Arial"/>
              </a:rPr>
              <a:t>да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4226486" y="5969321"/>
            <a:ext cx="476884" cy="188595"/>
          </a:xfrm>
          <a:custGeom>
            <a:avLst/>
            <a:gdLst/>
            <a:ahLst/>
            <a:cxnLst/>
            <a:rect l="l" t="t" r="r" b="b"/>
            <a:pathLst>
              <a:path w="476885" h="188595">
                <a:moveTo>
                  <a:pt x="0" y="188530"/>
                </a:moveTo>
                <a:lnTo>
                  <a:pt x="476311" y="188530"/>
                </a:lnTo>
                <a:lnTo>
                  <a:pt x="476311" y="0"/>
                </a:lnTo>
                <a:lnTo>
                  <a:pt x="0" y="0"/>
                </a:lnTo>
                <a:lnTo>
                  <a:pt x="0" y="1885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4226486" y="5979797"/>
            <a:ext cx="412750" cy="1429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855">
              <a:spcBef>
                <a:spcPts val="95"/>
              </a:spcBef>
            </a:pPr>
            <a:r>
              <a:rPr sz="850" spc="325" dirty="0">
                <a:solidFill>
                  <a:prstClr val="black"/>
                </a:solidFill>
                <a:latin typeface="Arial"/>
                <a:cs typeface="Arial"/>
              </a:rPr>
              <a:t>не</a:t>
            </a:r>
            <a:endParaRPr sz="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4642448" y="5820599"/>
            <a:ext cx="0" cy="310515"/>
          </a:xfrm>
          <a:custGeom>
            <a:avLst/>
            <a:gdLst/>
            <a:ahLst/>
            <a:cxnLst/>
            <a:rect l="l" t="t" r="r" b="b"/>
            <a:pathLst>
              <a:path h="310514">
                <a:moveTo>
                  <a:pt x="0" y="0"/>
                </a:moveTo>
                <a:lnTo>
                  <a:pt x="0" y="310353"/>
                </a:lnTo>
              </a:path>
            </a:pathLst>
          </a:custGeom>
          <a:ln w="7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4581703" y="6128984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9207" y="0"/>
                </a:moveTo>
                <a:lnTo>
                  <a:pt x="0" y="0"/>
                </a:lnTo>
                <a:lnTo>
                  <a:pt x="60745" y="69548"/>
                </a:lnTo>
                <a:lnTo>
                  <a:pt x="11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4555212" y="5925745"/>
            <a:ext cx="183457" cy="1000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4748563" y="2807592"/>
            <a:ext cx="3630295" cy="3169285"/>
          </a:xfrm>
          <a:custGeom>
            <a:avLst/>
            <a:gdLst/>
            <a:ahLst/>
            <a:cxnLst/>
            <a:rect l="l" t="t" r="r" b="b"/>
            <a:pathLst>
              <a:path w="3630295" h="3169285">
                <a:moveTo>
                  <a:pt x="0" y="3169163"/>
                </a:moveTo>
                <a:lnTo>
                  <a:pt x="3629810" y="3169163"/>
                </a:lnTo>
                <a:lnTo>
                  <a:pt x="3629810" y="0"/>
                </a:lnTo>
              </a:path>
            </a:pathLst>
          </a:custGeom>
          <a:ln w="5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8319911" y="2740278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79" h="69850">
                <a:moveTo>
                  <a:pt x="58461" y="0"/>
                </a:moveTo>
                <a:lnTo>
                  <a:pt x="0" y="69539"/>
                </a:lnTo>
                <a:lnTo>
                  <a:pt x="118902" y="69539"/>
                </a:lnTo>
                <a:lnTo>
                  <a:pt x="584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3810889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21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3759537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36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3708200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21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3657229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379" y="0"/>
                </a:lnTo>
                <a:lnTo>
                  <a:pt x="1507" y="1068"/>
                </a:lnTo>
                <a:lnTo>
                  <a:pt x="0" y="2136"/>
                </a:lnTo>
                <a:lnTo>
                  <a:pt x="1507" y="3027"/>
                </a:lnTo>
                <a:lnTo>
                  <a:pt x="3379" y="4095"/>
                </a:lnTo>
                <a:lnTo>
                  <a:pt x="34483" y="4095"/>
                </a:lnTo>
                <a:lnTo>
                  <a:pt x="34483" y="3027"/>
                </a:lnTo>
                <a:lnTo>
                  <a:pt x="36355" y="2136"/>
                </a:lnTo>
                <a:lnTo>
                  <a:pt x="34483" y="1068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3605892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21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3554555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21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3503203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36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3451867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21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3400530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21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3349558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364" y="0"/>
                </a:lnTo>
                <a:lnTo>
                  <a:pt x="1491" y="1068"/>
                </a:lnTo>
                <a:lnTo>
                  <a:pt x="0" y="2136"/>
                </a:lnTo>
                <a:lnTo>
                  <a:pt x="1491" y="3027"/>
                </a:lnTo>
                <a:lnTo>
                  <a:pt x="3364" y="4095"/>
                </a:lnTo>
                <a:lnTo>
                  <a:pt x="34468" y="4095"/>
                </a:lnTo>
                <a:lnTo>
                  <a:pt x="34468" y="3027"/>
                </a:lnTo>
                <a:lnTo>
                  <a:pt x="36355" y="2136"/>
                </a:lnTo>
                <a:lnTo>
                  <a:pt x="34468" y="1068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3298221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21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3246870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36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3195533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21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3144196" y="1177116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76" y="0"/>
                </a:moveTo>
                <a:lnTo>
                  <a:pt x="3745" y="0"/>
                </a:lnTo>
                <a:lnTo>
                  <a:pt x="0" y="2136"/>
                </a:lnTo>
                <a:lnTo>
                  <a:pt x="1872" y="3027"/>
                </a:lnTo>
                <a:lnTo>
                  <a:pt x="3745" y="4095"/>
                </a:lnTo>
                <a:lnTo>
                  <a:pt x="34848" y="4095"/>
                </a:lnTo>
                <a:lnTo>
                  <a:pt x="34848" y="3027"/>
                </a:lnTo>
                <a:lnTo>
                  <a:pt x="36721" y="2136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3750540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91" y="0"/>
                </a:moveTo>
                <a:lnTo>
                  <a:pt x="3760" y="0"/>
                </a:lnTo>
                <a:lnTo>
                  <a:pt x="1887" y="1157"/>
                </a:lnTo>
                <a:lnTo>
                  <a:pt x="0" y="2225"/>
                </a:lnTo>
                <a:lnTo>
                  <a:pt x="1887" y="3294"/>
                </a:lnTo>
                <a:lnTo>
                  <a:pt x="3760" y="4451"/>
                </a:lnTo>
                <a:lnTo>
                  <a:pt x="34863" y="4451"/>
                </a:lnTo>
                <a:lnTo>
                  <a:pt x="34863" y="3294"/>
                </a:lnTo>
                <a:lnTo>
                  <a:pt x="36736" y="2225"/>
                </a:lnTo>
                <a:lnTo>
                  <a:pt x="34863" y="115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3699203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1872" y="3294"/>
                </a:lnTo>
                <a:lnTo>
                  <a:pt x="3745" y="4451"/>
                </a:lnTo>
                <a:lnTo>
                  <a:pt x="34848" y="4451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3647866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1872" y="3294"/>
                </a:lnTo>
                <a:lnTo>
                  <a:pt x="3745" y="4451"/>
                </a:lnTo>
                <a:lnTo>
                  <a:pt x="34848" y="4451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3596514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91" y="0"/>
                </a:moveTo>
                <a:lnTo>
                  <a:pt x="3760" y="0"/>
                </a:lnTo>
                <a:lnTo>
                  <a:pt x="1887" y="1157"/>
                </a:lnTo>
                <a:lnTo>
                  <a:pt x="0" y="2225"/>
                </a:lnTo>
                <a:lnTo>
                  <a:pt x="1887" y="3294"/>
                </a:lnTo>
                <a:lnTo>
                  <a:pt x="3760" y="4451"/>
                </a:lnTo>
                <a:lnTo>
                  <a:pt x="34863" y="4451"/>
                </a:lnTo>
                <a:lnTo>
                  <a:pt x="34863" y="3294"/>
                </a:lnTo>
                <a:lnTo>
                  <a:pt x="36736" y="2225"/>
                </a:lnTo>
                <a:lnTo>
                  <a:pt x="34863" y="115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3545558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595" y="0"/>
                </a:moveTo>
                <a:lnTo>
                  <a:pt x="3364" y="0"/>
                </a:lnTo>
                <a:lnTo>
                  <a:pt x="1491" y="1157"/>
                </a:lnTo>
                <a:lnTo>
                  <a:pt x="0" y="2225"/>
                </a:lnTo>
                <a:lnTo>
                  <a:pt x="1491" y="3294"/>
                </a:lnTo>
                <a:lnTo>
                  <a:pt x="3364" y="4451"/>
                </a:lnTo>
                <a:lnTo>
                  <a:pt x="34468" y="4451"/>
                </a:lnTo>
                <a:lnTo>
                  <a:pt x="34468" y="3294"/>
                </a:lnTo>
                <a:lnTo>
                  <a:pt x="36340" y="2225"/>
                </a:lnTo>
                <a:lnTo>
                  <a:pt x="34468" y="1157"/>
                </a:lnTo>
                <a:lnTo>
                  <a:pt x="32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3494206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91" y="0"/>
                </a:moveTo>
                <a:lnTo>
                  <a:pt x="3379" y="0"/>
                </a:lnTo>
                <a:lnTo>
                  <a:pt x="1887" y="1157"/>
                </a:lnTo>
                <a:lnTo>
                  <a:pt x="0" y="2225"/>
                </a:lnTo>
                <a:lnTo>
                  <a:pt x="1887" y="3294"/>
                </a:lnTo>
                <a:lnTo>
                  <a:pt x="3379" y="4451"/>
                </a:lnTo>
                <a:lnTo>
                  <a:pt x="34863" y="4451"/>
                </a:lnTo>
                <a:lnTo>
                  <a:pt x="34863" y="3294"/>
                </a:lnTo>
                <a:lnTo>
                  <a:pt x="36355" y="2225"/>
                </a:lnTo>
                <a:lnTo>
                  <a:pt x="34863" y="115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3442869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1872" y="3294"/>
                </a:lnTo>
                <a:lnTo>
                  <a:pt x="3745" y="4451"/>
                </a:lnTo>
                <a:lnTo>
                  <a:pt x="34848" y="4451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3391532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1872" y="3294"/>
                </a:lnTo>
                <a:lnTo>
                  <a:pt x="3745" y="4451"/>
                </a:lnTo>
                <a:lnTo>
                  <a:pt x="34848" y="4451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3340180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91" y="0"/>
                </a:moveTo>
                <a:lnTo>
                  <a:pt x="3760" y="0"/>
                </a:lnTo>
                <a:lnTo>
                  <a:pt x="1887" y="1157"/>
                </a:lnTo>
                <a:lnTo>
                  <a:pt x="0" y="2225"/>
                </a:lnTo>
                <a:lnTo>
                  <a:pt x="1887" y="3294"/>
                </a:lnTo>
                <a:lnTo>
                  <a:pt x="3760" y="4451"/>
                </a:lnTo>
                <a:lnTo>
                  <a:pt x="34863" y="4451"/>
                </a:lnTo>
                <a:lnTo>
                  <a:pt x="34863" y="3294"/>
                </a:lnTo>
                <a:lnTo>
                  <a:pt x="36736" y="2225"/>
                </a:lnTo>
                <a:lnTo>
                  <a:pt x="34863" y="115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3288843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1872" y="3294"/>
                </a:lnTo>
                <a:lnTo>
                  <a:pt x="3745" y="4451"/>
                </a:lnTo>
                <a:lnTo>
                  <a:pt x="34848" y="4451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3237507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1872" y="3294"/>
                </a:lnTo>
                <a:lnTo>
                  <a:pt x="3745" y="4451"/>
                </a:lnTo>
                <a:lnTo>
                  <a:pt x="34848" y="4451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3186535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76" y="0"/>
                </a:moveTo>
                <a:lnTo>
                  <a:pt x="3379" y="0"/>
                </a:lnTo>
                <a:lnTo>
                  <a:pt x="1872" y="1157"/>
                </a:lnTo>
                <a:lnTo>
                  <a:pt x="0" y="2225"/>
                </a:lnTo>
                <a:lnTo>
                  <a:pt x="1872" y="3294"/>
                </a:lnTo>
                <a:lnTo>
                  <a:pt x="3379" y="4451"/>
                </a:lnTo>
                <a:lnTo>
                  <a:pt x="34848" y="4451"/>
                </a:lnTo>
                <a:lnTo>
                  <a:pt x="34848" y="3294"/>
                </a:lnTo>
                <a:lnTo>
                  <a:pt x="36355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3135198" y="2136329"/>
            <a:ext cx="36830" cy="5080"/>
          </a:xfrm>
          <a:custGeom>
            <a:avLst/>
            <a:gdLst/>
            <a:ahLst/>
            <a:cxnLst/>
            <a:rect l="l" t="t" r="r" b="b"/>
            <a:pathLst>
              <a:path w="36830" h="5080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1872" y="3294"/>
                </a:lnTo>
                <a:lnTo>
                  <a:pt x="3745" y="4451"/>
                </a:lnTo>
                <a:lnTo>
                  <a:pt x="34848" y="4451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3750540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760" y="0"/>
                </a:lnTo>
                <a:lnTo>
                  <a:pt x="1887" y="1157"/>
                </a:lnTo>
                <a:lnTo>
                  <a:pt x="0" y="2047"/>
                </a:lnTo>
                <a:lnTo>
                  <a:pt x="3760" y="4184"/>
                </a:lnTo>
                <a:lnTo>
                  <a:pt x="34863" y="4184"/>
                </a:lnTo>
                <a:lnTo>
                  <a:pt x="34863" y="3116"/>
                </a:lnTo>
                <a:lnTo>
                  <a:pt x="36736" y="2047"/>
                </a:lnTo>
                <a:lnTo>
                  <a:pt x="34863" y="115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3699203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047"/>
                </a:lnTo>
                <a:lnTo>
                  <a:pt x="3745" y="4184"/>
                </a:lnTo>
                <a:lnTo>
                  <a:pt x="34848" y="4184"/>
                </a:lnTo>
                <a:lnTo>
                  <a:pt x="34848" y="3116"/>
                </a:lnTo>
                <a:lnTo>
                  <a:pt x="36721" y="2047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3647866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047"/>
                </a:lnTo>
                <a:lnTo>
                  <a:pt x="3745" y="4184"/>
                </a:lnTo>
                <a:lnTo>
                  <a:pt x="34848" y="4184"/>
                </a:lnTo>
                <a:lnTo>
                  <a:pt x="34848" y="3116"/>
                </a:lnTo>
                <a:lnTo>
                  <a:pt x="36721" y="2047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3596514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760" y="0"/>
                </a:lnTo>
                <a:lnTo>
                  <a:pt x="1887" y="1157"/>
                </a:lnTo>
                <a:lnTo>
                  <a:pt x="0" y="2047"/>
                </a:lnTo>
                <a:lnTo>
                  <a:pt x="3760" y="4184"/>
                </a:lnTo>
                <a:lnTo>
                  <a:pt x="34863" y="4184"/>
                </a:lnTo>
                <a:lnTo>
                  <a:pt x="34863" y="3116"/>
                </a:lnTo>
                <a:lnTo>
                  <a:pt x="36736" y="2047"/>
                </a:lnTo>
                <a:lnTo>
                  <a:pt x="34863" y="115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3545558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595" y="0"/>
                </a:moveTo>
                <a:lnTo>
                  <a:pt x="3364" y="0"/>
                </a:lnTo>
                <a:lnTo>
                  <a:pt x="1491" y="1157"/>
                </a:lnTo>
                <a:lnTo>
                  <a:pt x="0" y="2047"/>
                </a:lnTo>
                <a:lnTo>
                  <a:pt x="1491" y="3116"/>
                </a:lnTo>
                <a:lnTo>
                  <a:pt x="3364" y="4184"/>
                </a:lnTo>
                <a:lnTo>
                  <a:pt x="34468" y="4184"/>
                </a:lnTo>
                <a:lnTo>
                  <a:pt x="34468" y="3116"/>
                </a:lnTo>
                <a:lnTo>
                  <a:pt x="36340" y="2047"/>
                </a:lnTo>
                <a:lnTo>
                  <a:pt x="34468" y="1157"/>
                </a:lnTo>
                <a:lnTo>
                  <a:pt x="32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3494206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379" y="0"/>
                </a:lnTo>
                <a:lnTo>
                  <a:pt x="1887" y="1157"/>
                </a:lnTo>
                <a:lnTo>
                  <a:pt x="0" y="2047"/>
                </a:lnTo>
                <a:lnTo>
                  <a:pt x="1887" y="3116"/>
                </a:lnTo>
                <a:lnTo>
                  <a:pt x="3379" y="4184"/>
                </a:lnTo>
                <a:lnTo>
                  <a:pt x="34863" y="4184"/>
                </a:lnTo>
                <a:lnTo>
                  <a:pt x="34863" y="3116"/>
                </a:lnTo>
                <a:lnTo>
                  <a:pt x="36355" y="2047"/>
                </a:lnTo>
                <a:lnTo>
                  <a:pt x="34863" y="115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442869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047"/>
                </a:lnTo>
                <a:lnTo>
                  <a:pt x="3745" y="4184"/>
                </a:lnTo>
                <a:lnTo>
                  <a:pt x="34848" y="4184"/>
                </a:lnTo>
                <a:lnTo>
                  <a:pt x="34848" y="3116"/>
                </a:lnTo>
                <a:lnTo>
                  <a:pt x="36721" y="2047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391532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047"/>
                </a:lnTo>
                <a:lnTo>
                  <a:pt x="3745" y="4184"/>
                </a:lnTo>
                <a:lnTo>
                  <a:pt x="34848" y="4184"/>
                </a:lnTo>
                <a:lnTo>
                  <a:pt x="34848" y="3116"/>
                </a:lnTo>
                <a:lnTo>
                  <a:pt x="36721" y="2047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3340180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760" y="0"/>
                </a:lnTo>
                <a:lnTo>
                  <a:pt x="1887" y="1157"/>
                </a:lnTo>
                <a:lnTo>
                  <a:pt x="0" y="2047"/>
                </a:lnTo>
                <a:lnTo>
                  <a:pt x="3760" y="4184"/>
                </a:lnTo>
                <a:lnTo>
                  <a:pt x="34863" y="4184"/>
                </a:lnTo>
                <a:lnTo>
                  <a:pt x="34863" y="3116"/>
                </a:lnTo>
                <a:lnTo>
                  <a:pt x="36736" y="2047"/>
                </a:lnTo>
                <a:lnTo>
                  <a:pt x="34863" y="115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3288843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047"/>
                </a:lnTo>
                <a:lnTo>
                  <a:pt x="3745" y="4184"/>
                </a:lnTo>
                <a:lnTo>
                  <a:pt x="34848" y="4184"/>
                </a:lnTo>
                <a:lnTo>
                  <a:pt x="34848" y="3116"/>
                </a:lnTo>
                <a:lnTo>
                  <a:pt x="36721" y="2047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3237507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047"/>
                </a:lnTo>
                <a:lnTo>
                  <a:pt x="3745" y="4184"/>
                </a:lnTo>
                <a:lnTo>
                  <a:pt x="34848" y="4184"/>
                </a:lnTo>
                <a:lnTo>
                  <a:pt x="34848" y="3116"/>
                </a:lnTo>
                <a:lnTo>
                  <a:pt x="36721" y="2047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3186535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379" y="0"/>
                </a:lnTo>
                <a:lnTo>
                  <a:pt x="1872" y="1157"/>
                </a:lnTo>
                <a:lnTo>
                  <a:pt x="0" y="2047"/>
                </a:lnTo>
                <a:lnTo>
                  <a:pt x="1872" y="3116"/>
                </a:lnTo>
                <a:lnTo>
                  <a:pt x="3379" y="4184"/>
                </a:lnTo>
                <a:lnTo>
                  <a:pt x="34848" y="4184"/>
                </a:lnTo>
                <a:lnTo>
                  <a:pt x="34848" y="3116"/>
                </a:lnTo>
                <a:lnTo>
                  <a:pt x="36355" y="2047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3135198" y="417496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047"/>
                </a:lnTo>
                <a:lnTo>
                  <a:pt x="3745" y="4184"/>
                </a:lnTo>
                <a:lnTo>
                  <a:pt x="34848" y="4184"/>
                </a:lnTo>
                <a:lnTo>
                  <a:pt x="34848" y="3116"/>
                </a:lnTo>
                <a:lnTo>
                  <a:pt x="36721" y="2047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3750540" y="3190993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2991" y="0"/>
                </a:moveTo>
                <a:lnTo>
                  <a:pt x="3760" y="0"/>
                </a:lnTo>
                <a:lnTo>
                  <a:pt x="1887" y="1068"/>
                </a:lnTo>
                <a:lnTo>
                  <a:pt x="0" y="2225"/>
                </a:lnTo>
                <a:lnTo>
                  <a:pt x="1887" y="3294"/>
                </a:lnTo>
                <a:lnTo>
                  <a:pt x="3760" y="4184"/>
                </a:lnTo>
                <a:lnTo>
                  <a:pt x="34863" y="4184"/>
                </a:lnTo>
                <a:lnTo>
                  <a:pt x="34863" y="3294"/>
                </a:lnTo>
                <a:lnTo>
                  <a:pt x="36736" y="2225"/>
                </a:lnTo>
                <a:lnTo>
                  <a:pt x="34863" y="1068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3699203" y="3190993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4848" y="0"/>
                </a:moveTo>
                <a:lnTo>
                  <a:pt x="3745" y="0"/>
                </a:lnTo>
                <a:lnTo>
                  <a:pt x="1872" y="1068"/>
                </a:lnTo>
                <a:lnTo>
                  <a:pt x="0" y="2225"/>
                </a:lnTo>
                <a:lnTo>
                  <a:pt x="0" y="3294"/>
                </a:lnTo>
                <a:lnTo>
                  <a:pt x="1872" y="4184"/>
                </a:lnTo>
                <a:lnTo>
                  <a:pt x="36721" y="4184"/>
                </a:lnTo>
                <a:lnTo>
                  <a:pt x="36721" y="1068"/>
                </a:lnTo>
                <a:lnTo>
                  <a:pt x="34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3647866" y="3190993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4848" y="0"/>
                </a:moveTo>
                <a:lnTo>
                  <a:pt x="3745" y="0"/>
                </a:lnTo>
                <a:lnTo>
                  <a:pt x="1872" y="1068"/>
                </a:lnTo>
                <a:lnTo>
                  <a:pt x="0" y="2225"/>
                </a:lnTo>
                <a:lnTo>
                  <a:pt x="0" y="3294"/>
                </a:lnTo>
                <a:lnTo>
                  <a:pt x="1872" y="4184"/>
                </a:lnTo>
                <a:lnTo>
                  <a:pt x="36721" y="4184"/>
                </a:lnTo>
                <a:lnTo>
                  <a:pt x="36721" y="1068"/>
                </a:lnTo>
                <a:lnTo>
                  <a:pt x="34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3596514" y="3190993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4863" y="0"/>
                </a:moveTo>
                <a:lnTo>
                  <a:pt x="3760" y="0"/>
                </a:lnTo>
                <a:lnTo>
                  <a:pt x="1887" y="1068"/>
                </a:lnTo>
                <a:lnTo>
                  <a:pt x="0" y="2225"/>
                </a:lnTo>
                <a:lnTo>
                  <a:pt x="0" y="3294"/>
                </a:lnTo>
                <a:lnTo>
                  <a:pt x="1887" y="4184"/>
                </a:lnTo>
                <a:lnTo>
                  <a:pt x="36736" y="4184"/>
                </a:lnTo>
                <a:lnTo>
                  <a:pt x="36736" y="1068"/>
                </a:lnTo>
                <a:lnTo>
                  <a:pt x="3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3545558" y="3190993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4468" y="0"/>
                </a:moveTo>
                <a:lnTo>
                  <a:pt x="3364" y="0"/>
                </a:lnTo>
                <a:lnTo>
                  <a:pt x="1491" y="1068"/>
                </a:lnTo>
                <a:lnTo>
                  <a:pt x="0" y="2225"/>
                </a:lnTo>
                <a:lnTo>
                  <a:pt x="0" y="3294"/>
                </a:lnTo>
                <a:lnTo>
                  <a:pt x="1491" y="4184"/>
                </a:lnTo>
                <a:lnTo>
                  <a:pt x="36340" y="4184"/>
                </a:lnTo>
                <a:lnTo>
                  <a:pt x="36340" y="1068"/>
                </a:lnTo>
                <a:lnTo>
                  <a:pt x="344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494206" y="3190993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4863" y="0"/>
                </a:moveTo>
                <a:lnTo>
                  <a:pt x="3379" y="0"/>
                </a:lnTo>
                <a:lnTo>
                  <a:pt x="1887" y="1068"/>
                </a:lnTo>
                <a:lnTo>
                  <a:pt x="0" y="2225"/>
                </a:lnTo>
                <a:lnTo>
                  <a:pt x="0" y="3294"/>
                </a:lnTo>
                <a:lnTo>
                  <a:pt x="1887" y="4184"/>
                </a:lnTo>
                <a:lnTo>
                  <a:pt x="36355" y="4184"/>
                </a:lnTo>
                <a:lnTo>
                  <a:pt x="36355" y="1068"/>
                </a:lnTo>
                <a:lnTo>
                  <a:pt x="3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3442869" y="3190993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30" h="5714">
                <a:moveTo>
                  <a:pt x="34848" y="0"/>
                </a:moveTo>
                <a:lnTo>
                  <a:pt x="32976" y="0"/>
                </a:lnTo>
                <a:lnTo>
                  <a:pt x="3745" y="1068"/>
                </a:lnTo>
                <a:lnTo>
                  <a:pt x="1872" y="1068"/>
                </a:lnTo>
                <a:lnTo>
                  <a:pt x="0" y="2225"/>
                </a:lnTo>
                <a:lnTo>
                  <a:pt x="0" y="3294"/>
                </a:lnTo>
                <a:lnTo>
                  <a:pt x="1872" y="4184"/>
                </a:lnTo>
                <a:lnTo>
                  <a:pt x="3745" y="5253"/>
                </a:lnTo>
                <a:lnTo>
                  <a:pt x="5252" y="5253"/>
                </a:lnTo>
                <a:lnTo>
                  <a:pt x="34848" y="4184"/>
                </a:lnTo>
                <a:lnTo>
                  <a:pt x="36721" y="4184"/>
                </a:lnTo>
                <a:lnTo>
                  <a:pt x="36721" y="1068"/>
                </a:lnTo>
                <a:lnTo>
                  <a:pt x="34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3391532" y="319206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6721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2225"/>
                </a:lnTo>
                <a:lnTo>
                  <a:pt x="1872" y="3116"/>
                </a:lnTo>
                <a:lnTo>
                  <a:pt x="3745" y="4184"/>
                </a:lnTo>
                <a:lnTo>
                  <a:pt x="34848" y="4184"/>
                </a:lnTo>
                <a:lnTo>
                  <a:pt x="36721" y="3116"/>
                </a:lnTo>
                <a:lnTo>
                  <a:pt x="367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3340180" y="319206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6736" y="0"/>
                </a:moveTo>
                <a:lnTo>
                  <a:pt x="1887" y="0"/>
                </a:lnTo>
                <a:lnTo>
                  <a:pt x="0" y="1157"/>
                </a:lnTo>
                <a:lnTo>
                  <a:pt x="0" y="2225"/>
                </a:lnTo>
                <a:lnTo>
                  <a:pt x="1887" y="3116"/>
                </a:lnTo>
                <a:lnTo>
                  <a:pt x="3760" y="4184"/>
                </a:lnTo>
                <a:lnTo>
                  <a:pt x="34863" y="4184"/>
                </a:lnTo>
                <a:lnTo>
                  <a:pt x="36736" y="3116"/>
                </a:lnTo>
                <a:lnTo>
                  <a:pt x="367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3288843" y="319206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6721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2225"/>
                </a:lnTo>
                <a:lnTo>
                  <a:pt x="1872" y="3116"/>
                </a:lnTo>
                <a:lnTo>
                  <a:pt x="3745" y="4184"/>
                </a:lnTo>
                <a:lnTo>
                  <a:pt x="34848" y="4184"/>
                </a:lnTo>
                <a:lnTo>
                  <a:pt x="36721" y="3116"/>
                </a:lnTo>
                <a:lnTo>
                  <a:pt x="367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3237507" y="319206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6721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2225"/>
                </a:lnTo>
                <a:lnTo>
                  <a:pt x="1872" y="3116"/>
                </a:lnTo>
                <a:lnTo>
                  <a:pt x="3745" y="4184"/>
                </a:lnTo>
                <a:lnTo>
                  <a:pt x="34848" y="4184"/>
                </a:lnTo>
                <a:lnTo>
                  <a:pt x="36721" y="3116"/>
                </a:lnTo>
                <a:lnTo>
                  <a:pt x="367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3186535" y="319206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6355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2225"/>
                </a:lnTo>
                <a:lnTo>
                  <a:pt x="1872" y="3116"/>
                </a:lnTo>
                <a:lnTo>
                  <a:pt x="3379" y="4184"/>
                </a:lnTo>
                <a:lnTo>
                  <a:pt x="34848" y="4184"/>
                </a:lnTo>
                <a:lnTo>
                  <a:pt x="36355" y="3116"/>
                </a:lnTo>
                <a:lnTo>
                  <a:pt x="36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3135198" y="319206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4">
                <a:moveTo>
                  <a:pt x="36721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2225"/>
                </a:lnTo>
                <a:lnTo>
                  <a:pt x="1872" y="3116"/>
                </a:lnTo>
                <a:lnTo>
                  <a:pt x="3745" y="4184"/>
                </a:lnTo>
                <a:lnTo>
                  <a:pt x="34848" y="4184"/>
                </a:lnTo>
                <a:lnTo>
                  <a:pt x="36721" y="3116"/>
                </a:lnTo>
                <a:lnTo>
                  <a:pt x="367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3691712" y="516311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3745" y="4362"/>
                </a:lnTo>
                <a:lnTo>
                  <a:pt x="34848" y="4362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3640741" y="516311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379" y="0"/>
                </a:lnTo>
                <a:lnTo>
                  <a:pt x="1872" y="1157"/>
                </a:lnTo>
                <a:lnTo>
                  <a:pt x="0" y="2225"/>
                </a:lnTo>
                <a:lnTo>
                  <a:pt x="1872" y="3294"/>
                </a:lnTo>
                <a:lnTo>
                  <a:pt x="3379" y="4362"/>
                </a:lnTo>
                <a:lnTo>
                  <a:pt x="34483" y="4362"/>
                </a:lnTo>
                <a:lnTo>
                  <a:pt x="34483" y="3294"/>
                </a:lnTo>
                <a:lnTo>
                  <a:pt x="36355" y="2225"/>
                </a:lnTo>
                <a:lnTo>
                  <a:pt x="34483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3589404" y="516311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3745" y="4362"/>
                </a:lnTo>
                <a:lnTo>
                  <a:pt x="34848" y="4362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3538052" y="516311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760" y="0"/>
                </a:lnTo>
                <a:lnTo>
                  <a:pt x="1887" y="1157"/>
                </a:lnTo>
                <a:lnTo>
                  <a:pt x="0" y="2225"/>
                </a:lnTo>
                <a:lnTo>
                  <a:pt x="3760" y="4362"/>
                </a:lnTo>
                <a:lnTo>
                  <a:pt x="34863" y="4362"/>
                </a:lnTo>
                <a:lnTo>
                  <a:pt x="34863" y="3294"/>
                </a:lnTo>
                <a:lnTo>
                  <a:pt x="36736" y="2225"/>
                </a:lnTo>
                <a:lnTo>
                  <a:pt x="34863" y="115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3486715" y="516311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3745" y="4362"/>
                </a:lnTo>
                <a:lnTo>
                  <a:pt x="34848" y="4362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3435379" y="516311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3745" y="4362"/>
                </a:lnTo>
                <a:lnTo>
                  <a:pt x="34848" y="4362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3384026" y="516311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760" y="0"/>
                </a:lnTo>
                <a:lnTo>
                  <a:pt x="1887" y="1157"/>
                </a:lnTo>
                <a:lnTo>
                  <a:pt x="0" y="2225"/>
                </a:lnTo>
                <a:lnTo>
                  <a:pt x="3760" y="4362"/>
                </a:lnTo>
                <a:lnTo>
                  <a:pt x="34863" y="4362"/>
                </a:lnTo>
                <a:lnTo>
                  <a:pt x="34863" y="3294"/>
                </a:lnTo>
                <a:lnTo>
                  <a:pt x="36736" y="2225"/>
                </a:lnTo>
                <a:lnTo>
                  <a:pt x="34863" y="115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3333070" y="516311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364" y="0"/>
                </a:lnTo>
                <a:lnTo>
                  <a:pt x="1872" y="1157"/>
                </a:lnTo>
                <a:lnTo>
                  <a:pt x="0" y="2225"/>
                </a:lnTo>
                <a:lnTo>
                  <a:pt x="1872" y="3294"/>
                </a:lnTo>
                <a:lnTo>
                  <a:pt x="3364" y="4362"/>
                </a:lnTo>
                <a:lnTo>
                  <a:pt x="34468" y="4362"/>
                </a:lnTo>
                <a:lnTo>
                  <a:pt x="34468" y="3294"/>
                </a:lnTo>
                <a:lnTo>
                  <a:pt x="36340" y="2225"/>
                </a:lnTo>
                <a:lnTo>
                  <a:pt x="3446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3281718" y="516311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760" y="0"/>
                </a:lnTo>
                <a:lnTo>
                  <a:pt x="1887" y="1157"/>
                </a:lnTo>
                <a:lnTo>
                  <a:pt x="0" y="2225"/>
                </a:lnTo>
                <a:lnTo>
                  <a:pt x="3760" y="4362"/>
                </a:lnTo>
                <a:lnTo>
                  <a:pt x="34863" y="4362"/>
                </a:lnTo>
                <a:lnTo>
                  <a:pt x="34863" y="3294"/>
                </a:lnTo>
                <a:lnTo>
                  <a:pt x="36736" y="2225"/>
                </a:lnTo>
                <a:lnTo>
                  <a:pt x="34863" y="115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3230381" y="516311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3745" y="4362"/>
                </a:lnTo>
                <a:lnTo>
                  <a:pt x="34848" y="4362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3179045" y="5163111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1157"/>
                </a:lnTo>
                <a:lnTo>
                  <a:pt x="0" y="2225"/>
                </a:lnTo>
                <a:lnTo>
                  <a:pt x="3745" y="4362"/>
                </a:lnTo>
                <a:lnTo>
                  <a:pt x="34848" y="4362"/>
                </a:lnTo>
                <a:lnTo>
                  <a:pt x="34848" y="3294"/>
                </a:lnTo>
                <a:lnTo>
                  <a:pt x="36721" y="2225"/>
                </a:lnTo>
                <a:lnTo>
                  <a:pt x="34848" y="115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3137071" y="5163111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5">
                <a:moveTo>
                  <a:pt x="23613" y="0"/>
                </a:moveTo>
                <a:lnTo>
                  <a:pt x="3364" y="0"/>
                </a:lnTo>
                <a:lnTo>
                  <a:pt x="1872" y="1157"/>
                </a:lnTo>
                <a:lnTo>
                  <a:pt x="0" y="2225"/>
                </a:lnTo>
                <a:lnTo>
                  <a:pt x="1872" y="3294"/>
                </a:lnTo>
                <a:lnTo>
                  <a:pt x="3364" y="4362"/>
                </a:lnTo>
                <a:lnTo>
                  <a:pt x="25485" y="4362"/>
                </a:lnTo>
                <a:lnTo>
                  <a:pt x="25485" y="3294"/>
                </a:lnTo>
                <a:lnTo>
                  <a:pt x="27358" y="2225"/>
                </a:lnTo>
                <a:lnTo>
                  <a:pt x="25485" y="1157"/>
                </a:lnTo>
                <a:lnTo>
                  <a:pt x="23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3940921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872"/>
                </a:lnTo>
                <a:lnTo>
                  <a:pt x="0" y="1967"/>
                </a:lnTo>
                <a:lnTo>
                  <a:pt x="3745" y="4158"/>
                </a:lnTo>
                <a:lnTo>
                  <a:pt x="34848" y="4158"/>
                </a:lnTo>
                <a:lnTo>
                  <a:pt x="34848" y="3062"/>
                </a:lnTo>
                <a:lnTo>
                  <a:pt x="36721" y="1967"/>
                </a:lnTo>
                <a:lnTo>
                  <a:pt x="34848" y="872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3889584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872"/>
                </a:lnTo>
                <a:lnTo>
                  <a:pt x="0" y="1967"/>
                </a:lnTo>
                <a:lnTo>
                  <a:pt x="3745" y="4158"/>
                </a:lnTo>
                <a:lnTo>
                  <a:pt x="34848" y="4158"/>
                </a:lnTo>
                <a:lnTo>
                  <a:pt x="34848" y="3062"/>
                </a:lnTo>
                <a:lnTo>
                  <a:pt x="36721" y="1967"/>
                </a:lnTo>
                <a:lnTo>
                  <a:pt x="34848" y="872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3838232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760" y="0"/>
                </a:lnTo>
                <a:lnTo>
                  <a:pt x="1887" y="872"/>
                </a:lnTo>
                <a:lnTo>
                  <a:pt x="0" y="1967"/>
                </a:lnTo>
                <a:lnTo>
                  <a:pt x="3760" y="4158"/>
                </a:lnTo>
                <a:lnTo>
                  <a:pt x="34863" y="4158"/>
                </a:lnTo>
                <a:lnTo>
                  <a:pt x="34863" y="3062"/>
                </a:lnTo>
                <a:lnTo>
                  <a:pt x="36736" y="1967"/>
                </a:lnTo>
                <a:lnTo>
                  <a:pt x="34863" y="872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3787276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364" y="0"/>
                </a:lnTo>
                <a:lnTo>
                  <a:pt x="1491" y="872"/>
                </a:lnTo>
                <a:lnTo>
                  <a:pt x="0" y="1967"/>
                </a:lnTo>
                <a:lnTo>
                  <a:pt x="1491" y="3062"/>
                </a:lnTo>
                <a:lnTo>
                  <a:pt x="3364" y="4158"/>
                </a:lnTo>
                <a:lnTo>
                  <a:pt x="34468" y="4158"/>
                </a:lnTo>
                <a:lnTo>
                  <a:pt x="34468" y="3062"/>
                </a:lnTo>
                <a:lnTo>
                  <a:pt x="36340" y="196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3735924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760" y="0"/>
                </a:lnTo>
                <a:lnTo>
                  <a:pt x="1887" y="872"/>
                </a:lnTo>
                <a:lnTo>
                  <a:pt x="0" y="1967"/>
                </a:lnTo>
                <a:lnTo>
                  <a:pt x="3760" y="4158"/>
                </a:lnTo>
                <a:lnTo>
                  <a:pt x="34863" y="4158"/>
                </a:lnTo>
                <a:lnTo>
                  <a:pt x="34863" y="3062"/>
                </a:lnTo>
                <a:lnTo>
                  <a:pt x="36355" y="1967"/>
                </a:lnTo>
                <a:lnTo>
                  <a:pt x="34863" y="872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3684587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872"/>
                </a:lnTo>
                <a:lnTo>
                  <a:pt x="0" y="1967"/>
                </a:lnTo>
                <a:lnTo>
                  <a:pt x="3745" y="4158"/>
                </a:lnTo>
                <a:lnTo>
                  <a:pt x="34848" y="4158"/>
                </a:lnTo>
                <a:lnTo>
                  <a:pt x="34848" y="3062"/>
                </a:lnTo>
                <a:lnTo>
                  <a:pt x="36721" y="1967"/>
                </a:lnTo>
                <a:lnTo>
                  <a:pt x="34848" y="872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3633251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872"/>
                </a:lnTo>
                <a:lnTo>
                  <a:pt x="0" y="1967"/>
                </a:lnTo>
                <a:lnTo>
                  <a:pt x="3745" y="4158"/>
                </a:lnTo>
                <a:lnTo>
                  <a:pt x="34848" y="4158"/>
                </a:lnTo>
                <a:lnTo>
                  <a:pt x="34848" y="3062"/>
                </a:lnTo>
                <a:lnTo>
                  <a:pt x="36721" y="1967"/>
                </a:lnTo>
                <a:lnTo>
                  <a:pt x="34848" y="872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581899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760" y="0"/>
                </a:lnTo>
                <a:lnTo>
                  <a:pt x="1887" y="872"/>
                </a:lnTo>
                <a:lnTo>
                  <a:pt x="0" y="1967"/>
                </a:lnTo>
                <a:lnTo>
                  <a:pt x="3760" y="4158"/>
                </a:lnTo>
                <a:lnTo>
                  <a:pt x="34863" y="4158"/>
                </a:lnTo>
                <a:lnTo>
                  <a:pt x="34863" y="3062"/>
                </a:lnTo>
                <a:lnTo>
                  <a:pt x="36736" y="1967"/>
                </a:lnTo>
                <a:lnTo>
                  <a:pt x="34863" y="872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3530562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872"/>
                </a:lnTo>
                <a:lnTo>
                  <a:pt x="0" y="1967"/>
                </a:lnTo>
                <a:lnTo>
                  <a:pt x="3745" y="4158"/>
                </a:lnTo>
                <a:lnTo>
                  <a:pt x="34848" y="4158"/>
                </a:lnTo>
                <a:lnTo>
                  <a:pt x="34848" y="3062"/>
                </a:lnTo>
                <a:lnTo>
                  <a:pt x="36721" y="1967"/>
                </a:lnTo>
                <a:lnTo>
                  <a:pt x="34848" y="872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479590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379" y="0"/>
                </a:lnTo>
                <a:lnTo>
                  <a:pt x="1507" y="872"/>
                </a:lnTo>
                <a:lnTo>
                  <a:pt x="0" y="1967"/>
                </a:lnTo>
                <a:lnTo>
                  <a:pt x="1507" y="3062"/>
                </a:lnTo>
                <a:lnTo>
                  <a:pt x="3379" y="4158"/>
                </a:lnTo>
                <a:lnTo>
                  <a:pt x="34483" y="4158"/>
                </a:lnTo>
                <a:lnTo>
                  <a:pt x="34483" y="3062"/>
                </a:lnTo>
                <a:lnTo>
                  <a:pt x="36355" y="1967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428253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872"/>
                </a:lnTo>
                <a:lnTo>
                  <a:pt x="0" y="1967"/>
                </a:lnTo>
                <a:lnTo>
                  <a:pt x="3745" y="4158"/>
                </a:lnTo>
                <a:lnTo>
                  <a:pt x="34848" y="4158"/>
                </a:lnTo>
                <a:lnTo>
                  <a:pt x="34848" y="3062"/>
                </a:lnTo>
                <a:lnTo>
                  <a:pt x="36355" y="1967"/>
                </a:lnTo>
                <a:lnTo>
                  <a:pt x="34848" y="872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3376917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872"/>
                </a:lnTo>
                <a:lnTo>
                  <a:pt x="0" y="1967"/>
                </a:lnTo>
                <a:lnTo>
                  <a:pt x="3745" y="4158"/>
                </a:lnTo>
                <a:lnTo>
                  <a:pt x="34848" y="4158"/>
                </a:lnTo>
                <a:lnTo>
                  <a:pt x="34848" y="3062"/>
                </a:lnTo>
                <a:lnTo>
                  <a:pt x="36721" y="1967"/>
                </a:lnTo>
                <a:lnTo>
                  <a:pt x="34848" y="872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3325565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91" y="0"/>
                </a:moveTo>
                <a:lnTo>
                  <a:pt x="3760" y="0"/>
                </a:lnTo>
                <a:lnTo>
                  <a:pt x="1887" y="872"/>
                </a:lnTo>
                <a:lnTo>
                  <a:pt x="0" y="1967"/>
                </a:lnTo>
                <a:lnTo>
                  <a:pt x="3760" y="4158"/>
                </a:lnTo>
                <a:lnTo>
                  <a:pt x="34863" y="4158"/>
                </a:lnTo>
                <a:lnTo>
                  <a:pt x="34863" y="3062"/>
                </a:lnTo>
                <a:lnTo>
                  <a:pt x="36736" y="1967"/>
                </a:lnTo>
                <a:lnTo>
                  <a:pt x="34863" y="872"/>
                </a:lnTo>
                <a:lnTo>
                  <a:pt x="32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3274228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872"/>
                </a:lnTo>
                <a:lnTo>
                  <a:pt x="0" y="1967"/>
                </a:lnTo>
                <a:lnTo>
                  <a:pt x="3745" y="4158"/>
                </a:lnTo>
                <a:lnTo>
                  <a:pt x="34848" y="4158"/>
                </a:lnTo>
                <a:lnTo>
                  <a:pt x="34848" y="3062"/>
                </a:lnTo>
                <a:lnTo>
                  <a:pt x="36721" y="1967"/>
                </a:lnTo>
                <a:lnTo>
                  <a:pt x="34848" y="872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3222891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745" y="0"/>
                </a:lnTo>
                <a:lnTo>
                  <a:pt x="1872" y="872"/>
                </a:lnTo>
                <a:lnTo>
                  <a:pt x="0" y="1967"/>
                </a:lnTo>
                <a:lnTo>
                  <a:pt x="3745" y="4158"/>
                </a:lnTo>
                <a:lnTo>
                  <a:pt x="34848" y="4158"/>
                </a:lnTo>
                <a:lnTo>
                  <a:pt x="34848" y="3062"/>
                </a:lnTo>
                <a:lnTo>
                  <a:pt x="36721" y="1967"/>
                </a:lnTo>
                <a:lnTo>
                  <a:pt x="34848" y="872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3171920" y="6333480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30" h="4445">
                <a:moveTo>
                  <a:pt x="32976" y="0"/>
                </a:moveTo>
                <a:lnTo>
                  <a:pt x="3379" y="0"/>
                </a:lnTo>
                <a:lnTo>
                  <a:pt x="1507" y="872"/>
                </a:lnTo>
                <a:lnTo>
                  <a:pt x="0" y="1967"/>
                </a:lnTo>
                <a:lnTo>
                  <a:pt x="1507" y="3062"/>
                </a:lnTo>
                <a:lnTo>
                  <a:pt x="3379" y="4158"/>
                </a:lnTo>
                <a:lnTo>
                  <a:pt x="34483" y="4158"/>
                </a:lnTo>
                <a:lnTo>
                  <a:pt x="34483" y="3062"/>
                </a:lnTo>
                <a:lnTo>
                  <a:pt x="36355" y="1967"/>
                </a:lnTo>
                <a:lnTo>
                  <a:pt x="32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3125821" y="6333480"/>
            <a:ext cx="31115" cy="4445"/>
          </a:xfrm>
          <a:custGeom>
            <a:avLst/>
            <a:gdLst/>
            <a:ahLst/>
            <a:cxnLst/>
            <a:rect l="l" t="t" r="r" b="b"/>
            <a:pathLst>
              <a:path w="31114" h="4445">
                <a:moveTo>
                  <a:pt x="27738" y="0"/>
                </a:moveTo>
                <a:lnTo>
                  <a:pt x="3760" y="0"/>
                </a:lnTo>
                <a:lnTo>
                  <a:pt x="1872" y="872"/>
                </a:lnTo>
                <a:lnTo>
                  <a:pt x="0" y="1967"/>
                </a:lnTo>
                <a:lnTo>
                  <a:pt x="3760" y="4158"/>
                </a:lnTo>
                <a:lnTo>
                  <a:pt x="29611" y="4158"/>
                </a:lnTo>
                <a:lnTo>
                  <a:pt x="29611" y="3062"/>
                </a:lnTo>
                <a:lnTo>
                  <a:pt x="31118" y="1967"/>
                </a:lnTo>
                <a:lnTo>
                  <a:pt x="29611" y="872"/>
                </a:lnTo>
                <a:lnTo>
                  <a:pt x="27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3244997" y="124442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3745" y="0"/>
                </a:moveTo>
                <a:lnTo>
                  <a:pt x="1872" y="1157"/>
                </a:lnTo>
                <a:lnTo>
                  <a:pt x="0" y="2225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2225"/>
                </a:lnTo>
                <a:lnTo>
                  <a:pt x="5617" y="1157"/>
                </a:lnTo>
                <a:lnTo>
                  <a:pt x="3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3244997" y="127443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3244997" y="130435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3244997" y="133435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410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3244997" y="136427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499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3244997" y="139445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321"/>
                </a:lnTo>
                <a:lnTo>
                  <a:pt x="1872" y="20389"/>
                </a:lnTo>
                <a:lnTo>
                  <a:pt x="3745" y="21280"/>
                </a:lnTo>
                <a:lnTo>
                  <a:pt x="5617" y="21280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3244997" y="142446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244997" y="145438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3244997" y="148438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3244997" y="151430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3244997" y="154431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3244997" y="157431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90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3244997" y="160423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3244997" y="163423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3244997" y="166415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3244997" y="169416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3244997" y="172408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3244997" y="175408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3244997" y="178400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499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3244997" y="181418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191"/>
                </a:lnTo>
                <a:lnTo>
                  <a:pt x="5617" y="21191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3244997" y="184419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191"/>
                </a:lnTo>
                <a:lnTo>
                  <a:pt x="5617" y="21191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3244997" y="187411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1" name="object 251"/>
          <p:cNvSpPr/>
          <p:nvPr/>
        </p:nvSpPr>
        <p:spPr>
          <a:xfrm>
            <a:off x="3244997" y="190411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3244997" y="193403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3244997" y="196403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3244997" y="199395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3244997" y="202396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3189915" y="1179252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58827" y="0"/>
                </a:moveTo>
                <a:lnTo>
                  <a:pt x="0" y="69539"/>
                </a:lnTo>
                <a:lnTo>
                  <a:pt x="119161" y="69539"/>
                </a:lnTo>
                <a:lnTo>
                  <a:pt x="58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7" name="object 257"/>
          <p:cNvSpPr/>
          <p:nvPr/>
        </p:nvSpPr>
        <p:spPr>
          <a:xfrm>
            <a:off x="3188408" y="2056105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8796" y="0"/>
                </a:moveTo>
                <a:lnTo>
                  <a:pt x="0" y="0"/>
                </a:lnTo>
                <a:lnTo>
                  <a:pt x="60334" y="69539"/>
                </a:lnTo>
                <a:lnTo>
                  <a:pt x="1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3244997" y="219108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3745" y="0"/>
                </a:moveTo>
                <a:lnTo>
                  <a:pt x="1872" y="1068"/>
                </a:lnTo>
                <a:lnTo>
                  <a:pt x="0" y="195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1958"/>
                </a:lnTo>
                <a:lnTo>
                  <a:pt x="5617" y="1068"/>
                </a:lnTo>
                <a:lnTo>
                  <a:pt x="3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3244997" y="222100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3244997" y="225101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3244997" y="228092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2" name="object 262"/>
          <p:cNvSpPr/>
          <p:nvPr/>
        </p:nvSpPr>
        <p:spPr>
          <a:xfrm>
            <a:off x="3244997" y="231093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3244997" y="234085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3244997" y="237085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3244997" y="240077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6" name="object 266"/>
          <p:cNvSpPr/>
          <p:nvPr/>
        </p:nvSpPr>
        <p:spPr>
          <a:xfrm>
            <a:off x="3244997" y="243078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3244997" y="246069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3244997" y="249070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3244997" y="252062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499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3244997" y="255062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410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3244997" y="258081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191"/>
                </a:lnTo>
                <a:lnTo>
                  <a:pt x="5617" y="21191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3244997" y="261072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3" name="object 273"/>
          <p:cNvSpPr/>
          <p:nvPr/>
        </p:nvSpPr>
        <p:spPr>
          <a:xfrm>
            <a:off x="3244997" y="264073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3244997" y="267065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3244997" y="270065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3244997" y="273057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3244997" y="276057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8" name="object 278"/>
          <p:cNvSpPr/>
          <p:nvPr/>
        </p:nvSpPr>
        <p:spPr>
          <a:xfrm>
            <a:off x="3244997" y="279049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3244997" y="282050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0" name="object 280"/>
          <p:cNvSpPr/>
          <p:nvPr/>
        </p:nvSpPr>
        <p:spPr>
          <a:xfrm>
            <a:off x="3244997" y="285050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3244997" y="288042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3244997" y="291043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3244997" y="294034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4" name="object 284"/>
          <p:cNvSpPr/>
          <p:nvPr/>
        </p:nvSpPr>
        <p:spPr>
          <a:xfrm>
            <a:off x="3244997" y="297035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410"/>
                </a:lnTo>
                <a:lnTo>
                  <a:pt x="1872" y="20300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3244997" y="300027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499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6" name="object 286"/>
          <p:cNvSpPr/>
          <p:nvPr/>
        </p:nvSpPr>
        <p:spPr>
          <a:xfrm>
            <a:off x="3244997" y="303045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191"/>
                </a:lnTo>
                <a:lnTo>
                  <a:pt x="5617" y="21191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" name="object 287"/>
          <p:cNvSpPr/>
          <p:nvPr/>
        </p:nvSpPr>
        <p:spPr>
          <a:xfrm>
            <a:off x="3244997" y="306046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3244997" y="309037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9" name="object 289"/>
          <p:cNvSpPr/>
          <p:nvPr/>
        </p:nvSpPr>
        <p:spPr>
          <a:xfrm>
            <a:off x="3189915" y="2125644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58827" y="0"/>
                </a:moveTo>
                <a:lnTo>
                  <a:pt x="0" y="69539"/>
                </a:lnTo>
                <a:lnTo>
                  <a:pt x="119161" y="69539"/>
                </a:lnTo>
                <a:lnTo>
                  <a:pt x="58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3188408" y="3127775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8796" y="0"/>
                </a:moveTo>
                <a:lnTo>
                  <a:pt x="0" y="0"/>
                </a:lnTo>
                <a:lnTo>
                  <a:pt x="60334" y="69539"/>
                </a:lnTo>
                <a:lnTo>
                  <a:pt x="1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3244997" y="324459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3745" y="0"/>
                </a:moveTo>
                <a:lnTo>
                  <a:pt x="1872" y="1068"/>
                </a:lnTo>
                <a:lnTo>
                  <a:pt x="0" y="195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1958"/>
                </a:lnTo>
                <a:lnTo>
                  <a:pt x="5617" y="1068"/>
                </a:lnTo>
                <a:lnTo>
                  <a:pt x="3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3244997" y="327451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3244997" y="330451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3244997" y="333452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3244997" y="336443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" name="object 296"/>
          <p:cNvSpPr/>
          <p:nvPr/>
        </p:nvSpPr>
        <p:spPr>
          <a:xfrm>
            <a:off x="3244997" y="339444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3244997" y="342436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8" name="object 298"/>
          <p:cNvSpPr/>
          <p:nvPr/>
        </p:nvSpPr>
        <p:spPr>
          <a:xfrm>
            <a:off x="3244997" y="345436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3244997" y="348428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0" name="object 300"/>
          <p:cNvSpPr/>
          <p:nvPr/>
        </p:nvSpPr>
        <p:spPr>
          <a:xfrm>
            <a:off x="3244997" y="351429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1" name="object 301"/>
          <p:cNvSpPr/>
          <p:nvPr/>
        </p:nvSpPr>
        <p:spPr>
          <a:xfrm>
            <a:off x="3244997" y="354420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2" name="object 302"/>
          <p:cNvSpPr/>
          <p:nvPr/>
        </p:nvSpPr>
        <p:spPr>
          <a:xfrm>
            <a:off x="3244997" y="357421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3244997" y="360413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499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3244997" y="363431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191"/>
                </a:lnTo>
                <a:lnTo>
                  <a:pt x="5617" y="21191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3244997" y="366432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191"/>
                </a:lnTo>
                <a:lnTo>
                  <a:pt x="5617" y="21191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3244997" y="369423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3244997" y="372424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3244997" y="375416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9" name="object 309"/>
          <p:cNvSpPr/>
          <p:nvPr/>
        </p:nvSpPr>
        <p:spPr>
          <a:xfrm>
            <a:off x="3244997" y="378416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0" name="object 310"/>
          <p:cNvSpPr/>
          <p:nvPr/>
        </p:nvSpPr>
        <p:spPr>
          <a:xfrm>
            <a:off x="3244997" y="381408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3244997" y="384409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2" name="object 312"/>
          <p:cNvSpPr/>
          <p:nvPr/>
        </p:nvSpPr>
        <p:spPr>
          <a:xfrm>
            <a:off x="3244997" y="387400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3244997" y="390401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4" name="object 314"/>
          <p:cNvSpPr/>
          <p:nvPr/>
        </p:nvSpPr>
        <p:spPr>
          <a:xfrm>
            <a:off x="3244997" y="393393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5" name="object 315"/>
          <p:cNvSpPr/>
          <p:nvPr/>
        </p:nvSpPr>
        <p:spPr>
          <a:xfrm>
            <a:off x="3244997" y="396393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6" name="object 316"/>
          <p:cNvSpPr/>
          <p:nvPr/>
        </p:nvSpPr>
        <p:spPr>
          <a:xfrm>
            <a:off x="3244997" y="399394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3244997" y="402386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499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8" name="object 318"/>
          <p:cNvSpPr/>
          <p:nvPr/>
        </p:nvSpPr>
        <p:spPr>
          <a:xfrm>
            <a:off x="3244997" y="405386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410"/>
                </a:lnTo>
                <a:lnTo>
                  <a:pt x="1872" y="20300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3244997" y="408405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01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191"/>
                </a:lnTo>
                <a:lnTo>
                  <a:pt x="5617" y="21191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0" name="object 320"/>
          <p:cNvSpPr/>
          <p:nvPr/>
        </p:nvSpPr>
        <p:spPr>
          <a:xfrm>
            <a:off x="3189915" y="3179150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58827" y="0"/>
                </a:moveTo>
                <a:lnTo>
                  <a:pt x="0" y="69628"/>
                </a:lnTo>
                <a:lnTo>
                  <a:pt x="119161" y="69628"/>
                </a:lnTo>
                <a:lnTo>
                  <a:pt x="58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1" name="object 321"/>
          <p:cNvSpPr/>
          <p:nvPr/>
        </p:nvSpPr>
        <p:spPr>
          <a:xfrm>
            <a:off x="3188408" y="4106310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8796" y="0"/>
                </a:moveTo>
                <a:lnTo>
                  <a:pt x="0" y="0"/>
                </a:lnTo>
                <a:lnTo>
                  <a:pt x="60334" y="69806"/>
                </a:lnTo>
                <a:lnTo>
                  <a:pt x="1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3244997" y="425090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3745" y="0"/>
                </a:moveTo>
                <a:lnTo>
                  <a:pt x="0" y="2136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2136"/>
                </a:lnTo>
                <a:lnTo>
                  <a:pt x="3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3" name="object 323"/>
          <p:cNvSpPr/>
          <p:nvPr/>
        </p:nvSpPr>
        <p:spPr>
          <a:xfrm>
            <a:off x="3244997" y="428082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4" name="object 324"/>
          <p:cNvSpPr/>
          <p:nvPr/>
        </p:nvSpPr>
        <p:spPr>
          <a:xfrm>
            <a:off x="3244997" y="431083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5" name="object 325"/>
          <p:cNvSpPr/>
          <p:nvPr/>
        </p:nvSpPr>
        <p:spPr>
          <a:xfrm>
            <a:off x="3244997" y="434074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499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3244997" y="437075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410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" name="object 327"/>
          <p:cNvSpPr/>
          <p:nvPr/>
        </p:nvSpPr>
        <p:spPr>
          <a:xfrm>
            <a:off x="3244997" y="440093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191"/>
                </a:lnTo>
                <a:lnTo>
                  <a:pt x="5617" y="21191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3244997" y="443085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3244997" y="446086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3244997" y="449077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1" name="object 331"/>
          <p:cNvSpPr/>
          <p:nvPr/>
        </p:nvSpPr>
        <p:spPr>
          <a:xfrm>
            <a:off x="3244997" y="452078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2" name="object 332"/>
          <p:cNvSpPr/>
          <p:nvPr/>
        </p:nvSpPr>
        <p:spPr>
          <a:xfrm>
            <a:off x="3244997" y="455070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3" name="object 333"/>
          <p:cNvSpPr/>
          <p:nvPr/>
        </p:nvSpPr>
        <p:spPr>
          <a:xfrm>
            <a:off x="3244997" y="458070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3244997" y="461071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5" name="object 335"/>
          <p:cNvSpPr/>
          <p:nvPr/>
        </p:nvSpPr>
        <p:spPr>
          <a:xfrm>
            <a:off x="3244997" y="464063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6" name="object 336"/>
          <p:cNvSpPr/>
          <p:nvPr/>
        </p:nvSpPr>
        <p:spPr>
          <a:xfrm>
            <a:off x="3244997" y="467063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7" name="object 337"/>
          <p:cNvSpPr/>
          <p:nvPr/>
        </p:nvSpPr>
        <p:spPr>
          <a:xfrm>
            <a:off x="3244997" y="470055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8" name="object 338"/>
          <p:cNvSpPr/>
          <p:nvPr/>
        </p:nvSpPr>
        <p:spPr>
          <a:xfrm>
            <a:off x="3244997" y="473056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9" name="object 339"/>
          <p:cNvSpPr/>
          <p:nvPr/>
        </p:nvSpPr>
        <p:spPr>
          <a:xfrm>
            <a:off x="3244997" y="476047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0" name="object 340"/>
          <p:cNvSpPr/>
          <p:nvPr/>
        </p:nvSpPr>
        <p:spPr>
          <a:xfrm>
            <a:off x="3244997" y="479048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410"/>
                </a:lnTo>
                <a:lnTo>
                  <a:pt x="1872" y="20300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1" name="object 341"/>
          <p:cNvSpPr/>
          <p:nvPr/>
        </p:nvSpPr>
        <p:spPr>
          <a:xfrm>
            <a:off x="3244997" y="482040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499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2" name="object 342"/>
          <p:cNvSpPr/>
          <p:nvPr/>
        </p:nvSpPr>
        <p:spPr>
          <a:xfrm>
            <a:off x="3244997" y="485058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191"/>
                </a:lnTo>
                <a:lnTo>
                  <a:pt x="5617" y="21191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3" name="object 343"/>
          <p:cNvSpPr/>
          <p:nvPr/>
        </p:nvSpPr>
        <p:spPr>
          <a:xfrm>
            <a:off x="3244997" y="488059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3244997" y="491050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5" name="object 345"/>
          <p:cNvSpPr/>
          <p:nvPr/>
        </p:nvSpPr>
        <p:spPr>
          <a:xfrm>
            <a:off x="3244997" y="494051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6" name="object 346"/>
          <p:cNvSpPr/>
          <p:nvPr/>
        </p:nvSpPr>
        <p:spPr>
          <a:xfrm>
            <a:off x="3244997" y="497043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7" name="object 347"/>
          <p:cNvSpPr/>
          <p:nvPr/>
        </p:nvSpPr>
        <p:spPr>
          <a:xfrm>
            <a:off x="3244997" y="500043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8" name="object 348"/>
          <p:cNvSpPr/>
          <p:nvPr/>
        </p:nvSpPr>
        <p:spPr>
          <a:xfrm>
            <a:off x="3244997" y="503035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9" name="object 349"/>
          <p:cNvSpPr/>
          <p:nvPr/>
        </p:nvSpPr>
        <p:spPr>
          <a:xfrm>
            <a:off x="3244997" y="506036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0" name="object 350"/>
          <p:cNvSpPr/>
          <p:nvPr/>
        </p:nvSpPr>
        <p:spPr>
          <a:xfrm>
            <a:off x="3189915" y="4185732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58827" y="0"/>
                </a:moveTo>
                <a:lnTo>
                  <a:pt x="0" y="69539"/>
                </a:lnTo>
                <a:lnTo>
                  <a:pt x="119161" y="69539"/>
                </a:lnTo>
                <a:lnTo>
                  <a:pt x="58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1" name="object 351"/>
          <p:cNvSpPr/>
          <p:nvPr/>
        </p:nvSpPr>
        <p:spPr>
          <a:xfrm>
            <a:off x="3188408" y="5087071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8796" y="0"/>
                </a:moveTo>
                <a:lnTo>
                  <a:pt x="0" y="0"/>
                </a:lnTo>
                <a:lnTo>
                  <a:pt x="60334" y="69717"/>
                </a:lnTo>
                <a:lnTo>
                  <a:pt x="1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" name="object 352"/>
          <p:cNvSpPr/>
          <p:nvPr/>
        </p:nvSpPr>
        <p:spPr>
          <a:xfrm>
            <a:off x="3244997" y="522303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3745" y="0"/>
                </a:moveTo>
                <a:lnTo>
                  <a:pt x="1872" y="1157"/>
                </a:lnTo>
                <a:lnTo>
                  <a:pt x="0" y="2225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2225"/>
                </a:lnTo>
                <a:lnTo>
                  <a:pt x="5617" y="1157"/>
                </a:lnTo>
                <a:lnTo>
                  <a:pt x="3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3" name="object 353"/>
          <p:cNvSpPr/>
          <p:nvPr/>
        </p:nvSpPr>
        <p:spPr>
          <a:xfrm>
            <a:off x="3244997" y="525303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4" name="object 354"/>
          <p:cNvSpPr/>
          <p:nvPr/>
        </p:nvSpPr>
        <p:spPr>
          <a:xfrm>
            <a:off x="3244997" y="528295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321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5" name="object 355"/>
          <p:cNvSpPr/>
          <p:nvPr/>
        </p:nvSpPr>
        <p:spPr>
          <a:xfrm>
            <a:off x="3244997" y="531296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6" name="object 356"/>
          <p:cNvSpPr/>
          <p:nvPr/>
        </p:nvSpPr>
        <p:spPr>
          <a:xfrm>
            <a:off x="3244997" y="534296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7" name="object 357"/>
          <p:cNvSpPr/>
          <p:nvPr/>
        </p:nvSpPr>
        <p:spPr>
          <a:xfrm>
            <a:off x="3244997" y="537288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499"/>
                </a:lnTo>
                <a:lnTo>
                  <a:pt x="1872" y="20300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8" name="object 358"/>
          <p:cNvSpPr/>
          <p:nvPr/>
        </p:nvSpPr>
        <p:spPr>
          <a:xfrm>
            <a:off x="3244997" y="540306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90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191"/>
                </a:lnTo>
                <a:lnTo>
                  <a:pt x="5617" y="21191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9" name="object 359"/>
          <p:cNvSpPr/>
          <p:nvPr/>
        </p:nvSpPr>
        <p:spPr>
          <a:xfrm>
            <a:off x="3244997" y="543307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01"/>
                </a:lnTo>
                <a:lnTo>
                  <a:pt x="0" y="19232"/>
                </a:lnTo>
                <a:lnTo>
                  <a:pt x="1872" y="20300"/>
                </a:lnTo>
                <a:lnTo>
                  <a:pt x="3745" y="21191"/>
                </a:lnTo>
                <a:lnTo>
                  <a:pt x="5617" y="21191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0" name="object 360"/>
          <p:cNvSpPr/>
          <p:nvPr/>
        </p:nvSpPr>
        <p:spPr>
          <a:xfrm>
            <a:off x="3244997" y="546299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3244997" y="549299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2" name="object 362"/>
          <p:cNvSpPr/>
          <p:nvPr/>
        </p:nvSpPr>
        <p:spPr>
          <a:xfrm>
            <a:off x="3244997" y="552291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3" name="object 363"/>
          <p:cNvSpPr/>
          <p:nvPr/>
        </p:nvSpPr>
        <p:spPr>
          <a:xfrm>
            <a:off x="3244997" y="555292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3244997" y="558283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5" name="object 365"/>
          <p:cNvSpPr/>
          <p:nvPr/>
        </p:nvSpPr>
        <p:spPr>
          <a:xfrm>
            <a:off x="3244997" y="561284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6" name="object 366"/>
          <p:cNvSpPr/>
          <p:nvPr/>
        </p:nvSpPr>
        <p:spPr>
          <a:xfrm>
            <a:off x="3244997" y="564276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7" name="object 367"/>
          <p:cNvSpPr/>
          <p:nvPr/>
        </p:nvSpPr>
        <p:spPr>
          <a:xfrm>
            <a:off x="3244997" y="5672768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369"/>
                </a:lnTo>
                <a:lnTo>
                  <a:pt x="5617" y="21369"/>
                </a:lnTo>
                <a:lnTo>
                  <a:pt x="7490" y="20300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8" name="object 368"/>
          <p:cNvSpPr/>
          <p:nvPr/>
        </p:nvSpPr>
        <p:spPr>
          <a:xfrm>
            <a:off x="3244997" y="570268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157"/>
                </a:lnTo>
                <a:lnTo>
                  <a:pt x="0" y="19232"/>
                </a:lnTo>
                <a:lnTo>
                  <a:pt x="1872" y="20389"/>
                </a:lnTo>
                <a:lnTo>
                  <a:pt x="3745" y="21458"/>
                </a:lnTo>
                <a:lnTo>
                  <a:pt x="5617" y="21458"/>
                </a:lnTo>
                <a:lnTo>
                  <a:pt x="7490" y="20389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9" name="object 369"/>
          <p:cNvSpPr/>
          <p:nvPr/>
        </p:nvSpPr>
        <p:spPr>
          <a:xfrm>
            <a:off x="3244997" y="573269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68"/>
                </a:lnTo>
                <a:lnTo>
                  <a:pt x="0" y="19232"/>
                </a:lnTo>
                <a:lnTo>
                  <a:pt x="3745" y="21413"/>
                </a:lnTo>
                <a:lnTo>
                  <a:pt x="5617" y="21413"/>
                </a:lnTo>
                <a:lnTo>
                  <a:pt x="7490" y="20327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0" name="object 370"/>
          <p:cNvSpPr/>
          <p:nvPr/>
        </p:nvSpPr>
        <p:spPr>
          <a:xfrm>
            <a:off x="3244997" y="576263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250"/>
                </a:lnTo>
                <a:lnTo>
                  <a:pt x="3745" y="21440"/>
                </a:lnTo>
                <a:lnTo>
                  <a:pt x="5617" y="21440"/>
                </a:lnTo>
                <a:lnTo>
                  <a:pt x="7490" y="20345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1" name="object 371"/>
          <p:cNvSpPr/>
          <p:nvPr/>
        </p:nvSpPr>
        <p:spPr>
          <a:xfrm>
            <a:off x="3244997" y="579260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86"/>
                </a:lnTo>
                <a:lnTo>
                  <a:pt x="0" y="19463"/>
                </a:lnTo>
                <a:lnTo>
                  <a:pt x="1872" y="20336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36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2" name="object 372"/>
          <p:cNvSpPr/>
          <p:nvPr/>
        </p:nvSpPr>
        <p:spPr>
          <a:xfrm>
            <a:off x="3244997" y="582256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463"/>
                </a:lnTo>
                <a:lnTo>
                  <a:pt x="1872" y="20336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36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3244997" y="585275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872"/>
                </a:lnTo>
                <a:lnTo>
                  <a:pt x="0" y="19241"/>
                </a:lnTo>
                <a:lnTo>
                  <a:pt x="1872" y="20336"/>
                </a:lnTo>
                <a:lnTo>
                  <a:pt x="3745" y="21209"/>
                </a:lnTo>
                <a:lnTo>
                  <a:pt x="5617" y="21209"/>
                </a:lnTo>
                <a:lnTo>
                  <a:pt x="7490" y="20336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4" name="object 374"/>
          <p:cNvSpPr/>
          <p:nvPr/>
        </p:nvSpPr>
        <p:spPr>
          <a:xfrm>
            <a:off x="3244997" y="588271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241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36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5" name="object 375"/>
          <p:cNvSpPr/>
          <p:nvPr/>
        </p:nvSpPr>
        <p:spPr>
          <a:xfrm>
            <a:off x="3244997" y="5912673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250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45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6" name="object 376"/>
          <p:cNvSpPr/>
          <p:nvPr/>
        </p:nvSpPr>
        <p:spPr>
          <a:xfrm>
            <a:off x="3244997" y="594263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250"/>
                </a:lnTo>
                <a:lnTo>
                  <a:pt x="3745" y="21440"/>
                </a:lnTo>
                <a:lnTo>
                  <a:pt x="5617" y="21440"/>
                </a:lnTo>
                <a:lnTo>
                  <a:pt x="7490" y="20345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3244997" y="597260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86"/>
                </a:lnTo>
                <a:lnTo>
                  <a:pt x="0" y="19241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36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8" name="object 378"/>
          <p:cNvSpPr/>
          <p:nvPr/>
        </p:nvSpPr>
        <p:spPr>
          <a:xfrm>
            <a:off x="3244997" y="600256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250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36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9" name="object 379"/>
          <p:cNvSpPr/>
          <p:nvPr/>
        </p:nvSpPr>
        <p:spPr>
          <a:xfrm>
            <a:off x="3244997" y="603252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250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45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0" name="object 380"/>
          <p:cNvSpPr/>
          <p:nvPr/>
        </p:nvSpPr>
        <p:spPr>
          <a:xfrm>
            <a:off x="3244997" y="6062490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250"/>
                </a:lnTo>
                <a:lnTo>
                  <a:pt x="3745" y="21440"/>
                </a:lnTo>
                <a:lnTo>
                  <a:pt x="5617" y="21440"/>
                </a:lnTo>
                <a:lnTo>
                  <a:pt x="7490" y="20345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1" name="object 381"/>
          <p:cNvSpPr/>
          <p:nvPr/>
        </p:nvSpPr>
        <p:spPr>
          <a:xfrm>
            <a:off x="3244997" y="609246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86"/>
                </a:lnTo>
                <a:lnTo>
                  <a:pt x="0" y="19241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36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2" name="object 382"/>
          <p:cNvSpPr/>
          <p:nvPr/>
        </p:nvSpPr>
        <p:spPr>
          <a:xfrm>
            <a:off x="3244997" y="6122422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250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36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3" name="object 383"/>
          <p:cNvSpPr/>
          <p:nvPr/>
        </p:nvSpPr>
        <p:spPr>
          <a:xfrm>
            <a:off x="3244997" y="615238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250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45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4" name="object 384"/>
          <p:cNvSpPr/>
          <p:nvPr/>
        </p:nvSpPr>
        <p:spPr>
          <a:xfrm>
            <a:off x="3244997" y="6182345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250"/>
                </a:lnTo>
                <a:lnTo>
                  <a:pt x="3745" y="21440"/>
                </a:lnTo>
                <a:lnTo>
                  <a:pt x="5617" y="21440"/>
                </a:lnTo>
                <a:lnTo>
                  <a:pt x="7490" y="20345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5" name="object 385"/>
          <p:cNvSpPr/>
          <p:nvPr/>
        </p:nvSpPr>
        <p:spPr>
          <a:xfrm>
            <a:off x="3244997" y="6212316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86"/>
                </a:lnTo>
                <a:lnTo>
                  <a:pt x="0" y="19241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36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6" name="object 386"/>
          <p:cNvSpPr/>
          <p:nvPr/>
        </p:nvSpPr>
        <p:spPr>
          <a:xfrm>
            <a:off x="3244997" y="6242277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7490" y="0"/>
                </a:moveTo>
                <a:lnTo>
                  <a:pt x="1872" y="0"/>
                </a:lnTo>
                <a:lnTo>
                  <a:pt x="0" y="1095"/>
                </a:lnTo>
                <a:lnTo>
                  <a:pt x="0" y="19463"/>
                </a:lnTo>
                <a:lnTo>
                  <a:pt x="1872" y="20336"/>
                </a:lnTo>
                <a:lnTo>
                  <a:pt x="3745" y="21431"/>
                </a:lnTo>
                <a:lnTo>
                  <a:pt x="5617" y="21431"/>
                </a:lnTo>
                <a:lnTo>
                  <a:pt x="7490" y="20336"/>
                </a:lnTo>
                <a:lnTo>
                  <a:pt x="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7" name="object 387"/>
          <p:cNvSpPr/>
          <p:nvPr/>
        </p:nvSpPr>
        <p:spPr>
          <a:xfrm>
            <a:off x="3189915" y="5157679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58827" y="0"/>
                </a:moveTo>
                <a:lnTo>
                  <a:pt x="0" y="69806"/>
                </a:lnTo>
                <a:lnTo>
                  <a:pt x="119161" y="69806"/>
                </a:lnTo>
                <a:lnTo>
                  <a:pt x="58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8" name="object 388"/>
          <p:cNvSpPr/>
          <p:nvPr/>
        </p:nvSpPr>
        <p:spPr>
          <a:xfrm>
            <a:off x="3188408" y="6262613"/>
            <a:ext cx="119380" cy="69850"/>
          </a:xfrm>
          <a:custGeom>
            <a:avLst/>
            <a:gdLst/>
            <a:ahLst/>
            <a:cxnLst/>
            <a:rect l="l" t="t" r="r" b="b"/>
            <a:pathLst>
              <a:path w="119380" h="69850">
                <a:moveTo>
                  <a:pt x="118796" y="0"/>
                </a:moveTo>
                <a:lnTo>
                  <a:pt x="0" y="0"/>
                </a:lnTo>
                <a:lnTo>
                  <a:pt x="60334" y="69770"/>
                </a:lnTo>
                <a:lnTo>
                  <a:pt x="1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9" name="object 389"/>
          <p:cNvSpPr/>
          <p:nvPr/>
        </p:nvSpPr>
        <p:spPr>
          <a:xfrm>
            <a:off x="2950070" y="2361160"/>
            <a:ext cx="179705" cy="662940"/>
          </a:xfrm>
          <a:custGeom>
            <a:avLst/>
            <a:gdLst/>
            <a:ahLst/>
            <a:cxnLst/>
            <a:rect l="l" t="t" r="r" b="b"/>
            <a:pathLst>
              <a:path w="179705" h="662939">
                <a:moveTo>
                  <a:pt x="0" y="662706"/>
                </a:moveTo>
                <a:lnTo>
                  <a:pt x="179511" y="662706"/>
                </a:lnTo>
                <a:lnTo>
                  <a:pt x="179511" y="0"/>
                </a:lnTo>
                <a:lnTo>
                  <a:pt x="0" y="0"/>
                </a:lnTo>
                <a:lnTo>
                  <a:pt x="0" y="662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0" name="object 390"/>
          <p:cNvSpPr txBox="1"/>
          <p:nvPr/>
        </p:nvSpPr>
        <p:spPr>
          <a:xfrm>
            <a:off x="2945387" y="2351394"/>
            <a:ext cx="436017" cy="684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00"/>
              </a:lnSpc>
            </a:pPr>
            <a:r>
              <a:rPr sz="1450" dirty="0">
                <a:solidFill>
                  <a:prstClr val="black"/>
                </a:solidFill>
                <a:latin typeface="Arial"/>
                <a:cs typeface="Arial"/>
              </a:rPr>
              <a:t>ком</a:t>
            </a:r>
            <a:r>
              <a:rPr sz="1450" spc="-5" dirty="0">
                <a:solidFill>
                  <a:prstClr val="black"/>
                </a:solidFill>
                <a:latin typeface="Arial"/>
                <a:cs typeface="Arial"/>
              </a:rPr>
              <a:t>п</a:t>
            </a:r>
            <a:r>
              <a:rPr sz="1450" dirty="0">
                <a:solidFill>
                  <a:prstClr val="black"/>
                </a:solidFill>
                <a:latin typeface="Arial"/>
                <a:cs typeface="Arial"/>
              </a:rPr>
              <a:t>и</a:t>
            </a:r>
            <a:r>
              <a:rPr sz="1450" spc="-5" dirty="0">
                <a:solidFill>
                  <a:prstClr val="black"/>
                </a:solidFill>
                <a:latin typeface="Arial"/>
                <a:cs typeface="Arial"/>
              </a:rPr>
              <a:t>л</a:t>
            </a:r>
            <a:r>
              <a:rPr sz="1450" dirty="0">
                <a:solidFill>
                  <a:prstClr val="black"/>
                </a:solidFill>
                <a:latin typeface="Arial"/>
                <a:cs typeface="Arial"/>
              </a:rPr>
              <a:t>ира</a:t>
            </a:r>
            <a:r>
              <a:rPr sz="1450" spc="-15" dirty="0">
                <a:solidFill>
                  <a:prstClr val="black"/>
                </a:solidFill>
                <a:latin typeface="Arial"/>
                <a:cs typeface="Arial"/>
              </a:rPr>
              <a:t>н</a:t>
            </a:r>
            <a:r>
              <a:rPr sz="1450" dirty="0">
                <a:solidFill>
                  <a:prstClr val="black"/>
                </a:solidFill>
                <a:latin typeface="Arial"/>
                <a:cs typeface="Arial"/>
              </a:rPr>
              <a:t>е</a:t>
            </a:r>
            <a:endParaRPr sz="14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1" name="object 391"/>
          <p:cNvSpPr/>
          <p:nvPr/>
        </p:nvSpPr>
        <p:spPr>
          <a:xfrm>
            <a:off x="2924583" y="3401809"/>
            <a:ext cx="205104" cy="567690"/>
          </a:xfrm>
          <a:custGeom>
            <a:avLst/>
            <a:gdLst/>
            <a:ahLst/>
            <a:cxnLst/>
            <a:rect l="l" t="t" r="r" b="b"/>
            <a:pathLst>
              <a:path w="205105" h="567689">
                <a:moveTo>
                  <a:pt x="0" y="567559"/>
                </a:moveTo>
                <a:lnTo>
                  <a:pt x="204997" y="567559"/>
                </a:lnTo>
                <a:lnTo>
                  <a:pt x="204997" y="0"/>
                </a:lnTo>
                <a:lnTo>
                  <a:pt x="0" y="0"/>
                </a:lnTo>
                <a:lnTo>
                  <a:pt x="0" y="567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2" name="object 392"/>
          <p:cNvSpPr txBox="1"/>
          <p:nvPr/>
        </p:nvSpPr>
        <p:spPr>
          <a:xfrm>
            <a:off x="2919520" y="3411642"/>
            <a:ext cx="218008" cy="5480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00"/>
              </a:lnSpc>
            </a:pPr>
            <a:r>
              <a:rPr sz="1450" spc="-335" dirty="0">
                <a:solidFill>
                  <a:prstClr val="black"/>
                </a:solidFill>
                <a:latin typeface="Arial"/>
                <a:cs typeface="Arial"/>
              </a:rPr>
              <a:t>свързване</a:t>
            </a:r>
            <a:endParaRPr sz="14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3" name="object 393"/>
          <p:cNvSpPr/>
          <p:nvPr/>
        </p:nvSpPr>
        <p:spPr>
          <a:xfrm>
            <a:off x="2950069" y="4442493"/>
            <a:ext cx="205740" cy="567690"/>
          </a:xfrm>
          <a:custGeom>
            <a:avLst/>
            <a:gdLst/>
            <a:ahLst/>
            <a:cxnLst/>
            <a:rect l="l" t="t" r="r" b="b"/>
            <a:pathLst>
              <a:path w="205739" h="567689">
                <a:moveTo>
                  <a:pt x="0" y="567559"/>
                </a:moveTo>
                <a:lnTo>
                  <a:pt x="205362" y="567559"/>
                </a:lnTo>
                <a:lnTo>
                  <a:pt x="205362" y="0"/>
                </a:lnTo>
                <a:lnTo>
                  <a:pt x="0" y="0"/>
                </a:lnTo>
                <a:lnTo>
                  <a:pt x="0" y="567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4" name="object 394"/>
          <p:cNvSpPr txBox="1"/>
          <p:nvPr/>
        </p:nvSpPr>
        <p:spPr>
          <a:xfrm>
            <a:off x="2945386" y="4444083"/>
            <a:ext cx="218008" cy="5657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00"/>
              </a:lnSpc>
            </a:pPr>
            <a:r>
              <a:rPr sz="1450" spc="-345" dirty="0">
                <a:solidFill>
                  <a:prstClr val="black"/>
                </a:solidFill>
                <a:latin typeface="Arial"/>
                <a:cs typeface="Arial"/>
              </a:rPr>
              <a:t>зареждане</a:t>
            </a:r>
            <a:endParaRPr sz="14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5" name="object 395"/>
          <p:cNvSpPr/>
          <p:nvPr/>
        </p:nvSpPr>
        <p:spPr>
          <a:xfrm>
            <a:off x="2950070" y="5435008"/>
            <a:ext cx="179705" cy="614680"/>
          </a:xfrm>
          <a:custGeom>
            <a:avLst/>
            <a:gdLst/>
            <a:ahLst/>
            <a:cxnLst/>
            <a:rect l="l" t="t" r="r" b="b"/>
            <a:pathLst>
              <a:path w="179705" h="614679">
                <a:moveTo>
                  <a:pt x="0" y="614580"/>
                </a:moveTo>
                <a:lnTo>
                  <a:pt x="179511" y="614580"/>
                </a:lnTo>
                <a:lnTo>
                  <a:pt x="179511" y="0"/>
                </a:lnTo>
                <a:lnTo>
                  <a:pt x="0" y="0"/>
                </a:lnTo>
                <a:lnTo>
                  <a:pt x="0" y="614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6" name="object 396"/>
          <p:cNvSpPr txBox="1"/>
          <p:nvPr/>
        </p:nvSpPr>
        <p:spPr>
          <a:xfrm>
            <a:off x="2945386" y="5432633"/>
            <a:ext cx="218008" cy="6203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00"/>
              </a:lnSpc>
            </a:pPr>
            <a:r>
              <a:rPr sz="1450" spc="-340" dirty="0">
                <a:solidFill>
                  <a:prstClr val="black"/>
                </a:solidFill>
                <a:latin typeface="Arial"/>
                <a:cs typeface="Arial"/>
              </a:rPr>
              <a:t>изпълнение</a:t>
            </a:r>
            <a:endParaRPr sz="14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7" name="object 39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25400">
                <a:lnSpc>
                  <a:spcPts val="1630"/>
                </a:lnSpc>
              </a:pPr>
              <a:t>47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47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659" y="188977"/>
            <a:ext cx="2887218" cy="912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2523" y="188977"/>
            <a:ext cx="2832354" cy="912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78523" y="188977"/>
            <a:ext cx="820674" cy="912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52844" y="188977"/>
            <a:ext cx="3909822" cy="912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8287" y="289307"/>
            <a:ext cx="82911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/>
              <a:t>ОСНОВЕН ПРИНЦИП:</a:t>
            </a:r>
            <a:r>
              <a:rPr sz="3200" spc="-70" dirty="0"/>
              <a:t> </a:t>
            </a:r>
            <a:r>
              <a:rPr sz="3200" i="1" spc="-5" dirty="0"/>
              <a:t>ЕФЕКТИВНОСТ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1755647" y="1207009"/>
            <a:ext cx="630174" cy="6408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84248" y="1176527"/>
            <a:ext cx="749046" cy="6896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03348" y="1176527"/>
            <a:ext cx="1975865" cy="6896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0793" y="1176527"/>
            <a:ext cx="837437" cy="6896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72939" y="1176527"/>
            <a:ext cx="1504950" cy="689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5647" y="1667256"/>
            <a:ext cx="630174" cy="6408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84248" y="1636776"/>
            <a:ext cx="749046" cy="6896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03348" y="1636776"/>
            <a:ext cx="1975865" cy="6896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50793" y="1636776"/>
            <a:ext cx="837437" cy="6896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72940" y="1636776"/>
            <a:ext cx="1136141" cy="6896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77612" y="1636776"/>
            <a:ext cx="2125217" cy="6896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74408" y="1636776"/>
            <a:ext cx="1258062" cy="6896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5647" y="2125980"/>
            <a:ext cx="627126" cy="6408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81200" y="2095500"/>
            <a:ext cx="1504950" cy="689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56204" y="2095500"/>
            <a:ext cx="669798" cy="6896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10712" y="2095500"/>
            <a:ext cx="1552193" cy="6896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31435" y="2095500"/>
            <a:ext cx="919734" cy="6896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21223" y="2095500"/>
            <a:ext cx="1704594" cy="6896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95871" y="2095500"/>
            <a:ext cx="838962" cy="68961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19544" y="2095500"/>
            <a:ext cx="1747266" cy="68961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55647" y="2586228"/>
            <a:ext cx="627126" cy="6408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81200" y="2555748"/>
            <a:ext cx="2559558" cy="6896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5467" y="2555748"/>
            <a:ext cx="584454" cy="6896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8451" y="2555748"/>
            <a:ext cx="5546598" cy="6896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755647" y="3044951"/>
            <a:ext cx="627126" cy="6408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981200" y="3014473"/>
            <a:ext cx="2244090" cy="68960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93820" y="3014473"/>
            <a:ext cx="837438" cy="6896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15967" y="3014473"/>
            <a:ext cx="2237994" cy="68960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27065" y="3014473"/>
            <a:ext cx="584453" cy="6896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80047" y="3014473"/>
            <a:ext cx="749046" cy="6896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13803" y="3014473"/>
            <a:ext cx="517410" cy="68960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915912" y="3014473"/>
            <a:ext cx="2695193" cy="68960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55647" y="3505200"/>
            <a:ext cx="627126" cy="6408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81200" y="3474721"/>
            <a:ext cx="2193798" cy="68960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759707" y="3474721"/>
            <a:ext cx="584454" cy="6896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12692" y="3474721"/>
            <a:ext cx="5929122" cy="68960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970531" y="3782567"/>
            <a:ext cx="1268730" cy="68961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55647" y="4271771"/>
            <a:ext cx="627126" cy="6408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981201" y="4241291"/>
            <a:ext cx="1251965" cy="68961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03219" y="4241291"/>
            <a:ext cx="1972818" cy="68961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544568" y="4241291"/>
            <a:ext cx="517397" cy="6896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0495" y="4241291"/>
            <a:ext cx="2081022" cy="68961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755647" y="4732020"/>
            <a:ext cx="627126" cy="6408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981200" y="4701540"/>
            <a:ext cx="2106930" cy="68961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756660" y="4701540"/>
            <a:ext cx="724662" cy="68961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149851" y="4701540"/>
            <a:ext cx="2017014" cy="68961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838444" y="4701540"/>
            <a:ext cx="1707642" cy="6896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755647" y="5190744"/>
            <a:ext cx="627126" cy="6408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81200" y="5160264"/>
            <a:ext cx="2335530" cy="68961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901439" y="5160264"/>
            <a:ext cx="517410" cy="6896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087368" y="5160264"/>
            <a:ext cx="3509009" cy="68961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926437" y="1166750"/>
            <a:ext cx="7791450" cy="447103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55270" indent="-243204">
              <a:spcBef>
                <a:spcPts val="844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5" dirty="0">
                <a:solidFill>
                  <a:srgbClr val="82C7FA"/>
                </a:solidFill>
                <a:latin typeface="Arial"/>
                <a:cs typeface="Arial"/>
              </a:rPr>
              <a:t>по </a:t>
            </a:r>
            <a:r>
              <a:rPr sz="2400" spc="-10" dirty="0">
                <a:solidFill>
                  <a:srgbClr val="82C7FA"/>
                </a:solidFill>
                <a:latin typeface="Arial"/>
                <a:cs typeface="Arial"/>
              </a:rPr>
              <a:t>отношение </a:t>
            </a:r>
            <a:r>
              <a:rPr sz="2400" spc="-5" dirty="0">
                <a:solidFill>
                  <a:srgbClr val="82C7FA"/>
                </a:solidFill>
                <a:latin typeface="Arial"/>
                <a:cs typeface="Arial"/>
              </a:rPr>
              <a:t>на</a:t>
            </a:r>
            <a:r>
              <a:rPr sz="2400" spc="20" dirty="0">
                <a:solidFill>
                  <a:srgbClr val="82C7F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2C7FA"/>
                </a:solidFill>
                <a:latin typeface="Arial"/>
                <a:cs typeface="Arial"/>
              </a:rPr>
              <a:t>скорост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5270" indent="-243204">
              <a:spcBef>
                <a:spcPts val="74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5" dirty="0">
                <a:solidFill>
                  <a:srgbClr val="82C7FA"/>
                </a:solidFill>
                <a:latin typeface="Arial"/>
                <a:cs typeface="Arial"/>
              </a:rPr>
              <a:t>по </a:t>
            </a:r>
            <a:r>
              <a:rPr sz="2400" spc="-10" dirty="0">
                <a:solidFill>
                  <a:srgbClr val="82C7FA"/>
                </a:solidFill>
                <a:latin typeface="Arial"/>
                <a:cs typeface="Arial"/>
              </a:rPr>
              <a:t>отношение </a:t>
            </a:r>
            <a:r>
              <a:rPr sz="2400" spc="-5" dirty="0">
                <a:solidFill>
                  <a:srgbClr val="82C7FA"/>
                </a:solidFill>
                <a:latin typeface="Arial"/>
                <a:cs typeface="Arial"/>
              </a:rPr>
              <a:t>на </a:t>
            </a:r>
            <a:r>
              <a:rPr sz="2400" spc="-10" dirty="0">
                <a:solidFill>
                  <a:srgbClr val="82C7FA"/>
                </a:solidFill>
                <a:latin typeface="Arial"/>
                <a:cs typeface="Arial"/>
              </a:rPr>
              <a:t>обем </a:t>
            </a:r>
            <a:r>
              <a:rPr sz="2400" spc="-25" dirty="0">
                <a:solidFill>
                  <a:srgbClr val="82C7FA"/>
                </a:solidFill>
                <a:latin typeface="Arial"/>
                <a:cs typeface="Arial"/>
              </a:rPr>
              <a:t>необходима</a:t>
            </a:r>
            <a:r>
              <a:rPr sz="2400" spc="55" dirty="0">
                <a:solidFill>
                  <a:srgbClr val="82C7FA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82C7FA"/>
                </a:solidFill>
                <a:latin typeface="Arial"/>
                <a:cs typeface="Arial"/>
              </a:rPr>
              <a:t>памет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2729" indent="-240665">
              <a:spcBef>
                <a:spcPts val="735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скорост и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леснота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писането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програма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2729" indent="-240665">
              <a:spcBef>
                <a:spcPts val="745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изразителност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използване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езици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високо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ниво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2729" indent="-240665">
              <a:spcBef>
                <a:spcPts val="730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ефективност на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транслиране –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по-малки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програми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71755" indent="-228600">
              <a:lnSpc>
                <a:spcPts val="2420"/>
              </a:lnSpc>
              <a:spcBef>
                <a:spcPts val="1210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надеждност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използване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доказани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ЕП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работни 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рамки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2729" indent="-240665">
              <a:spcBef>
                <a:spcPts val="730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лесна поддръжка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компоненти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2729" indent="-240665">
              <a:spcBef>
                <a:spcPts val="750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възможност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повторната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употреба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2729" indent="-240665">
              <a:spcBef>
                <a:spcPts val="730"/>
              </a:spcBef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преносимост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мултиплатформеност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25400">
                <a:lnSpc>
                  <a:spcPts val="1630"/>
                </a:lnSpc>
              </a:pPr>
              <a:t>48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19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2423" y="851917"/>
            <a:ext cx="1562862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75404" y="851917"/>
            <a:ext cx="4464558" cy="968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45155" y="960247"/>
            <a:ext cx="48939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C++</a:t>
            </a:r>
            <a:r>
              <a:rPr spc="-75" dirty="0"/>
              <a:t> </a:t>
            </a:r>
            <a:r>
              <a:rPr spc="-5" dirty="0"/>
              <a:t>ПРОГРАМИРАНЕ</a:t>
            </a:r>
          </a:p>
        </p:txBody>
      </p:sp>
      <p:sp>
        <p:nvSpPr>
          <p:cNvPr id="5" name="object 5"/>
          <p:cNvSpPr/>
          <p:nvPr/>
        </p:nvSpPr>
        <p:spPr>
          <a:xfrm>
            <a:off x="1612392" y="1996440"/>
            <a:ext cx="421398" cy="544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30324" y="1973580"/>
            <a:ext cx="1168146" cy="5829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0172" y="1973580"/>
            <a:ext cx="1433322" cy="5829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36720" y="1973580"/>
            <a:ext cx="1735074" cy="5829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75020" y="1973580"/>
            <a:ext cx="634746" cy="582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12992" y="1973580"/>
            <a:ext cx="776477" cy="582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92697" y="1973580"/>
            <a:ext cx="1604009" cy="5829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9932" y="1973580"/>
            <a:ext cx="1613153" cy="5829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16311" y="1973580"/>
            <a:ext cx="494550" cy="5829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1847" y="2360676"/>
            <a:ext cx="1991106" cy="5768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44823" y="2360676"/>
            <a:ext cx="489978" cy="5768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55136" y="2360676"/>
            <a:ext cx="1287017" cy="5768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93921" y="2360676"/>
            <a:ext cx="433565" cy="5768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79265" y="2360676"/>
            <a:ext cx="2123693" cy="5768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13916" y="2874264"/>
            <a:ext cx="415277" cy="5402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31847" y="2852927"/>
            <a:ext cx="1463802" cy="5768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90672" y="2852927"/>
            <a:ext cx="598170" cy="5768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83864" y="2852927"/>
            <a:ext cx="1698498" cy="57683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77385" y="2852927"/>
            <a:ext cx="433565" cy="5768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62728" y="2852927"/>
            <a:ext cx="616458" cy="5768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74208" y="2852927"/>
            <a:ext cx="1084326" cy="5768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352033" y="2852927"/>
            <a:ext cx="1518665" cy="57683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22465" y="2852927"/>
            <a:ext cx="433565" cy="57683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51064" y="2852927"/>
            <a:ext cx="880110" cy="5768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26195" y="2852927"/>
            <a:ext cx="628650" cy="57683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706612" y="2852927"/>
            <a:ext cx="433565" cy="5768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791957" y="2852927"/>
            <a:ext cx="602729" cy="57683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89719" y="2852927"/>
            <a:ext cx="1140714" cy="57683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123931" y="2852927"/>
            <a:ext cx="482346" cy="57683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31848" y="3218688"/>
            <a:ext cx="974597" cy="57683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29839" y="3218688"/>
            <a:ext cx="771906" cy="57683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25139" y="3218688"/>
            <a:ext cx="901446" cy="57683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13916" y="3733801"/>
            <a:ext cx="415277" cy="5402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31847" y="3712464"/>
            <a:ext cx="1468374" cy="57683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20567" y="3712464"/>
            <a:ext cx="1171194" cy="57683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910583" y="3712464"/>
            <a:ext cx="599694" cy="57683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232148" y="3712464"/>
            <a:ext cx="915162" cy="57683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867656" y="3712464"/>
            <a:ext cx="1460753" cy="57683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45708" y="3712464"/>
            <a:ext cx="532638" cy="57683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30111" y="3712464"/>
            <a:ext cx="646938" cy="57683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528815" y="3712464"/>
            <a:ext cx="631698" cy="57683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613916" y="4226053"/>
            <a:ext cx="415277" cy="5402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831847" y="4204715"/>
            <a:ext cx="517410" cy="57683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087880" y="4204715"/>
            <a:ext cx="1754886" cy="57683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81400" y="4204715"/>
            <a:ext cx="855726" cy="57683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175760" y="4204715"/>
            <a:ext cx="630174" cy="57683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544568" y="4204715"/>
            <a:ext cx="616457" cy="57683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98135" y="4204715"/>
            <a:ext cx="1565910" cy="57683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02679" y="4204715"/>
            <a:ext cx="628650" cy="57683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569964" y="4204715"/>
            <a:ext cx="1721358" cy="57683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029956" y="4204715"/>
            <a:ext cx="1174242" cy="57683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942831" y="4204715"/>
            <a:ext cx="628650" cy="57683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308593" y="4204715"/>
            <a:ext cx="1070609" cy="57683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0117836" y="4204715"/>
            <a:ext cx="488429" cy="57683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831847" y="4570476"/>
            <a:ext cx="617982" cy="57683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318004" y="4570476"/>
            <a:ext cx="1524762" cy="57683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710940" y="4570476"/>
            <a:ext cx="1232153" cy="57683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09744" y="4570476"/>
            <a:ext cx="1274826" cy="57683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952744" y="4570476"/>
            <a:ext cx="919734" cy="57683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740652" y="4570476"/>
            <a:ext cx="489978" cy="5768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098792" y="4570476"/>
            <a:ext cx="637793" cy="57683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04759" y="4570476"/>
            <a:ext cx="616458" cy="57683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089392" y="4570476"/>
            <a:ext cx="627126" cy="57683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368284" y="4570476"/>
            <a:ext cx="433565" cy="5768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53628" y="4570476"/>
            <a:ext cx="1011174" cy="57683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332976" y="4570476"/>
            <a:ext cx="1273302" cy="57683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31847" y="4936236"/>
            <a:ext cx="1794510" cy="57683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278123" y="4936236"/>
            <a:ext cx="418338" cy="57683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755141" y="1965825"/>
            <a:ext cx="8683625" cy="336994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spcBef>
                <a:spcPts val="720"/>
              </a:spcBef>
              <a:buFontTx/>
              <a:buChar char="•"/>
              <a:tabLst>
                <a:tab pos="240665" algn="l"/>
                <a:tab pos="241300" algn="l"/>
                <a:tab pos="1311275" algn="l"/>
                <a:tab pos="2647950" algn="l"/>
                <a:tab pos="4286250" algn="l"/>
                <a:tab pos="4824730" algn="l"/>
                <a:tab pos="5504180" algn="l"/>
                <a:tab pos="7011670" algn="l"/>
                <a:tab pos="852868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Език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ъ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т	съ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ч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при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ци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рам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пар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м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	–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625"/>
              </a:spcBef>
            </a:pP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процедурната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обектно-ориентираната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>
              <a:lnSpc>
                <a:spcPct val="120000"/>
              </a:lnSpc>
              <a:spcBef>
                <a:spcPts val="994"/>
              </a:spcBef>
              <a:buFontTx/>
              <a:buChar char="•"/>
              <a:tabLst>
                <a:tab pos="240665" algn="l"/>
                <a:tab pos="241300" algn="l"/>
                <a:tab pos="1499870" algn="l"/>
                <a:tab pos="1892935" algn="l"/>
                <a:tab pos="3387090" algn="l"/>
                <a:tab pos="3883660" algn="l"/>
                <a:tab pos="4761865" algn="l"/>
                <a:tab pos="6160770" algn="l"/>
                <a:tab pos="6836409" algn="l"/>
                <a:tab pos="7600315" algn="l"/>
                <a:tab pos="85344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съ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аде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	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т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Стр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ст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уп	(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	Bjarne	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)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	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	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	в  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AT&amp;T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Bell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Labs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 algn="just">
              <a:spcBef>
                <a:spcPts val="1490"/>
              </a:spcBef>
              <a:buFontTx/>
              <a:buChar char="•"/>
              <a:tabLst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последна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версия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2020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наречена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С++20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 algn="just">
              <a:lnSpc>
                <a:spcPct val="120000"/>
              </a:lnSpc>
              <a:spcBef>
                <a:spcPts val="1000"/>
              </a:spcBef>
              <a:buFontTx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настоящият курс не се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акцентира на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последните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версии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езика,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  се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използват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широко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познати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дори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са по-стари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езикови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конструкции.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25400">
                <a:lnSpc>
                  <a:spcPts val="1630"/>
                </a:lnSpc>
              </a:pPr>
              <a:t>49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0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7885" y="242315"/>
            <a:ext cx="1896617" cy="968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0996" y="349961"/>
            <a:ext cx="13430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/>
              <a:t>УВОД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1755648" y="880872"/>
            <a:ext cx="8373745" cy="5840730"/>
            <a:chOff x="231647" y="880872"/>
            <a:chExt cx="8373745" cy="5840730"/>
          </a:xfrm>
        </p:grpSpPr>
        <p:sp>
          <p:nvSpPr>
            <p:cNvPr id="5" name="object 5"/>
            <p:cNvSpPr/>
            <p:nvPr/>
          </p:nvSpPr>
          <p:spPr>
            <a:xfrm>
              <a:off x="231647" y="909828"/>
              <a:ext cx="496062" cy="6438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6531" y="880872"/>
              <a:ext cx="2181606" cy="6896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311908" y="880872"/>
              <a:ext cx="698754" cy="6896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92908" y="880872"/>
              <a:ext cx="1872233" cy="6896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247388" y="880872"/>
              <a:ext cx="1232153" cy="6896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161788" y="880872"/>
              <a:ext cx="878586" cy="6896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31647" y="1475231"/>
              <a:ext cx="496062" cy="6438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46531" y="1446276"/>
              <a:ext cx="2074926" cy="6896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200655" y="1446276"/>
              <a:ext cx="730757" cy="6896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613659" y="1446276"/>
              <a:ext cx="704850" cy="68961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999231" y="1446276"/>
              <a:ext cx="1689354" cy="6896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369307" y="1446276"/>
              <a:ext cx="1088898" cy="689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31647" y="2042160"/>
              <a:ext cx="496062" cy="6438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6531" y="2013204"/>
              <a:ext cx="1824989" cy="6896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952243" y="2013204"/>
              <a:ext cx="1245870" cy="68961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880359" y="2013204"/>
              <a:ext cx="1395222" cy="6896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956303" y="2013204"/>
              <a:ext cx="727710" cy="68961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366259" y="2013204"/>
              <a:ext cx="2030730" cy="6896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077712" y="2013204"/>
              <a:ext cx="774954" cy="68961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437376" y="2010155"/>
              <a:ext cx="608837" cy="68961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630924" y="2013204"/>
              <a:ext cx="915162" cy="68961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130795" y="2010155"/>
              <a:ext cx="607301" cy="68961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46531" y="2452116"/>
              <a:ext cx="1715262" cy="68961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746503" y="2449068"/>
              <a:ext cx="608838" cy="68961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940052" y="2452116"/>
              <a:ext cx="1363218" cy="6896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887980" y="2449068"/>
              <a:ext cx="608838" cy="68961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081527" y="2452116"/>
              <a:ext cx="1701546" cy="6896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465319" y="2452116"/>
              <a:ext cx="1248918" cy="68961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31647" y="3046476"/>
              <a:ext cx="496062" cy="6438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46531" y="3017520"/>
              <a:ext cx="2242566" cy="68960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369820" y="3017520"/>
              <a:ext cx="1756409" cy="68960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810000" y="3017520"/>
              <a:ext cx="698753" cy="6896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093463" y="3014472"/>
              <a:ext cx="608838" cy="68960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287012" y="3017520"/>
              <a:ext cx="756665" cy="68960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725924" y="3017520"/>
              <a:ext cx="1259586" cy="68960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667756" y="3017520"/>
              <a:ext cx="727710" cy="68960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077712" y="3017520"/>
              <a:ext cx="2455926" cy="68960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446531" y="3456432"/>
              <a:ext cx="698754" cy="68960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827531" y="3456432"/>
              <a:ext cx="1745742" cy="68960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31647" y="4050792"/>
              <a:ext cx="496062" cy="6438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46531" y="4021836"/>
              <a:ext cx="2396490" cy="68960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2529840" y="4021836"/>
              <a:ext cx="698754" cy="68960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910840" y="4021836"/>
              <a:ext cx="2728722" cy="68960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231647" y="4617719"/>
              <a:ext cx="496062" cy="6438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446531" y="4588763"/>
              <a:ext cx="730757" cy="6896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858011" y="4588763"/>
              <a:ext cx="735330" cy="68961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274064" y="4588763"/>
              <a:ext cx="730757" cy="6896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687067" y="4588763"/>
              <a:ext cx="2044445" cy="68961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409187" y="4588763"/>
              <a:ext cx="704850" cy="68961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3794759" y="4588763"/>
              <a:ext cx="2134362" cy="68961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5611368" y="4588763"/>
              <a:ext cx="1168145" cy="68961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460236" y="4588763"/>
              <a:ext cx="1322069" cy="68961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7461504" y="4588763"/>
              <a:ext cx="1143761" cy="68961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46531" y="5027675"/>
              <a:ext cx="735330" cy="68961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862584" y="5027675"/>
              <a:ext cx="698754" cy="68961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243584" y="5027675"/>
              <a:ext cx="1471422" cy="68961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2394203" y="5027675"/>
              <a:ext cx="735330" cy="68961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2810255" y="5027675"/>
              <a:ext cx="1861566" cy="68961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4352544" y="5027675"/>
              <a:ext cx="2151126" cy="68961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185915" y="5027675"/>
              <a:ext cx="704849" cy="68961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571488" y="5027675"/>
              <a:ext cx="1040129" cy="68961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7292340" y="5027675"/>
              <a:ext cx="909066" cy="68961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231647" y="5622036"/>
              <a:ext cx="496062" cy="6438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446531" y="5593080"/>
              <a:ext cx="2236470" cy="68961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2365247" y="5593080"/>
              <a:ext cx="595122" cy="68961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2641092" y="5593080"/>
              <a:ext cx="1934718" cy="68961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4256532" y="5593080"/>
              <a:ext cx="1530858" cy="68961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469636" y="5593080"/>
              <a:ext cx="1715262" cy="68961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867143" y="5593080"/>
              <a:ext cx="549401" cy="68961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446531" y="6031992"/>
              <a:ext cx="2335530" cy="68960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2461259" y="6031992"/>
              <a:ext cx="800862" cy="68960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926438" y="766001"/>
            <a:ext cx="7998459" cy="574421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241300" indent="-228600">
              <a:spcBef>
                <a:spcPts val="1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Компютрите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са навсякъде около</a:t>
            </a:r>
            <a:r>
              <a:rPr sz="2400" spc="4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нас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5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Използваме ги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за всякакви</a:t>
            </a:r>
            <a:r>
              <a:rPr sz="2400" spc="4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цели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967105" indent="-228600">
              <a:lnSpc>
                <a:spcPct val="1201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FFFFFF"/>
                </a:solidFill>
                <a:latin typeface="Cambria"/>
                <a:cs typeface="Cambria"/>
              </a:rPr>
              <a:t>Улесняват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почти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всички </a:t>
            </a:r>
            <a:r>
              <a:rPr sz="2400" spc="-2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дейностите ни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вкл</a:t>
            </a:r>
            <a:r>
              <a:rPr sz="2400" spc="5" dirty="0">
                <a:solidFill>
                  <a:srgbClr val="FFFFFF"/>
                </a:solidFill>
                <a:latin typeface="Lucida Fax"/>
                <a:cs typeface="Lucida Fax"/>
              </a:rPr>
              <a:t>, 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обучение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бизнес</a:t>
            </a:r>
            <a:r>
              <a:rPr sz="240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свободно</a:t>
            </a:r>
            <a:r>
              <a:rPr sz="24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време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76200" indent="-228600">
              <a:lnSpc>
                <a:spcPct val="12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Относително достъпни са</a:t>
            </a:r>
            <a:r>
              <a:rPr sz="24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но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много </a:t>
            </a:r>
            <a:r>
              <a:rPr sz="2400" spc="-2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приложенията  се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заплащат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5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Непрекъснато се</a:t>
            </a:r>
            <a:r>
              <a:rPr sz="24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усъвършенстват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5080" indent="-228600">
              <a:lnSpc>
                <a:spcPct val="12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За да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ги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използваме за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специфични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наши </a:t>
            </a:r>
            <a:r>
              <a:rPr sz="2400" spc="5" dirty="0">
                <a:solidFill>
                  <a:srgbClr val="FFFFFF"/>
                </a:solidFill>
                <a:latin typeface="Cambria"/>
                <a:cs typeface="Cambria"/>
              </a:rPr>
              <a:t>нужди </a:t>
            </a:r>
            <a:r>
              <a:rPr sz="2400" spc="-15" dirty="0">
                <a:solidFill>
                  <a:srgbClr val="FFFFFF"/>
                </a:solidFill>
                <a:latin typeface="Cambria"/>
                <a:cs typeface="Cambria"/>
              </a:rPr>
              <a:t>може 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да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се</a:t>
            </a:r>
            <a:r>
              <a:rPr sz="24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наложи</a:t>
            </a:r>
            <a:r>
              <a:rPr sz="24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да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създаваме</a:t>
            </a:r>
            <a:r>
              <a:rPr sz="24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приложения</a:t>
            </a:r>
            <a:r>
              <a:rPr sz="24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за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тази</a:t>
            </a:r>
            <a:r>
              <a:rPr sz="24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цел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1192530" indent="-228600">
              <a:lnSpc>
                <a:spcPct val="12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Съществуват и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множество рискове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свързани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с  използването</a:t>
            </a:r>
            <a:r>
              <a:rPr sz="24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им</a:t>
            </a:r>
            <a:endParaRPr sz="24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332211" y="6449670"/>
            <a:ext cx="1054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Lucida Fax"/>
                <a:cs typeface="Lucida Fax"/>
              </a:rPr>
              <a:t>5</a:t>
            </a:r>
            <a:endParaRPr sz="1000">
              <a:solidFill>
                <a:prstClr val="black"/>
              </a:solidFill>
              <a:latin typeface="Lucida Fax"/>
              <a:cs typeface="Lucida Fax"/>
            </a:endParaRPr>
          </a:p>
        </p:txBody>
      </p:sp>
    </p:spTree>
    <p:extLst>
      <p:ext uri="{BB962C8B-B14F-4D97-AF65-F5344CB8AC3E}">
        <p14:creationId xmlns:p14="http://schemas.microsoft.com/office/powerpoint/2010/main" val="3764164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0339" y="0"/>
            <a:ext cx="6951726" cy="954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8463" y="313944"/>
            <a:ext cx="3429762" cy="1024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9596" y="313944"/>
            <a:ext cx="4903470" cy="1024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57094" y="43383"/>
            <a:ext cx="7278370" cy="958850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 marR="5080" indent="531495">
              <a:lnSpc>
                <a:spcPct val="70000"/>
              </a:lnSpc>
              <a:spcBef>
                <a:spcPts val="1395"/>
              </a:spcBef>
            </a:pPr>
            <a:r>
              <a:rPr sz="3600" spc="-5" dirty="0"/>
              <a:t>ОСНОВНИ ЛЕКСИКАЛНИ  ЕЛЕМЕНТИ </a:t>
            </a:r>
            <a:r>
              <a:rPr sz="3600" dirty="0"/>
              <a:t>НА</a:t>
            </a:r>
            <a:r>
              <a:rPr sz="3600" spc="-180" dirty="0"/>
              <a:t> </a:t>
            </a:r>
            <a:r>
              <a:rPr sz="3600" dirty="0"/>
              <a:t>ПРОГРАМИТЕ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1540764" y="1011936"/>
            <a:ext cx="2376678" cy="6896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85972" y="1011936"/>
            <a:ext cx="1779270" cy="6896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35296" y="1011936"/>
            <a:ext cx="517410" cy="6896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37403" y="1011936"/>
            <a:ext cx="1363218" cy="6896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85332" y="1011936"/>
            <a:ext cx="581406" cy="6896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51447" y="1011936"/>
            <a:ext cx="1160526" cy="689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82029" y="1011936"/>
            <a:ext cx="584453" cy="6896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36536" y="1011936"/>
            <a:ext cx="1026413" cy="6896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47659" y="1011936"/>
            <a:ext cx="582930" cy="6896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15300" y="1011936"/>
            <a:ext cx="1169670" cy="6896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55023" y="1011936"/>
            <a:ext cx="1631442" cy="6896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171177" y="1011936"/>
            <a:ext cx="496823" cy="6896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55647" y="1414272"/>
            <a:ext cx="2114550" cy="6896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54907" y="1414272"/>
            <a:ext cx="599694" cy="6896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39311" y="1414272"/>
            <a:ext cx="736854" cy="68961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46220" y="1414272"/>
            <a:ext cx="1573530" cy="68961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89803" y="1414272"/>
            <a:ext cx="1713738" cy="6896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73596" y="1414272"/>
            <a:ext cx="1779270" cy="6896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121395" y="1414272"/>
            <a:ext cx="837438" cy="6896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543544" y="1414272"/>
            <a:ext cx="2055113" cy="6896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183369" y="1414272"/>
            <a:ext cx="484631" cy="6896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07308" y="1816607"/>
            <a:ext cx="1198625" cy="6896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74465" y="1816607"/>
            <a:ext cx="736853" cy="68961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879847" y="1816607"/>
            <a:ext cx="1636014" cy="6896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84391" y="1816607"/>
            <a:ext cx="724662" cy="6896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79108" y="1816607"/>
            <a:ext cx="2253234" cy="68961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24001" y="2231149"/>
            <a:ext cx="352793" cy="5387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79448" y="2208276"/>
            <a:ext cx="835913" cy="57683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67128" y="2208276"/>
            <a:ext cx="483857" cy="57683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302763" y="2208276"/>
            <a:ext cx="2312670" cy="57683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43400" y="2208276"/>
            <a:ext cx="1546098" cy="57683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541264" y="2208276"/>
            <a:ext cx="489978" cy="57683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53101" y="2208276"/>
            <a:ext cx="2515361" cy="57683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985760" y="2208276"/>
            <a:ext cx="599693" cy="57683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307323" y="2208276"/>
            <a:ext cx="1351026" cy="57683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310116" y="2208276"/>
            <a:ext cx="485406" cy="57683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447276" y="2208276"/>
            <a:ext cx="991362" cy="57683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679447" y="2421635"/>
            <a:ext cx="1066038" cy="57683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464308" y="2421635"/>
            <a:ext cx="607314" cy="57683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791968" y="2421635"/>
            <a:ext cx="2212085" cy="57683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22877" y="2421635"/>
            <a:ext cx="1727453" cy="57683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167629" y="2421635"/>
            <a:ext cx="700277" cy="57683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519672" y="2421635"/>
            <a:ext cx="1462277" cy="57683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700772" y="2421635"/>
            <a:ext cx="433565" cy="57683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786115" y="2421635"/>
            <a:ext cx="1582674" cy="57683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020557" y="2421635"/>
            <a:ext cx="566153" cy="57683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679447" y="2634995"/>
            <a:ext cx="1882902" cy="57683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282696" y="2634995"/>
            <a:ext cx="433565" cy="57683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368039" y="2634995"/>
            <a:ext cx="2003298" cy="57683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023104" y="2634995"/>
            <a:ext cx="567689" cy="57683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242559" y="2634995"/>
            <a:ext cx="1485138" cy="57683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446521" y="2634995"/>
            <a:ext cx="698753" cy="57683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797040" y="2634995"/>
            <a:ext cx="1314450" cy="57683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831836" y="2634995"/>
            <a:ext cx="558545" cy="57683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42147" y="2634995"/>
            <a:ext cx="637794" cy="57683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331707" y="2634995"/>
            <a:ext cx="418338" cy="57683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24001" y="2871229"/>
            <a:ext cx="352793" cy="5387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679447" y="2848355"/>
            <a:ext cx="1448562" cy="57683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845309" y="2848355"/>
            <a:ext cx="974597" cy="57683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43301" y="2848355"/>
            <a:ext cx="1533905" cy="57683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728972" y="2848355"/>
            <a:ext cx="489978" cy="57683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939284" y="2848355"/>
            <a:ext cx="2143506" cy="57683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803135" y="2848355"/>
            <a:ext cx="1835658" cy="57683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356092" y="2848355"/>
            <a:ext cx="1088898" cy="57683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096756" y="2848355"/>
            <a:ext cx="485406" cy="57683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233917" y="2848355"/>
            <a:ext cx="1000505" cy="57683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679447" y="3061716"/>
            <a:ext cx="916686" cy="57683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316481" y="3061716"/>
            <a:ext cx="1614677" cy="57683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649979" y="3061716"/>
            <a:ext cx="2280666" cy="57683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647944" y="3061716"/>
            <a:ext cx="768858" cy="57683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138671" y="3061716"/>
            <a:ext cx="1178814" cy="57683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036309" y="3061716"/>
            <a:ext cx="698753" cy="57683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386829" y="3061716"/>
            <a:ext cx="1716785" cy="57683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822435" y="3061716"/>
            <a:ext cx="489978" cy="57683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9034272" y="3061716"/>
            <a:ext cx="1633727" cy="57683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679447" y="3275076"/>
            <a:ext cx="4141470" cy="57683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524001" y="3511309"/>
            <a:ext cx="352793" cy="5387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679447" y="3488436"/>
            <a:ext cx="1602486" cy="57683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008376" y="3488436"/>
            <a:ext cx="1479041" cy="57683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139183" y="3488436"/>
            <a:ext cx="418338" cy="57683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209288" y="3488436"/>
            <a:ext cx="1387602" cy="576833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315711" y="3488436"/>
            <a:ext cx="489978" cy="57683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527547" y="3488436"/>
            <a:ext cx="1370838" cy="57683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550153" y="3488436"/>
            <a:ext cx="483857" cy="576833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685788" y="3488436"/>
            <a:ext cx="995934" cy="576833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403592" y="3488436"/>
            <a:ext cx="630173" cy="57683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754111" y="3488436"/>
            <a:ext cx="617982" cy="576833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092440" y="3488436"/>
            <a:ext cx="1363218" cy="576833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176004" y="3488436"/>
            <a:ext cx="627126" cy="57683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9525000" y="3488436"/>
            <a:ext cx="1084326" cy="576833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679447" y="3701797"/>
            <a:ext cx="698754" cy="57683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029968" y="3701797"/>
            <a:ext cx="1756410" cy="576833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505200" y="3701797"/>
            <a:ext cx="698754" cy="57683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855721" y="3701797"/>
            <a:ext cx="1710689" cy="576833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218177" y="3701797"/>
            <a:ext cx="697229" cy="576833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5567171" y="3701797"/>
            <a:ext cx="934974" cy="57683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220967" y="3701797"/>
            <a:ext cx="617982" cy="576833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559297" y="3701797"/>
            <a:ext cx="1419605" cy="576833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696200" y="3701797"/>
            <a:ext cx="553974" cy="576833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7901941" y="3701797"/>
            <a:ext cx="1323593" cy="576833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944357" y="3701797"/>
            <a:ext cx="698753" cy="57683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679447" y="3915155"/>
            <a:ext cx="1712214" cy="576834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524001" y="4151389"/>
            <a:ext cx="352793" cy="5387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679447" y="4128515"/>
            <a:ext cx="1558290" cy="576834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955036" y="4128515"/>
            <a:ext cx="1532382" cy="576834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4139183" y="4128515"/>
            <a:ext cx="489978" cy="57683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349495" y="4128515"/>
            <a:ext cx="1171194" cy="57683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239511" y="4128515"/>
            <a:ext cx="1757934" cy="576834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714745" y="4128515"/>
            <a:ext cx="698753" cy="57683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7065264" y="4128515"/>
            <a:ext cx="1270254" cy="576834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055864" y="4128515"/>
            <a:ext cx="1398270" cy="576834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9172957" y="4128515"/>
            <a:ext cx="1495043" cy="57683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679447" y="4341876"/>
            <a:ext cx="5631942" cy="576834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963156" y="4341876"/>
            <a:ext cx="433565" cy="576834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048500" y="4341876"/>
            <a:ext cx="485406" cy="57683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7185660" y="4341876"/>
            <a:ext cx="752093" cy="576834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589521" y="4341876"/>
            <a:ext cx="433565" cy="576834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674864" y="4341876"/>
            <a:ext cx="886206" cy="576834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8212836" y="4341876"/>
            <a:ext cx="433565" cy="576834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8298180" y="4341876"/>
            <a:ext cx="1701546" cy="576834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1679447" y="4555236"/>
            <a:ext cx="1562862" cy="576833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524001" y="4791469"/>
            <a:ext cx="352793" cy="5387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1679447" y="4768597"/>
            <a:ext cx="1527810" cy="57683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2929127" y="4768597"/>
            <a:ext cx="1628394" cy="576833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209288" y="4768597"/>
            <a:ext cx="489978" cy="57683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4421123" y="4768597"/>
            <a:ext cx="1791462" cy="576833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5864353" y="4768597"/>
            <a:ext cx="617981" cy="576833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202679" y="4768597"/>
            <a:ext cx="1431798" cy="576833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351776" y="4768597"/>
            <a:ext cx="599694" cy="57683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7673340" y="4768597"/>
            <a:ext cx="1879854" cy="576833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9204959" y="4768597"/>
            <a:ext cx="485406" cy="57683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9342119" y="4768597"/>
            <a:ext cx="630174" cy="57683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9692640" y="4768597"/>
            <a:ext cx="560070" cy="576833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1679447" y="4981955"/>
            <a:ext cx="1300734" cy="576834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2700527" y="4981955"/>
            <a:ext cx="607314" cy="57683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3028188" y="4981955"/>
            <a:ext cx="1844802" cy="576834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524001" y="5218177"/>
            <a:ext cx="352793" cy="5387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1679447" y="5195315"/>
            <a:ext cx="2122170" cy="576834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3523488" y="5195315"/>
            <a:ext cx="898398" cy="576834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4143755" y="5195315"/>
            <a:ext cx="1783842" cy="576834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5579364" y="5195315"/>
            <a:ext cx="489978" cy="57683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5791201" y="5195315"/>
            <a:ext cx="433565" cy="576834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5945124" y="5195315"/>
            <a:ext cx="569213" cy="576834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240780" y="5195315"/>
            <a:ext cx="497573" cy="576834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457188" y="5195315"/>
            <a:ext cx="532638" cy="576834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711697" y="5195315"/>
            <a:ext cx="447281" cy="576834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879336" y="5195315"/>
            <a:ext cx="433565" cy="576834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7033260" y="5195315"/>
            <a:ext cx="433565" cy="576834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7187184" y="5195315"/>
            <a:ext cx="489978" cy="576834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7399021" y="5195315"/>
            <a:ext cx="497573" cy="576834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7616953" y="5195315"/>
            <a:ext cx="497573" cy="576834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7833360" y="5195315"/>
            <a:ext cx="447281" cy="576834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8002524" y="5195315"/>
            <a:ext cx="447281" cy="576834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8170165" y="5195315"/>
            <a:ext cx="419849" cy="576834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8311896" y="5195315"/>
            <a:ext cx="582929" cy="576834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8613648" y="5195315"/>
            <a:ext cx="433565" cy="576834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8767572" y="5195315"/>
            <a:ext cx="418337" cy="576834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8907781" y="5195315"/>
            <a:ext cx="433565" cy="576834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9061704" y="5195315"/>
            <a:ext cx="409194" cy="576834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9191244" y="5195315"/>
            <a:ext cx="433565" cy="57683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9345169" y="5195315"/>
            <a:ext cx="468629" cy="576834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9535669" y="5195315"/>
            <a:ext cx="497573" cy="576834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9753601" y="5195315"/>
            <a:ext cx="497573" cy="576834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9971531" y="5195315"/>
            <a:ext cx="503694" cy="576834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10195559" y="5195315"/>
            <a:ext cx="418338" cy="576834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10335769" y="5195315"/>
            <a:ext cx="332231" cy="576834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1679447" y="5408676"/>
            <a:ext cx="418338" cy="57683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1819656" y="5408676"/>
            <a:ext cx="489978" cy="576834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1720595" y="5888736"/>
            <a:ext cx="1991106" cy="582929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3421380" y="5888736"/>
            <a:ext cx="1491233" cy="582929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626864" y="5888736"/>
            <a:ext cx="704850" cy="582929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4977384" y="5888736"/>
            <a:ext cx="1722882" cy="582929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412992" y="5888736"/>
            <a:ext cx="624077" cy="582929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751320" y="5888736"/>
            <a:ext cx="1277874" cy="582929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7746491" y="5888736"/>
            <a:ext cx="550926" cy="582929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7943088" y="5888736"/>
            <a:ext cx="1983486" cy="582929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9572243" y="5888736"/>
            <a:ext cx="494550" cy="582929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9712452" y="5888736"/>
            <a:ext cx="861822" cy="582929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3351276" y="6242308"/>
            <a:ext cx="1162050" cy="576834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4233672" y="6242308"/>
            <a:ext cx="1448562" cy="576834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5334001" y="6242308"/>
            <a:ext cx="483857" cy="57683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5469635" y="6242308"/>
            <a:ext cx="884682" cy="576834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6074665" y="6242308"/>
            <a:ext cx="700277" cy="57683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6426709" y="6242308"/>
            <a:ext cx="773429" cy="576834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6851903" y="6242308"/>
            <a:ext cx="486918" cy="576834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6990588" y="6242308"/>
            <a:ext cx="1457706" cy="576834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8167116" y="6242308"/>
            <a:ext cx="558546" cy="57683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8377428" y="6242308"/>
            <a:ext cx="637794" cy="57683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8666988" y="6242308"/>
            <a:ext cx="418338" cy="57683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1602739" y="1060792"/>
            <a:ext cx="8982710" cy="56527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111125" indent="-215265">
              <a:lnSpc>
                <a:spcPct val="110000"/>
              </a:lnSpc>
              <a:spcBef>
                <a:spcPts val="95"/>
              </a:spcBef>
            </a:pP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Лексикалните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елементи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(тоукън, </a:t>
            </a:r>
            <a:r>
              <a:rPr sz="2400" i="1" spc="-5" dirty="0">
                <a:solidFill>
                  <a:srgbClr val="ABDAFB"/>
                </a:solidFill>
                <a:latin typeface="Arial"/>
                <a:cs typeface="Arial"/>
              </a:rPr>
              <a:t>token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–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знак,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нещо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значещо, 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символично)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са основни градивни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елементи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r>
              <a:rPr sz="2400" spc="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програмите,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200910">
              <a:spcBef>
                <a:spcPts val="290"/>
              </a:spcBef>
            </a:pP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които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са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значещи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за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 компилатора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039"/>
              </a:lnSpc>
              <a:spcBef>
                <a:spcPts val="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име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000" b="1" spc="-10" dirty="0">
                <a:solidFill>
                  <a:srgbClr val="ABDAFB"/>
                </a:solidFill>
                <a:latin typeface="Arial"/>
                <a:cs typeface="Arial"/>
              </a:rPr>
              <a:t>идентификатор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(identifier)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последователност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символи,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което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680"/>
              </a:lnSpc>
            </a:pP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служи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идентификация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обикновено на програми</a:t>
            </a:r>
            <a:r>
              <a:rPr sz="2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(алгоритми),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680"/>
              </a:lnSpc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подпрограми (подалгоритми),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елементи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данните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др.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168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solidFill>
                  <a:srgbClr val="ABDAFB"/>
                </a:solidFill>
                <a:latin typeface="Arial"/>
                <a:cs typeface="Arial"/>
              </a:rPr>
              <a:t>ключова </a:t>
            </a:r>
            <a:r>
              <a:rPr sz="2000" b="1" spc="-15" dirty="0">
                <a:solidFill>
                  <a:srgbClr val="ABDAFB"/>
                </a:solidFill>
                <a:latin typeface="Arial"/>
                <a:cs typeface="Arial"/>
              </a:rPr>
              <a:t>дума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(keyword)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предварително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дефинирани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имена,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които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680"/>
              </a:lnSpc>
            </a:pP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имат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специално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предназначение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писане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програмите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не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могат</a:t>
            </a:r>
            <a:r>
              <a:rPr sz="20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680"/>
              </a:lnSpc>
            </a:pP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бъдат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използвани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други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цели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168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solidFill>
                  <a:srgbClr val="ABDAFB"/>
                </a:solidFill>
                <a:latin typeface="Arial"/>
                <a:cs typeface="Arial"/>
              </a:rPr>
              <a:t>константа 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(constant)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/литерал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стойност,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която не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променя по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време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68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изпълнение 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програмата,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 само се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използва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процеса</a:t>
            </a:r>
            <a:r>
              <a:rPr sz="200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680"/>
              </a:lnSpc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изчисление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168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операция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(operator)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задава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намирането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 някаква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стойност по</a:t>
            </a:r>
            <a:r>
              <a:rPr sz="20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дадени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680"/>
              </a:lnSpc>
            </a:pP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един,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два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три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операнда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(съответно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едно-,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дву-,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три-аргументна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68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операция)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168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solidFill>
                  <a:srgbClr val="ABDAFB"/>
                </a:solidFill>
                <a:latin typeface="Arial"/>
                <a:cs typeface="Arial"/>
              </a:rPr>
              <a:t>коментар 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(comment)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текст,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който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игнорира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компилатора,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но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680"/>
              </a:lnSpc>
            </a:pP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полезен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програмиста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168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ABDAFB"/>
                </a:solidFill>
                <a:latin typeface="Arial"/>
                <a:cs typeface="Arial"/>
              </a:rPr>
              <a:t>препинателен знак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(punctuator)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! % ^ &amp; * ( ) – + = { } | ~[ ] \ ; ' : " &lt; &gt; ? ,</a:t>
            </a:r>
            <a:r>
              <a:rPr sz="2000" b="1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2039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913255" marR="189865" indent="-1629410">
              <a:lnSpc>
                <a:spcPct val="115500"/>
              </a:lnSpc>
              <a:spcBef>
                <a:spcPts val="1019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Лексикалните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елементи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програмите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отделят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разделители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като  празен интервал,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край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ред,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коментар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др.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6" name="object 1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25400">
                <a:lnSpc>
                  <a:spcPts val="1630"/>
                </a:lnSpc>
              </a:pPr>
              <a:t>50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2879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7108" y="80772"/>
            <a:ext cx="2437638" cy="7993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1939" y="80772"/>
            <a:ext cx="2667762" cy="799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3847" y="80772"/>
            <a:ext cx="1815846" cy="7993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40396" y="80772"/>
            <a:ext cx="1011174" cy="7993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94192" y="80772"/>
            <a:ext cx="2073402" cy="7993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94688" y="379475"/>
            <a:ext cx="1824989" cy="7993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63823" y="379475"/>
            <a:ext cx="1146810" cy="7993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31335" y="379475"/>
            <a:ext cx="3184398" cy="7993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62929" y="379475"/>
            <a:ext cx="892301" cy="799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5932" y="379475"/>
            <a:ext cx="3461766" cy="7993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00530" y="166828"/>
            <a:ext cx="8391525" cy="75120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 marR="5080" indent="312420">
              <a:lnSpc>
                <a:spcPct val="70100"/>
              </a:lnSpc>
              <a:spcBef>
                <a:spcPts val="1100"/>
              </a:spcBef>
            </a:pPr>
            <a:r>
              <a:rPr sz="2800" spc="-5" dirty="0"/>
              <a:t>ОСНОВНИ </a:t>
            </a:r>
            <a:r>
              <a:rPr sz="2800" spc="-10" dirty="0"/>
              <a:t>ЕЛЕМЕНТИ </a:t>
            </a:r>
            <a:r>
              <a:rPr sz="2800" spc="-5" dirty="0"/>
              <a:t>НА ЕП </a:t>
            </a:r>
            <a:r>
              <a:rPr sz="2800" spc="-10" dirty="0"/>
              <a:t>ОТ </a:t>
            </a:r>
            <a:r>
              <a:rPr sz="2800" spc="-5" dirty="0"/>
              <a:t>ГЛЕДНА  </a:t>
            </a:r>
            <a:r>
              <a:rPr sz="2800" spc="-10" dirty="0"/>
              <a:t>ТОЧКА </a:t>
            </a:r>
            <a:r>
              <a:rPr sz="2800" spc="-5" dirty="0"/>
              <a:t>НА СИНТАКСИСА И</a:t>
            </a:r>
            <a:r>
              <a:rPr sz="2800" spc="35" dirty="0"/>
              <a:t> </a:t>
            </a:r>
            <a:r>
              <a:rPr sz="2800" spc="-5" dirty="0"/>
              <a:t>СЕМАНТИКАТА</a:t>
            </a:r>
            <a:endParaRPr sz="2800"/>
          </a:p>
        </p:txBody>
      </p:sp>
      <p:sp>
        <p:nvSpPr>
          <p:cNvPr id="13" name="object 13"/>
          <p:cNvSpPr/>
          <p:nvPr/>
        </p:nvSpPr>
        <p:spPr>
          <a:xfrm>
            <a:off x="1679447" y="1028700"/>
            <a:ext cx="814578" cy="5768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45792" y="1028700"/>
            <a:ext cx="433565" cy="5768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31137" y="1028700"/>
            <a:ext cx="983741" cy="5768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87625" y="1028700"/>
            <a:ext cx="700277" cy="5768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62172" y="1028700"/>
            <a:ext cx="1335786" cy="5768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72228" y="1028700"/>
            <a:ext cx="1415034" cy="5768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61533" y="1028700"/>
            <a:ext cx="607313" cy="5768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1591" y="1028700"/>
            <a:ext cx="1460754" cy="5768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76616" y="1028700"/>
            <a:ext cx="630173" cy="5768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81060" y="1028700"/>
            <a:ext cx="767333" cy="57683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22665" y="1028700"/>
            <a:ext cx="1545335" cy="5768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79447" y="1363980"/>
            <a:ext cx="1482090" cy="5768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13304" y="1363980"/>
            <a:ext cx="418337" cy="5768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24000" y="1854721"/>
            <a:ext cx="451878" cy="48842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24811" y="1834909"/>
            <a:ext cx="1809750" cy="52043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11880" y="1834909"/>
            <a:ext cx="454913" cy="52043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44112" y="1834909"/>
            <a:ext cx="1739645" cy="52043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61077" y="1834909"/>
            <a:ext cx="579881" cy="5204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18276" y="1834909"/>
            <a:ext cx="1242822" cy="52043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38415" y="1834909"/>
            <a:ext cx="441198" cy="52043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56932" y="1834909"/>
            <a:ext cx="960882" cy="52043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295132" y="1834909"/>
            <a:ext cx="546353" cy="52043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718805" y="1834909"/>
            <a:ext cx="1576577" cy="52043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172700" y="1834909"/>
            <a:ext cx="495300" cy="52043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924811" y="2136661"/>
            <a:ext cx="1844802" cy="52043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95116" y="2136661"/>
            <a:ext cx="1661922" cy="52043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082541" y="2136661"/>
            <a:ext cx="567689" cy="52043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475733" y="2136661"/>
            <a:ext cx="1287017" cy="52043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88253" y="2136661"/>
            <a:ext cx="442709" cy="52043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854952" y="2136661"/>
            <a:ext cx="1396746" cy="52043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077201" y="2136661"/>
            <a:ext cx="956309" cy="52043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857489" y="2136661"/>
            <a:ext cx="442709" cy="52043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125711" y="2136661"/>
            <a:ext cx="1542288" cy="52043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24812" y="2438413"/>
            <a:ext cx="1364741" cy="52043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974848" y="2438413"/>
            <a:ext cx="378701" cy="52043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127247" y="2438413"/>
            <a:ext cx="567690" cy="52043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467100" y="2438413"/>
            <a:ext cx="1029462" cy="52043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270248" y="2438413"/>
            <a:ext cx="671322" cy="52043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15256" y="2438413"/>
            <a:ext cx="441197" cy="52043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928616" y="2438413"/>
            <a:ext cx="1346453" cy="52043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960365" y="2438413"/>
            <a:ext cx="378701" cy="52043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12764" y="2438413"/>
            <a:ext cx="878586" cy="52043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765036" y="2438413"/>
            <a:ext cx="442709" cy="52043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981444" y="2438413"/>
            <a:ext cx="1523238" cy="52043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278369" y="2438413"/>
            <a:ext cx="428993" cy="52043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481060" y="2438413"/>
            <a:ext cx="656081" cy="52043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910828" y="2438413"/>
            <a:ext cx="1511046" cy="52043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0195559" y="2438413"/>
            <a:ext cx="472440" cy="52043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924812" y="2740165"/>
            <a:ext cx="945641" cy="52043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602740" y="1067156"/>
            <a:ext cx="8988425" cy="203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715" algn="just">
              <a:lnSpc>
                <a:spcPct val="11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Най-общо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ЕП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включва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средства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описание на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два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структурни 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елемента: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69900" marR="5080" indent="-457200" algn="just">
              <a:lnSpc>
                <a:spcPct val="110000"/>
              </a:lnSpc>
              <a:spcBef>
                <a:spcPts val="1030"/>
              </a:spcBef>
            </a:pPr>
            <a:r>
              <a:rPr b="1" spc="-5" dirty="0">
                <a:solidFill>
                  <a:srgbClr val="ABDAFB"/>
                </a:solidFill>
                <a:latin typeface="Arial"/>
                <a:cs typeface="Arial"/>
              </a:rPr>
              <a:t>a) </a:t>
            </a:r>
            <a:r>
              <a:rPr b="1" dirty="0">
                <a:solidFill>
                  <a:srgbClr val="ABDAFB"/>
                </a:solidFill>
                <a:latin typeface="Arial"/>
                <a:cs typeface="Arial"/>
              </a:rPr>
              <a:t>Деклариране и </a:t>
            </a:r>
            <a:r>
              <a:rPr b="1" spc="-5" dirty="0">
                <a:solidFill>
                  <a:srgbClr val="ABDAFB"/>
                </a:solidFill>
                <a:latin typeface="Arial"/>
                <a:cs typeface="Arial"/>
              </a:rPr>
              <a:t>дефиниране </a:t>
            </a:r>
            <a:r>
              <a:rPr b="1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b="1" spc="-5" dirty="0">
                <a:solidFill>
                  <a:srgbClr val="ABDAFB"/>
                </a:solidFill>
                <a:latin typeface="Arial"/>
                <a:cs typeface="Arial"/>
              </a:rPr>
              <a:t>данните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служи за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определяне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на 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компютърното представяне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входните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изходните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данни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междинните 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резултати,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техния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тип и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структура, 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както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свързаните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 тях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изисквания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за 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памет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524000" y="3188221"/>
            <a:ext cx="465594" cy="48842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924811" y="3168409"/>
            <a:ext cx="1809750" cy="52043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79877" y="3168409"/>
            <a:ext cx="454913" cy="52043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880105" y="3168409"/>
            <a:ext cx="1739645" cy="52043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465064" y="3168409"/>
            <a:ext cx="579882" cy="5204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890259" y="3168409"/>
            <a:ext cx="1730502" cy="52043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467600" y="3168409"/>
            <a:ext cx="441198" cy="52043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754112" y="3168409"/>
            <a:ext cx="1325117" cy="52043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924543" y="3168409"/>
            <a:ext cx="1427226" cy="52043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197083" y="3168409"/>
            <a:ext cx="470916" cy="52043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924812" y="3470161"/>
            <a:ext cx="1415033" cy="52043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305555" y="3470161"/>
            <a:ext cx="567690" cy="52043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838956" y="3470161"/>
            <a:ext cx="1184909" cy="52043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709161" y="3470161"/>
            <a:ext cx="378701" cy="52043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053584" y="3470161"/>
            <a:ext cx="646938" cy="52043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666232" y="3470161"/>
            <a:ext cx="1546098" cy="52043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178041" y="3470161"/>
            <a:ext cx="543293" cy="52043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687056" y="3470161"/>
            <a:ext cx="557009" cy="52043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209788" y="3470161"/>
            <a:ext cx="1215390" cy="52043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9110471" y="3470161"/>
            <a:ext cx="380250" cy="52043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9456420" y="3470161"/>
            <a:ext cx="878585" cy="52043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059940" y="3531489"/>
            <a:ext cx="8122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93190" algn="l"/>
                <a:tab pos="1926589" algn="l"/>
                <a:tab pos="3141980" algn="l"/>
                <a:tab pos="3754120" algn="l"/>
                <a:tab pos="5266690" algn="l"/>
                <a:tab pos="5775325" algn="l"/>
                <a:tab pos="6298565" algn="l"/>
                <a:tab pos="75450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об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аб</a:t>
            </a: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а	на	д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анни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,	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к	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ен</a:t>
            </a:r>
            <a:r>
              <a:rPr spc="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ал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о	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	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	г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ру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пи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pc="-204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,	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pc="20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0300717" y="3470161"/>
            <a:ext cx="367283" cy="52043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602739" y="3202305"/>
            <a:ext cx="8989060" cy="6292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R="5080" algn="r">
              <a:spcBef>
                <a:spcPts val="315"/>
              </a:spcBef>
              <a:tabLst>
                <a:tab pos="456565" algn="l"/>
                <a:tab pos="2112010" algn="l"/>
                <a:tab pos="2412365" algn="l"/>
                <a:tab pos="3997960" algn="l"/>
                <a:tab pos="4422775" algn="l"/>
                <a:tab pos="6000750" algn="l"/>
                <a:tab pos="6287135" algn="l"/>
                <a:tab pos="7458075" algn="l"/>
                <a:tab pos="8730615" algn="l"/>
              </a:tabLst>
            </a:pPr>
            <a:r>
              <a:rPr b="1" dirty="0">
                <a:solidFill>
                  <a:srgbClr val="ABDAFB"/>
                </a:solidFill>
                <a:latin typeface="Arial"/>
                <a:cs typeface="Arial"/>
              </a:rPr>
              <a:t>b)	</a:t>
            </a:r>
            <a:r>
              <a:rPr b="1" spc="20" dirty="0">
                <a:solidFill>
                  <a:srgbClr val="ABDAFB"/>
                </a:solidFill>
                <a:latin typeface="Arial"/>
                <a:cs typeface="Arial"/>
              </a:rPr>
              <a:t>Д</a:t>
            </a:r>
            <a:r>
              <a:rPr b="1" spc="-5" dirty="0">
                <a:solidFill>
                  <a:srgbClr val="ABDAFB"/>
                </a:solidFill>
                <a:latin typeface="Arial"/>
                <a:cs typeface="Arial"/>
              </a:rPr>
              <a:t>е</a:t>
            </a:r>
            <a:r>
              <a:rPr b="1" spc="15" dirty="0">
                <a:solidFill>
                  <a:srgbClr val="ABDAFB"/>
                </a:solidFill>
                <a:latin typeface="Arial"/>
                <a:cs typeface="Arial"/>
              </a:rPr>
              <a:t>к</a:t>
            </a:r>
            <a:r>
              <a:rPr b="1" spc="-5" dirty="0">
                <a:solidFill>
                  <a:srgbClr val="ABDAFB"/>
                </a:solidFill>
                <a:latin typeface="Arial"/>
                <a:cs typeface="Arial"/>
              </a:rPr>
              <a:t>л</a:t>
            </a:r>
            <a:r>
              <a:rPr b="1" spc="-10" dirty="0">
                <a:solidFill>
                  <a:srgbClr val="ABDAFB"/>
                </a:solidFill>
                <a:latin typeface="Arial"/>
                <a:cs typeface="Arial"/>
              </a:rPr>
              <a:t>а</a:t>
            </a:r>
            <a:r>
              <a:rPr b="1" dirty="0">
                <a:solidFill>
                  <a:srgbClr val="ABDAFB"/>
                </a:solidFill>
                <a:latin typeface="Arial"/>
                <a:cs typeface="Arial"/>
              </a:rPr>
              <a:t>риране	и	д</a:t>
            </a:r>
            <a:r>
              <a:rPr b="1" spc="10" dirty="0">
                <a:solidFill>
                  <a:srgbClr val="ABDAFB"/>
                </a:solidFill>
                <a:latin typeface="Arial"/>
                <a:cs typeface="Arial"/>
              </a:rPr>
              <a:t>е</a:t>
            </a:r>
            <a:r>
              <a:rPr b="1" spc="-30" dirty="0">
                <a:solidFill>
                  <a:srgbClr val="ABDAFB"/>
                </a:solidFill>
                <a:latin typeface="Arial"/>
                <a:cs typeface="Arial"/>
              </a:rPr>
              <a:t>ф</a:t>
            </a:r>
            <a:r>
              <a:rPr b="1" spc="5" dirty="0">
                <a:solidFill>
                  <a:srgbClr val="ABDAFB"/>
                </a:solidFill>
                <a:latin typeface="Arial"/>
                <a:cs typeface="Arial"/>
              </a:rPr>
              <a:t>и</a:t>
            </a:r>
            <a:r>
              <a:rPr b="1" dirty="0">
                <a:solidFill>
                  <a:srgbClr val="ABDAFB"/>
                </a:solidFill>
                <a:latin typeface="Arial"/>
                <a:cs typeface="Arial"/>
              </a:rPr>
              <a:t>ни</a:t>
            </a:r>
            <a:r>
              <a:rPr b="1" spc="15" dirty="0">
                <a:solidFill>
                  <a:srgbClr val="ABDAFB"/>
                </a:solidFill>
                <a:latin typeface="Arial"/>
                <a:cs typeface="Arial"/>
              </a:rPr>
              <a:t>р</a:t>
            </a:r>
            <a:r>
              <a:rPr b="1" spc="-5" dirty="0">
                <a:solidFill>
                  <a:srgbClr val="ABDAFB"/>
                </a:solidFill>
                <a:latin typeface="Arial"/>
                <a:cs typeface="Arial"/>
              </a:rPr>
              <a:t>ан</a:t>
            </a:r>
            <a:r>
              <a:rPr b="1" dirty="0">
                <a:solidFill>
                  <a:srgbClr val="ABDAFB"/>
                </a:solidFill>
                <a:latin typeface="Arial"/>
                <a:cs typeface="Arial"/>
              </a:rPr>
              <a:t>е	на	о</a:t>
            </a:r>
            <a:r>
              <a:rPr b="1" spc="5" dirty="0">
                <a:solidFill>
                  <a:srgbClr val="ABDAFB"/>
                </a:solidFill>
                <a:latin typeface="Arial"/>
                <a:cs typeface="Arial"/>
              </a:rPr>
              <a:t>б</a:t>
            </a:r>
            <a:r>
              <a:rPr b="1" dirty="0">
                <a:solidFill>
                  <a:srgbClr val="ABDAFB"/>
                </a:solidFill>
                <a:latin typeface="Arial"/>
                <a:cs typeface="Arial"/>
              </a:rPr>
              <a:t>раб</a:t>
            </a:r>
            <a:r>
              <a:rPr b="1" spc="-30" dirty="0">
                <a:solidFill>
                  <a:srgbClr val="ABDAFB"/>
                </a:solidFill>
                <a:latin typeface="Arial"/>
                <a:cs typeface="Arial"/>
              </a:rPr>
              <a:t>о</a:t>
            </a:r>
            <a:r>
              <a:rPr b="1" spc="-20" dirty="0">
                <a:solidFill>
                  <a:srgbClr val="ABDAFB"/>
                </a:solidFill>
                <a:latin typeface="Arial"/>
                <a:cs typeface="Arial"/>
              </a:rPr>
              <a:t>т</a:t>
            </a:r>
            <a:r>
              <a:rPr b="1" spc="-5" dirty="0">
                <a:solidFill>
                  <a:srgbClr val="ABDAFB"/>
                </a:solidFill>
                <a:latin typeface="Arial"/>
                <a:cs typeface="Arial"/>
              </a:rPr>
              <a:t>к</a:t>
            </a:r>
            <a:r>
              <a:rPr b="1" spc="15" dirty="0">
                <a:solidFill>
                  <a:srgbClr val="ABDAFB"/>
                </a:solidFill>
                <a:latin typeface="Arial"/>
                <a:cs typeface="Arial"/>
              </a:rPr>
              <a:t>а</a:t>
            </a:r>
            <a:r>
              <a:rPr b="1" spc="-20" dirty="0">
                <a:solidFill>
                  <a:srgbClr val="ABDAFB"/>
                </a:solidFill>
                <a:latin typeface="Arial"/>
                <a:cs typeface="Arial"/>
              </a:rPr>
              <a:t>т</a:t>
            </a:r>
            <a:r>
              <a:rPr b="1" dirty="0">
                <a:solidFill>
                  <a:srgbClr val="ABDAFB"/>
                </a:solidFill>
                <a:latin typeface="Arial"/>
                <a:cs typeface="Arial"/>
              </a:rPr>
              <a:t>а	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	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pc="-7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ля	п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а	за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R="6350" algn="r">
              <a:spcBef>
                <a:spcPts val="21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924811" y="3771913"/>
            <a:ext cx="2492502" cy="52043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224528" y="3771913"/>
            <a:ext cx="567689" cy="52043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599432" y="3771913"/>
            <a:ext cx="1134618" cy="520433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541264" y="3771913"/>
            <a:ext cx="1411986" cy="52043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760464" y="3771913"/>
            <a:ext cx="787146" cy="52043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354823" y="3771913"/>
            <a:ext cx="393966" cy="52043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434072" y="3771913"/>
            <a:ext cx="378701" cy="520433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498079" y="3771913"/>
            <a:ext cx="441198" cy="52043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624571" y="3771913"/>
            <a:ext cx="567690" cy="520433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7877556" y="3771913"/>
            <a:ext cx="378701" cy="520433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063483" y="3771913"/>
            <a:ext cx="1514094" cy="520433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384793" y="3771913"/>
            <a:ext cx="390905" cy="52043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460993" y="3771913"/>
            <a:ext cx="1207007" cy="520433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0363201" y="3771913"/>
            <a:ext cx="304799" cy="520433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924811" y="4073665"/>
            <a:ext cx="1430274" cy="52043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040380" y="4073665"/>
            <a:ext cx="390906" cy="520433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182112" y="4073665"/>
            <a:ext cx="567689" cy="52043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499104" y="4073665"/>
            <a:ext cx="631698" cy="520433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1690116" y="4386085"/>
            <a:ext cx="415277" cy="53872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837943" y="4363212"/>
            <a:ext cx="2126742" cy="576833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03905" y="4363212"/>
            <a:ext cx="1162049" cy="57683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805171" y="4363212"/>
            <a:ext cx="630174" cy="5768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274564" y="4363212"/>
            <a:ext cx="1946910" cy="576833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059168" y="4363212"/>
            <a:ext cx="622553" cy="576833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519415" y="4363212"/>
            <a:ext cx="1800606" cy="576833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9159241" y="4363212"/>
            <a:ext cx="1508759" cy="576833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679447" y="4668011"/>
            <a:ext cx="1343406" cy="576834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2743200" y="4668011"/>
            <a:ext cx="1756410" cy="576834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690116" y="4995685"/>
            <a:ext cx="415277" cy="53872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908048" y="4972811"/>
            <a:ext cx="2082545" cy="57683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3742945" y="4972811"/>
            <a:ext cx="1471421" cy="576834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966715" y="4972811"/>
            <a:ext cx="1011174" cy="576834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730240" y="4972811"/>
            <a:ext cx="745998" cy="576834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227064" y="4972811"/>
            <a:ext cx="745998" cy="57683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725411" y="4972811"/>
            <a:ext cx="779526" cy="576834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257289" y="4972811"/>
            <a:ext cx="1056893" cy="576834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8066531" y="4972811"/>
            <a:ext cx="2134362" cy="576834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9953244" y="4972811"/>
            <a:ext cx="714755" cy="576834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1679447" y="5277611"/>
            <a:ext cx="2099310" cy="576834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1690116" y="5605272"/>
            <a:ext cx="415277" cy="53872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908047" y="5582412"/>
            <a:ext cx="1093470" cy="576833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2721863" y="5582412"/>
            <a:ext cx="1160526" cy="57683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3602735" y="5582412"/>
            <a:ext cx="637794" cy="576833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962400" y="5582412"/>
            <a:ext cx="933450" cy="576833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4617720" y="5582412"/>
            <a:ext cx="1890522" cy="576833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6225540" y="5582412"/>
            <a:ext cx="1052322" cy="576833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999733" y="5582412"/>
            <a:ext cx="637793" cy="576833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357871" y="5582412"/>
            <a:ext cx="933450" cy="576833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8013192" y="5582412"/>
            <a:ext cx="1701545" cy="57683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1690116" y="5910072"/>
            <a:ext cx="415277" cy="53872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837943" y="5887211"/>
            <a:ext cx="1040130" cy="576834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2625852" y="5887211"/>
            <a:ext cx="1341882" cy="576834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715511" y="5887211"/>
            <a:ext cx="1058418" cy="576834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4521708" y="5887211"/>
            <a:ext cx="483857" cy="576834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4751832" y="5887211"/>
            <a:ext cx="1709166" cy="576834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6208776" y="5887211"/>
            <a:ext cx="489978" cy="576834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446520" y="5887211"/>
            <a:ext cx="779526" cy="576834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973824" y="5887211"/>
            <a:ext cx="1605533" cy="576834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8327135" y="5887211"/>
            <a:ext cx="779526" cy="576834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8854441" y="5887211"/>
            <a:ext cx="1813559" cy="576834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1679448" y="6192017"/>
            <a:ext cx="433565" cy="576834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1764792" y="6192017"/>
            <a:ext cx="1575053" cy="576834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2991611" y="6192017"/>
            <a:ext cx="432054" cy="576834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831341" y="3805810"/>
            <a:ext cx="8759825" cy="278701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>
              <a:spcBef>
                <a:spcPts val="315"/>
              </a:spcBef>
            </a:pP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последователността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тяхното прилагане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чрез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т.нар. </a:t>
            </a:r>
            <a:r>
              <a:rPr b="1" spc="-10" dirty="0">
                <a:solidFill>
                  <a:srgbClr val="FFFFFF"/>
                </a:solidFill>
                <a:latin typeface="Arial"/>
                <a:cs typeface="Arial"/>
              </a:rPr>
              <a:t>оператори</a:t>
            </a:r>
            <a:r>
              <a:rPr b="1" spc="3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(команди,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215"/>
              </a:spcBef>
            </a:pPr>
            <a:r>
              <a:rPr i="1" spc="-5" dirty="0">
                <a:solidFill>
                  <a:srgbClr val="FFFFFF"/>
                </a:solidFill>
                <a:latin typeface="Arial"/>
                <a:cs typeface="Arial"/>
              </a:rPr>
              <a:t>statements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ЕП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spcBef>
                <a:spcPts val="185"/>
              </a:spcBef>
              <a:buClr>
                <a:srgbClr val="FFFFFF"/>
              </a:buClr>
              <a:buFont typeface="Arial"/>
              <a:buChar char="•"/>
              <a:tabLst>
                <a:tab pos="171450" algn="l"/>
                <a:tab pos="2136775" algn="l"/>
                <a:tab pos="3138805" algn="l"/>
                <a:tab pos="3608070" algn="l"/>
                <a:tab pos="5393055" algn="l"/>
                <a:tab pos="5853430" algn="l"/>
                <a:tab pos="7493634" algn="l"/>
              </a:tabLst>
            </a:pPr>
            <a:r>
              <a:rPr sz="2000" b="1" spc="20" dirty="0">
                <a:solidFill>
                  <a:srgbClr val="82C7FA"/>
                </a:solidFill>
                <a:latin typeface="Arial"/>
                <a:cs typeface="Arial"/>
              </a:rPr>
              <a:t>Д</a:t>
            </a:r>
            <a:r>
              <a:rPr sz="2000" b="1" spc="-5" dirty="0">
                <a:solidFill>
                  <a:srgbClr val="82C7FA"/>
                </a:solidFill>
                <a:latin typeface="Arial"/>
                <a:cs typeface="Arial"/>
              </a:rPr>
              <a:t>е</a:t>
            </a:r>
            <a:r>
              <a:rPr sz="2000" b="1" spc="25" dirty="0">
                <a:solidFill>
                  <a:srgbClr val="82C7FA"/>
                </a:solidFill>
                <a:latin typeface="Arial"/>
                <a:cs typeface="Arial"/>
              </a:rPr>
              <a:t>к</a:t>
            </a:r>
            <a:r>
              <a:rPr sz="2000" b="1" spc="-5" dirty="0">
                <a:solidFill>
                  <a:srgbClr val="82C7FA"/>
                </a:solidFill>
                <a:latin typeface="Arial"/>
                <a:cs typeface="Arial"/>
              </a:rPr>
              <a:t>ла</a:t>
            </a:r>
            <a:r>
              <a:rPr sz="2000" b="1" spc="-15" dirty="0">
                <a:solidFill>
                  <a:srgbClr val="82C7FA"/>
                </a:solidFill>
                <a:latin typeface="Arial"/>
                <a:cs typeface="Arial"/>
              </a:rPr>
              <a:t>р</a:t>
            </a:r>
            <a:r>
              <a:rPr sz="2000" b="1" spc="-5" dirty="0">
                <a:solidFill>
                  <a:srgbClr val="82C7FA"/>
                </a:solidFill>
                <a:latin typeface="Arial"/>
                <a:cs typeface="Arial"/>
              </a:rPr>
              <a:t>а</a:t>
            </a:r>
            <a:r>
              <a:rPr sz="2000" b="1" spc="-10" dirty="0">
                <a:solidFill>
                  <a:srgbClr val="82C7FA"/>
                </a:solidFill>
                <a:latin typeface="Arial"/>
                <a:cs typeface="Arial"/>
              </a:rPr>
              <a:t>ци</a:t>
            </a:r>
            <a:r>
              <a:rPr sz="2000" b="1" spc="5" dirty="0">
                <a:solidFill>
                  <a:srgbClr val="82C7FA"/>
                </a:solidFill>
                <a:latin typeface="Arial"/>
                <a:cs typeface="Arial"/>
              </a:rPr>
              <a:t>я</a:t>
            </a:r>
            <a:r>
              <a:rPr sz="2000" b="1" spc="-35" dirty="0">
                <a:solidFill>
                  <a:srgbClr val="82C7FA"/>
                </a:solidFill>
                <a:latin typeface="Arial"/>
                <a:cs typeface="Arial"/>
              </a:rPr>
              <a:t>т</a:t>
            </a:r>
            <a:r>
              <a:rPr sz="2000" b="1" dirty="0">
                <a:solidFill>
                  <a:srgbClr val="82C7FA"/>
                </a:solidFill>
                <a:latin typeface="Arial"/>
                <a:cs typeface="Arial"/>
              </a:rPr>
              <a:t>а	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„</a:t>
            </a:r>
            <a:r>
              <a:rPr sz="2000" spc="4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”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	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омп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ора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,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ч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	с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ъ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т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програмен 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елемент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съществува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6350">
              <a:buClr>
                <a:srgbClr val="FFFFFF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82C7FA"/>
                </a:solidFill>
                <a:latin typeface="Arial"/>
                <a:cs typeface="Arial"/>
              </a:rPr>
              <a:t>Дефиницията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определя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точно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кой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код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данни декларираното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име  идентифицира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Името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трябва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бъде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декларирано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преди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бъде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използвано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70815" indent="-158750">
              <a:spcBef>
                <a:spcPts val="5"/>
              </a:spcBef>
              <a:buFontTx/>
              <a:buChar char="•"/>
              <a:tabLst>
                <a:tab pos="17145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Всеки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елемент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данни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програмата</a:t>
            </a:r>
            <a:r>
              <a:rPr sz="2000" spc="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или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константа</a:t>
            </a:r>
            <a:r>
              <a:rPr sz="2000" b="1" spc="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или</a:t>
            </a:r>
            <a:r>
              <a:rPr sz="20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променлива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величини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1" name="object 1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25400">
                <a:lnSpc>
                  <a:spcPts val="1630"/>
                </a:lnSpc>
              </a:pPr>
              <a:t>51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84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4516" y="6096"/>
            <a:ext cx="3608070" cy="1024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99176" y="6096"/>
            <a:ext cx="4194810" cy="1024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70176" y="390144"/>
            <a:ext cx="5406390" cy="1024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3155" y="390144"/>
            <a:ext cx="842010" cy="1024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47203" y="390144"/>
            <a:ext cx="2725674" cy="1024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8806" y="119583"/>
            <a:ext cx="7317740" cy="958850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 marR="5080" indent="433705">
              <a:lnSpc>
                <a:spcPct val="70000"/>
              </a:lnSpc>
              <a:spcBef>
                <a:spcPts val="1395"/>
              </a:spcBef>
              <a:tabLst>
                <a:tab pos="4805680" algn="l"/>
              </a:tabLst>
            </a:pPr>
            <a:r>
              <a:rPr sz="3600" spc="-5" dirty="0"/>
              <a:t>ТИПИЧНА СТРУКТУРА </a:t>
            </a:r>
            <a:r>
              <a:rPr sz="3600" dirty="0"/>
              <a:t>НА  ПРОГРАМА НА</a:t>
            </a:r>
            <a:r>
              <a:rPr sz="3600" spc="-20" dirty="0"/>
              <a:t> </a:t>
            </a:r>
            <a:r>
              <a:rPr sz="3600" dirty="0"/>
              <a:t>С++	–</a:t>
            </a:r>
            <a:r>
              <a:rPr sz="3600" spc="-100" dirty="0"/>
              <a:t> </a:t>
            </a:r>
            <a:r>
              <a:rPr sz="3600" dirty="0"/>
              <a:t>ПРИМЕР</a:t>
            </a:r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1524001" y="1039368"/>
            <a:ext cx="404609" cy="6454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47444" y="1011936"/>
            <a:ext cx="1588770" cy="6896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04744" y="1011936"/>
            <a:ext cx="5692902" cy="6896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47444" y="1414272"/>
            <a:ext cx="5426202" cy="689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66773" y="2255520"/>
            <a:ext cx="802385" cy="5737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0172" y="2590800"/>
            <a:ext cx="3545586" cy="5737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00172" y="2926079"/>
            <a:ext cx="2326386" cy="5737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81371" y="2926079"/>
            <a:ext cx="2021586" cy="5737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66773" y="3261360"/>
            <a:ext cx="649985" cy="5737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66772" y="3596640"/>
            <a:ext cx="3240786" cy="5737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66772" y="3931920"/>
            <a:ext cx="3393186" cy="5737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66773" y="4267200"/>
            <a:ext cx="7965185" cy="5737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95373" y="4602479"/>
            <a:ext cx="497573" cy="5737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81172" y="4937760"/>
            <a:ext cx="1411986" cy="5737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04360" y="4937760"/>
            <a:ext cx="5071110" cy="5737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30284" y="4937760"/>
            <a:ext cx="497573" cy="57378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282684" y="4937760"/>
            <a:ext cx="802385" cy="5737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95373" y="5273040"/>
            <a:ext cx="497573" cy="5737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24001" y="5599176"/>
            <a:ext cx="404609" cy="6454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47444" y="5571744"/>
            <a:ext cx="2280666" cy="6896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96639" y="5571744"/>
            <a:ext cx="2554986" cy="6896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31847" y="5996941"/>
            <a:ext cx="5706618" cy="68656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26223" y="5996941"/>
            <a:ext cx="593598" cy="6865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02739" y="1060791"/>
            <a:ext cx="8559800" cy="538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862455" indent="-228600">
              <a:lnSpc>
                <a:spcPct val="11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Пример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(Програма,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която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извежда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екрана 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“Програмирането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С++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лесно”):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5"/>
              </a:spcBef>
              <a:buClr>
                <a:srgbClr val="FFFFFF"/>
              </a:buClr>
              <a:buFont typeface="Arial"/>
              <a:buChar char="•"/>
            </a:pPr>
            <a:endParaRPr sz="29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27100"/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/*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460500">
              <a:spcBef>
                <a:spcPts val="24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Първа програма на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С++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460500"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за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курса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по</a:t>
            </a:r>
            <a:r>
              <a:rPr sz="20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Програмиране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spcBef>
                <a:spcPts val="244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 marR="4576445">
              <a:lnSpc>
                <a:spcPct val="11000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#include &lt;iostream&gt;  using namespace</a:t>
            </a:r>
            <a:r>
              <a:rPr sz="20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std;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spcBef>
                <a:spcPts val="24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main()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//от тук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започва изпълнението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на</a:t>
            </a:r>
            <a:r>
              <a:rPr sz="20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програмата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155700"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841500">
              <a:spcBef>
                <a:spcPts val="24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cout &lt;&lt; "Програмирането на С++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е</a:t>
            </a:r>
            <a:r>
              <a:rPr sz="2000" spc="-7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лесно.\n";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155700"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indent="-228600"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Изпълнение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програмата: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424180">
              <a:spcBef>
                <a:spcPts val="245"/>
              </a:spcBef>
            </a:pPr>
            <a:r>
              <a:rPr sz="2400" b="1" spc="-10" dirty="0">
                <a:solidFill>
                  <a:srgbClr val="FFFFFF"/>
                </a:solidFill>
                <a:latin typeface="Courier New"/>
                <a:cs typeface="Courier New"/>
              </a:rPr>
              <a:t>Програмирането </a:t>
            </a:r>
            <a:r>
              <a:rPr sz="2400" b="1" spc="-5" dirty="0">
                <a:solidFill>
                  <a:srgbClr val="FFFFFF"/>
                </a:solidFill>
                <a:latin typeface="Courier New"/>
                <a:cs typeface="Courier New"/>
              </a:rPr>
              <a:t>на С++ </a:t>
            </a:r>
            <a:r>
              <a:rPr sz="2400" b="1" dirty="0">
                <a:solidFill>
                  <a:srgbClr val="FFFFFF"/>
                </a:solidFill>
                <a:latin typeface="Courier New"/>
                <a:cs typeface="Courier New"/>
              </a:rPr>
              <a:t>е</a:t>
            </a:r>
            <a:r>
              <a:rPr sz="2400" b="1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urier New"/>
                <a:cs typeface="Courier New"/>
              </a:rPr>
              <a:t>лесно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25400">
                <a:lnSpc>
                  <a:spcPts val="1630"/>
                </a:lnSpc>
              </a:pPr>
              <a:t>52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204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6879" y="70104"/>
            <a:ext cx="3210306" cy="912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70833" y="70104"/>
            <a:ext cx="6297167" cy="912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6043" y="460249"/>
            <a:ext cx="2236470" cy="912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66161" y="460249"/>
            <a:ext cx="750569" cy="912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7536" y="460249"/>
            <a:ext cx="6456425" cy="9121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43202" y="169876"/>
            <a:ext cx="8307705" cy="90487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81610" marR="5080" indent="-169545">
              <a:lnSpc>
                <a:spcPts val="3070"/>
              </a:lnSpc>
              <a:spcBef>
                <a:spcPts val="850"/>
              </a:spcBef>
            </a:pPr>
            <a:r>
              <a:rPr sz="3200" dirty="0"/>
              <a:t>ТИПИЧНА </a:t>
            </a:r>
            <a:r>
              <a:rPr sz="3200" spc="-5" dirty="0"/>
              <a:t>СТРУКТУРА </a:t>
            </a:r>
            <a:r>
              <a:rPr sz="3200" dirty="0"/>
              <a:t>НА</a:t>
            </a:r>
            <a:r>
              <a:rPr sz="3200" spc="-110" dirty="0"/>
              <a:t> </a:t>
            </a:r>
            <a:r>
              <a:rPr sz="3200" dirty="0"/>
              <a:t>ПРОГРАМА  НА С++ – </a:t>
            </a:r>
            <a:r>
              <a:rPr sz="3200" spc="-5" dirty="0"/>
              <a:t>РЕЗЮМЕ ВЪРХУ</a:t>
            </a:r>
            <a:r>
              <a:rPr sz="3200" spc="-75" dirty="0"/>
              <a:t> </a:t>
            </a:r>
            <a:r>
              <a:rPr sz="3200" dirty="0"/>
              <a:t>ПРИМЕРА</a:t>
            </a:r>
            <a:endParaRPr sz="3200"/>
          </a:p>
        </p:txBody>
      </p:sp>
      <p:sp>
        <p:nvSpPr>
          <p:cNvPr id="8" name="object 8"/>
          <p:cNvSpPr/>
          <p:nvPr/>
        </p:nvSpPr>
        <p:spPr>
          <a:xfrm>
            <a:off x="1524001" y="1187197"/>
            <a:ext cx="401561" cy="6408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48968" y="1159763"/>
            <a:ext cx="2396490" cy="6865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8561" y="1159763"/>
            <a:ext cx="834389" cy="6865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0708" y="1159763"/>
            <a:ext cx="2044445" cy="6865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59780" y="1159763"/>
            <a:ext cx="1535429" cy="6865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68312" y="1159763"/>
            <a:ext cx="715517" cy="6865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55409" y="1187196"/>
            <a:ext cx="1509521" cy="6865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24001" y="1482853"/>
            <a:ext cx="404609" cy="6454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47445" y="1455419"/>
            <a:ext cx="1919477" cy="6896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33927" y="1455419"/>
            <a:ext cx="1123950" cy="6896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24883" y="1455419"/>
            <a:ext cx="736854" cy="6896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31793" y="1455419"/>
            <a:ext cx="1297685" cy="6896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98008" y="1455419"/>
            <a:ext cx="651510" cy="68961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34228" y="1455419"/>
            <a:ext cx="1277874" cy="68961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79108" y="1455419"/>
            <a:ext cx="1203198" cy="6896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24001" y="1808989"/>
            <a:ext cx="404609" cy="6438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48968" y="1781555"/>
            <a:ext cx="1200150" cy="6896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17648" y="1781555"/>
            <a:ext cx="1725929" cy="6896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15156" y="1781555"/>
            <a:ext cx="1806701" cy="6896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93435" y="1781555"/>
            <a:ext cx="651510" cy="6896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99177" y="1749552"/>
            <a:ext cx="1116329" cy="7962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24001" y="2118361"/>
            <a:ext cx="401561" cy="6408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48968" y="2090927"/>
            <a:ext cx="1953006" cy="68656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72027" y="2090927"/>
            <a:ext cx="1823466" cy="68656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68595" y="2090927"/>
            <a:ext cx="514350" cy="68656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70704" y="2090927"/>
            <a:ext cx="1384553" cy="68656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843015" y="2090927"/>
            <a:ext cx="596646" cy="6865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027421" y="2090927"/>
            <a:ext cx="733805" cy="6865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34328" y="2090927"/>
            <a:ext cx="1856994" cy="68656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62901" y="2090927"/>
            <a:ext cx="657605" cy="68656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208264" y="2090927"/>
            <a:ext cx="1517142" cy="68656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48968" y="2378964"/>
            <a:ext cx="514350" cy="68656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751075" y="2406395"/>
            <a:ext cx="1326642" cy="68656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665475" y="2378964"/>
            <a:ext cx="514350" cy="68656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24001" y="2702052"/>
            <a:ext cx="404609" cy="6454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647444" y="2674620"/>
            <a:ext cx="660654" cy="68961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92809" y="2674620"/>
            <a:ext cx="6630161" cy="68961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24001" y="2991611"/>
            <a:ext cx="401561" cy="640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648968" y="2991611"/>
            <a:ext cx="595122" cy="68656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831847" y="2991611"/>
            <a:ext cx="595122" cy="68656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098548" y="2964179"/>
            <a:ext cx="1704594" cy="68656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476244" y="2964179"/>
            <a:ext cx="2582418" cy="68656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33289" y="2964179"/>
            <a:ext cx="834389" cy="6865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155435" y="2964179"/>
            <a:ext cx="1530858" cy="68656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359397" y="2964179"/>
            <a:ext cx="659129" cy="68656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606284" y="2964179"/>
            <a:ext cx="1721358" cy="68656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000743" y="2964179"/>
            <a:ext cx="834390" cy="6865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647444" y="3259836"/>
            <a:ext cx="2001774" cy="68960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316223" y="3259836"/>
            <a:ext cx="913638" cy="68960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901439" y="3259836"/>
            <a:ext cx="925830" cy="68960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524000" y="3611879"/>
            <a:ext cx="406146" cy="6469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647444" y="3611880"/>
            <a:ext cx="1149858" cy="69265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560319" y="3611880"/>
            <a:ext cx="784098" cy="69265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023616" y="3584448"/>
            <a:ext cx="1168146" cy="69265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857245" y="3584448"/>
            <a:ext cx="765809" cy="69265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88536" y="3584448"/>
            <a:ext cx="739901" cy="69265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695444" y="3584448"/>
            <a:ext cx="1703070" cy="69265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062471" y="3584448"/>
            <a:ext cx="727710" cy="69265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457188" y="3584448"/>
            <a:ext cx="1942338" cy="69265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065007" y="3584448"/>
            <a:ext cx="840486" cy="69265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487157" y="3584448"/>
            <a:ext cx="1154429" cy="69265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305543" y="3584448"/>
            <a:ext cx="840486" cy="69265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647444" y="3893821"/>
            <a:ext cx="1393698" cy="68960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524001" y="4210811"/>
            <a:ext cx="401561" cy="640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648968" y="4210811"/>
            <a:ext cx="959358" cy="68656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196084" y="4183379"/>
            <a:ext cx="1898141" cy="686562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768852" y="4183379"/>
            <a:ext cx="1721357" cy="68656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163311" y="4183379"/>
            <a:ext cx="666750" cy="68656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417820" y="4183379"/>
            <a:ext cx="1049274" cy="686562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140197" y="4183379"/>
            <a:ext cx="834389" cy="6865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562344" y="4183379"/>
            <a:ext cx="2044446" cy="6865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281416" y="4183379"/>
            <a:ext cx="514350" cy="68656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383523" y="4183379"/>
            <a:ext cx="1058418" cy="68656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111995" y="4183379"/>
            <a:ext cx="834390" cy="6865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647444" y="4479036"/>
            <a:ext cx="2047494" cy="68960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279648" y="4479036"/>
            <a:ext cx="517410" cy="68960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524001" y="4796028"/>
            <a:ext cx="401561" cy="640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648969" y="4796028"/>
            <a:ext cx="778001" cy="68656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98549" y="4768597"/>
            <a:ext cx="1338833" cy="68656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108961" y="4768597"/>
            <a:ext cx="1721357" cy="68656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503421" y="4768597"/>
            <a:ext cx="835913" cy="68656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27092" y="4768597"/>
            <a:ext cx="1741169" cy="68656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256021" y="4768597"/>
            <a:ext cx="581405" cy="68656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425185" y="4768597"/>
            <a:ext cx="1195577" cy="68656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292340" y="4768597"/>
            <a:ext cx="1803654" cy="68656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770620" y="4768597"/>
            <a:ext cx="657605" cy="68656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015983" y="4768597"/>
            <a:ext cx="1049274" cy="68656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9738359" y="4768597"/>
            <a:ext cx="834390" cy="6865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647444" y="5064252"/>
            <a:ext cx="1344930" cy="68961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660903" y="5064252"/>
            <a:ext cx="925830" cy="68961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524001" y="5385816"/>
            <a:ext cx="401561" cy="6408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648968" y="5358384"/>
            <a:ext cx="1911858" cy="68656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233927" y="5358384"/>
            <a:ext cx="648462" cy="68656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470148" y="5358384"/>
            <a:ext cx="1664970" cy="686562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805171" y="5358384"/>
            <a:ext cx="1390650" cy="68656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870447" y="5358384"/>
            <a:ext cx="715518" cy="6865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257544" y="5358384"/>
            <a:ext cx="1091946" cy="68656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7021067" y="5358384"/>
            <a:ext cx="922782" cy="68656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615429" y="5358384"/>
            <a:ext cx="733805" cy="6865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022335" y="5358384"/>
            <a:ext cx="1716786" cy="686562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9410700" y="5358384"/>
            <a:ext cx="715518" cy="6865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648968" y="5673852"/>
            <a:ext cx="1692402" cy="68656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929128" y="5646420"/>
            <a:ext cx="497573" cy="68656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194305" y="5646420"/>
            <a:ext cx="750569" cy="68656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616452" y="5646420"/>
            <a:ext cx="749045" cy="686562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038600" y="5646420"/>
            <a:ext cx="1200150" cy="686562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4908804" y="5646420"/>
            <a:ext cx="759713" cy="686562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341621" y="5646420"/>
            <a:ext cx="733805" cy="6865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747003" y="5646420"/>
            <a:ext cx="1322070" cy="686562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602740" y="1243329"/>
            <a:ext cx="8682355" cy="487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10"/>
              </a:lnSpc>
              <a:spcBef>
                <a:spcPts val="100"/>
              </a:spcBef>
              <a:buFontTx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изпълнението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програмата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започва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main()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indent="-228600">
              <a:lnSpc>
                <a:spcPts val="2250"/>
              </a:lnSpc>
              <a:buFontTx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ключовите думи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пишат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 малки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букви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740"/>
              </a:lnSpc>
              <a:buFontTx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всеки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оператор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завършва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“;”</a:t>
            </a:r>
            <a:endParaRPr sz="28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marR="769620" indent="-228600">
              <a:lnSpc>
                <a:spcPct val="78700"/>
              </a:lnSpc>
              <a:spcBef>
                <a:spcPts val="350"/>
              </a:spcBef>
              <a:buFontTx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текстовите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константи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(низове)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заграждат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кавички 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”..."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035"/>
              </a:lnSpc>
              <a:buFontTx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С++ малките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големи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букви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различават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742315" indent="-228600">
              <a:lnSpc>
                <a:spcPts val="2340"/>
              </a:lnSpc>
              <a:spcBef>
                <a:spcPts val="2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\n</a:t>
            </a:r>
            <a:r>
              <a:rPr sz="24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означава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позициониране на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курсора в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началото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следващия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нов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ред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435609" indent="-228600">
              <a:lnSpc>
                <a:spcPts val="2440"/>
              </a:lnSpc>
              <a:spcBef>
                <a:spcPts val="13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cout &lt;&lt;</a:t>
            </a:r>
            <a:r>
              <a:rPr sz="2400" spc="-7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може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да се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използва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извеждане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текст на  екрана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1985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{}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определят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началото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 края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програмата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(блок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2305"/>
              </a:lnSpc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програмата)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>
              <a:lnSpc>
                <a:spcPts val="2340"/>
              </a:lnSpc>
              <a:spcBef>
                <a:spcPts val="2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//</a:t>
            </a:r>
            <a:r>
              <a:rPr sz="2400" spc="-7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указва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началото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коментар, който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завършва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края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същия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ред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010"/>
              </a:lnSpc>
              <a:buFontTx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коментари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дължина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повече от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един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ред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ограждат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2575"/>
              </a:lnSpc>
              <a:tabLst>
                <a:tab pos="1786255" algn="l"/>
              </a:tabLst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/*...*/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.	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Те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не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да се</a:t>
            </a:r>
            <a:r>
              <a:rPr sz="24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влагат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8" name="object 1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25400">
                <a:lnSpc>
                  <a:spcPts val="1630"/>
                </a:lnSpc>
              </a:pPr>
              <a:t>53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434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6879" y="1"/>
            <a:ext cx="3210306" cy="7917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70833" y="1"/>
            <a:ext cx="6297167" cy="7917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70347" y="318515"/>
            <a:ext cx="2099310" cy="9121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3202" y="0"/>
            <a:ext cx="8307705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376295" marR="5080" indent="-3364229">
              <a:lnSpc>
                <a:spcPts val="3460"/>
              </a:lnSpc>
              <a:spcBef>
                <a:spcPts val="535"/>
              </a:spcBef>
            </a:pPr>
            <a:r>
              <a:rPr sz="3200" dirty="0"/>
              <a:t>ТИПИЧНА </a:t>
            </a:r>
            <a:r>
              <a:rPr sz="3200" spc="-5" dirty="0"/>
              <a:t>СТРУКТУРА </a:t>
            </a:r>
            <a:r>
              <a:rPr sz="3200" dirty="0"/>
              <a:t>НА</a:t>
            </a:r>
            <a:r>
              <a:rPr sz="3200" spc="-110" dirty="0"/>
              <a:t> </a:t>
            </a:r>
            <a:r>
              <a:rPr sz="3200" dirty="0"/>
              <a:t>ПРОГРАМА  НА</a:t>
            </a:r>
            <a:r>
              <a:rPr sz="3200" spc="-15" dirty="0"/>
              <a:t> </a:t>
            </a:r>
            <a:r>
              <a:rPr sz="3200" dirty="0"/>
              <a:t>С++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1680972" y="827532"/>
            <a:ext cx="6441185" cy="5737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1340" y="871475"/>
            <a:ext cx="2921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/* ЗАГЛАВНА</a:t>
            </a:r>
            <a:r>
              <a:rPr sz="20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СЕКЦЦИЯ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67572" y="827532"/>
            <a:ext cx="649985" cy="573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80972" y="1071372"/>
            <a:ext cx="6441185" cy="5737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67572" y="1071372"/>
            <a:ext cx="649985" cy="573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80971" y="1559052"/>
            <a:ext cx="5526786" cy="5737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67572" y="1559052"/>
            <a:ext cx="649985" cy="573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19209" y="871474"/>
            <a:ext cx="330200" cy="1062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144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80971" y="1802892"/>
            <a:ext cx="3393186" cy="5737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28972" y="1802892"/>
            <a:ext cx="1716786" cy="5737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31341" y="1115313"/>
            <a:ext cx="5358765" cy="1062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/* Съдържа име, автор, номер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версия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  <a:spcBef>
                <a:spcPts val="1440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/*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СЕКЦЦИЯ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ЗА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ВКЛЮЧВАНЕ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НА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ФАЙЛОВЕ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/* Съдържа #include директиви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81972" y="1802892"/>
            <a:ext cx="649985" cy="573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80972" y="2290572"/>
            <a:ext cx="7660385" cy="5737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81972" y="2290572"/>
            <a:ext cx="649985" cy="573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33610" y="1847215"/>
            <a:ext cx="33083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144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80971" y="2534411"/>
            <a:ext cx="3393186" cy="5737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28972" y="2534411"/>
            <a:ext cx="2173986" cy="5737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57772" y="2534411"/>
            <a:ext cx="1564385" cy="5737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767572" y="2534411"/>
            <a:ext cx="649985" cy="573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80971" y="3022092"/>
            <a:ext cx="5374386" cy="5737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81972" y="3022092"/>
            <a:ext cx="649985" cy="573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80972" y="3265933"/>
            <a:ext cx="7812785" cy="5737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681972" y="3265933"/>
            <a:ext cx="649985" cy="5737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80972" y="3753611"/>
            <a:ext cx="7965185" cy="5737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681972" y="3753611"/>
            <a:ext cx="649985" cy="573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80972" y="3997452"/>
            <a:ext cx="7812785" cy="5737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31341" y="2334896"/>
            <a:ext cx="7492365" cy="20653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/* СЕКЦЦИЯ ЗА ДЕКЛ.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ДЕФ. НА КОНСТАНТИ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И</a:t>
            </a:r>
            <a:r>
              <a:rPr sz="20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ТИПОВЕ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  <a:tabLst>
                <a:tab pos="7099934" algn="l"/>
              </a:tabLst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/* Съдържа типове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и</a:t>
            </a:r>
            <a:r>
              <a:rPr sz="2000" spc="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директивата</a:t>
            </a:r>
            <a:r>
              <a:rPr sz="20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#define	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  <a:spcBef>
                <a:spcPts val="144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/* СЕКЦЦИЯ ЗА ГЛОБАЛНИ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ПРОМЕНЛИВИ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/* Всички глобални променливи се декларират</a:t>
            </a:r>
            <a:r>
              <a:rPr sz="20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тук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  <a:spcBef>
                <a:spcPts val="144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/* СЕКЦЦИЯ ЗА ДЕКЛАРИРАНЕ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ДЕФИНИРАНЕ НА</a:t>
            </a:r>
            <a:r>
              <a:rPr sz="20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ФУНКЦИИ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/* Функции дефинирани от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потребителя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681972" y="3997452"/>
            <a:ext cx="649985" cy="573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33610" y="3066669"/>
            <a:ext cx="330835" cy="13215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  <a:spcBef>
                <a:spcPts val="144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80971" y="4485132"/>
            <a:ext cx="5374386" cy="5737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767572" y="4485132"/>
            <a:ext cx="649985" cy="573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19209" y="4530091"/>
            <a:ext cx="330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80971" y="4972812"/>
            <a:ext cx="2021586" cy="5737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80972" y="5216652"/>
            <a:ext cx="497573" cy="5737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366772" y="5460492"/>
            <a:ext cx="1107186" cy="5737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80972" y="5704332"/>
            <a:ext cx="497573" cy="5737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31340" y="4530090"/>
            <a:ext cx="505460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/* main() СЕКЦИЯ (ГЛАВНА</a:t>
            </a:r>
            <a:r>
              <a:rPr sz="20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ФУНКЦИЯ)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  <a:spcBef>
                <a:spcPts val="144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main()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1920"/>
              </a:lnSpc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>
              <a:lnSpc>
                <a:spcPts val="192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//...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lnSpc>
                <a:spcPts val="2160"/>
              </a:lnSpc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25400">
                <a:lnSpc>
                  <a:spcPts val="1630"/>
                </a:lnSpc>
              </a:pPr>
              <a:t>54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72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2379" y="618745"/>
            <a:ext cx="4778502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4988" y="1085089"/>
            <a:ext cx="4042410" cy="968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55111" y="727074"/>
            <a:ext cx="4076065" cy="1020792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04800" marR="5080" indent="-292735">
              <a:lnSpc>
                <a:spcPts val="3670"/>
              </a:lnSpc>
              <a:spcBef>
                <a:spcPts val="560"/>
              </a:spcBef>
            </a:pPr>
            <a:r>
              <a:rPr spc="-5" dirty="0">
                <a:solidFill>
                  <a:srgbClr val="FFFFFF"/>
                </a:solidFill>
              </a:rPr>
              <a:t>ДОПЪЛНИТЕЛНО  СЪДЪРЖАНИЕ</a:t>
            </a:r>
          </a:p>
        </p:txBody>
      </p:sp>
      <p:sp>
        <p:nvSpPr>
          <p:cNvPr id="5" name="object 5"/>
          <p:cNvSpPr/>
          <p:nvPr/>
        </p:nvSpPr>
        <p:spPr>
          <a:xfrm>
            <a:off x="2147317" y="2103107"/>
            <a:ext cx="415277" cy="5402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5248" y="2081783"/>
            <a:ext cx="3135629" cy="576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47317" y="2595372"/>
            <a:ext cx="415277" cy="540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5247" y="2574035"/>
            <a:ext cx="7634478" cy="5768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65248" y="2939795"/>
            <a:ext cx="6633209" cy="5768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8235" y="2149602"/>
            <a:ext cx="7470140" cy="1189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spcBef>
                <a:spcPts val="10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Не се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включва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изпита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47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По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желание студентите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запознаят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допълнително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48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с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възможностите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инструктиране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компилатора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30231" y="5975401"/>
            <a:ext cx="16637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3551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66701"/>
            <a:ext cx="7980426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ПРЕПРОЦЕСОРНИ</a:t>
            </a:r>
            <a:r>
              <a:rPr spc="25" dirty="0"/>
              <a:t> </a:t>
            </a:r>
            <a:r>
              <a:rPr spc="-5" dirty="0"/>
              <a:t>ДИРЕКТИВИ</a:t>
            </a:r>
          </a:p>
        </p:txBody>
      </p:sp>
      <p:sp>
        <p:nvSpPr>
          <p:cNvPr id="4" name="object 4"/>
          <p:cNvSpPr/>
          <p:nvPr/>
        </p:nvSpPr>
        <p:spPr>
          <a:xfrm>
            <a:off x="1842515" y="859536"/>
            <a:ext cx="457974" cy="593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8923" y="835152"/>
            <a:ext cx="2423922" cy="6332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81856" y="835152"/>
            <a:ext cx="474713" cy="633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74820" y="835152"/>
            <a:ext cx="2013966" cy="6332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07023" y="835152"/>
            <a:ext cx="3329178" cy="6332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58923" y="1069847"/>
            <a:ext cx="7782306" cy="6332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58923" y="1304544"/>
            <a:ext cx="7796022" cy="6332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8923" y="1539239"/>
            <a:ext cx="736854" cy="6332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14016" y="1539239"/>
            <a:ext cx="2152650" cy="6332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84904" y="1539239"/>
            <a:ext cx="1195578" cy="6332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98720" y="1539239"/>
            <a:ext cx="2381250" cy="6332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77456" y="1539239"/>
            <a:ext cx="1800605" cy="633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42515" y="1924811"/>
            <a:ext cx="457974" cy="593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58923" y="1900427"/>
            <a:ext cx="2711958" cy="6332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68367" y="1900427"/>
            <a:ext cx="5159502" cy="6332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58923" y="2135123"/>
            <a:ext cx="7267194" cy="6332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58923" y="2369820"/>
            <a:ext cx="3475482" cy="6332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52644" y="2369820"/>
            <a:ext cx="537210" cy="6332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08092" y="2369820"/>
            <a:ext cx="1360169" cy="6332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67272" y="2369820"/>
            <a:ext cx="544829" cy="6332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30340" y="2369820"/>
            <a:ext cx="1764030" cy="6332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12608" y="2369820"/>
            <a:ext cx="544830" cy="63322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156447" y="2369820"/>
            <a:ext cx="1770126" cy="6332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8923" y="2604516"/>
            <a:ext cx="736854" cy="6332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14016" y="2604516"/>
            <a:ext cx="2227326" cy="63322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338827" y="2604516"/>
            <a:ext cx="5363718" cy="63322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42515" y="2990088"/>
            <a:ext cx="457974" cy="593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58923" y="2965704"/>
            <a:ext cx="1191006" cy="63322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68167" y="2965704"/>
            <a:ext cx="2381250" cy="63322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946904" y="2965704"/>
            <a:ext cx="3728465" cy="63322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293608" y="2965704"/>
            <a:ext cx="537209" cy="6332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449056" y="2965704"/>
            <a:ext cx="1204722" cy="63322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272017" y="2965704"/>
            <a:ext cx="540257" cy="63322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060448" y="3201923"/>
            <a:ext cx="5133594" cy="6301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15329" y="3226308"/>
            <a:ext cx="546353" cy="63017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982967" y="3226308"/>
            <a:ext cx="1384554" cy="63017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161020" y="3226308"/>
            <a:ext cx="884681" cy="63017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060448" y="3461003"/>
            <a:ext cx="1552194" cy="63017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406139" y="3436621"/>
            <a:ext cx="6294882" cy="63017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322307" y="3436621"/>
            <a:ext cx="642366" cy="63017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58923" y="3669791"/>
            <a:ext cx="1497330" cy="63322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174492" y="3669791"/>
            <a:ext cx="1564386" cy="63322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357116" y="3669791"/>
            <a:ext cx="5546598" cy="63322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842515" y="4415028"/>
            <a:ext cx="454914" cy="58902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060449" y="4415028"/>
            <a:ext cx="7277861" cy="6301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60449" y="4649724"/>
            <a:ext cx="7279385" cy="63017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36292" y="5010911"/>
            <a:ext cx="883157" cy="63017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008376" y="5010911"/>
            <a:ext cx="1558289" cy="63017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336292" y="5372100"/>
            <a:ext cx="883157" cy="63017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840736" y="5372100"/>
            <a:ext cx="884682" cy="63017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346704" y="5372100"/>
            <a:ext cx="1387602" cy="63017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842515" y="5753100"/>
            <a:ext cx="457974" cy="59359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058923" y="5753100"/>
            <a:ext cx="2064258" cy="63322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726179" y="5695188"/>
            <a:ext cx="581406" cy="68656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895344" y="5722620"/>
            <a:ext cx="1326642" cy="68656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992623" y="5753100"/>
            <a:ext cx="5093970" cy="63322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58924" y="6009132"/>
            <a:ext cx="3073145" cy="63322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735068" y="5978652"/>
            <a:ext cx="595121" cy="68656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17947" y="5978652"/>
            <a:ext cx="1509522" cy="68656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998371" y="912114"/>
            <a:ext cx="7780655" cy="55790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245"/>
              </a:lnSpc>
              <a:spcBef>
                <a:spcPts val="9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Препроцесорът (preprocessor) е програма, която</a:t>
            </a:r>
            <a:r>
              <a:rPr sz="22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стартира автоматично преди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процеса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компилиране</a:t>
            </a:r>
            <a:r>
              <a:rPr sz="2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201295">
              <a:lnSpc>
                <a:spcPct val="70000"/>
              </a:lnSpc>
              <a:spcBef>
                <a:spcPts val="395"/>
              </a:spcBef>
            </a:pP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извършва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определени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замествания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кода, дефинирани 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програмистта,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чрез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препроцесорни</a:t>
            </a:r>
            <a:r>
              <a:rPr sz="2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директиви.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245"/>
              </a:lnSpc>
              <a:spcBef>
                <a:spcPts val="204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Препроцесорните директиви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винаги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започват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 '#‚ и</a:t>
            </a:r>
            <a:r>
              <a:rPr sz="2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са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само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един ред. 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Те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намират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началото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200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файла.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23825">
              <a:lnSpc>
                <a:spcPct val="70000"/>
              </a:lnSpc>
              <a:spcBef>
                <a:spcPts val="395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Например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директивата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#include &lt;filename.h&gt;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се заменя 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препроцесора със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съдържанието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указания</a:t>
            </a:r>
            <a:r>
              <a:rPr sz="22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файл.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239395" indent="-228600">
              <a:lnSpc>
                <a:spcPct val="70000"/>
              </a:lnSpc>
              <a:spcBef>
                <a:spcPts val="994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Друга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препроцесорна директива е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директивата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#define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.  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Резултатът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обработката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реда: </a:t>
            </a:r>
            <a:r>
              <a:rPr sz="2200" b="1" spc="-5" dirty="0">
                <a:solidFill>
                  <a:srgbClr val="FFFFFF"/>
                </a:solidFill>
                <a:latin typeface="Courier New"/>
                <a:cs typeface="Courier New"/>
              </a:rPr>
              <a:t>#define</a:t>
            </a:r>
            <a:r>
              <a:rPr sz="2200" b="1" spc="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ourier New"/>
                <a:cs typeface="Courier New"/>
              </a:rPr>
              <a:t>PI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>
              <a:lnSpc>
                <a:spcPts val="1455"/>
              </a:lnSpc>
            </a:pPr>
            <a:r>
              <a:rPr sz="2200" b="1" spc="-5" dirty="0">
                <a:solidFill>
                  <a:srgbClr val="FFFFFF"/>
                </a:solidFill>
                <a:latin typeface="Courier New"/>
                <a:cs typeface="Courier New"/>
              </a:rPr>
              <a:t>3.14159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заместване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всички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срещания на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думата</a:t>
            </a:r>
            <a:r>
              <a:rPr sz="22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PI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2245"/>
              </a:lnSpc>
              <a:tabLst>
                <a:tab pos="317055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кода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2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3.14159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или	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това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е дефиниране на</a:t>
            </a:r>
            <a:r>
              <a:rPr sz="2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константа).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27965" marR="636270" indent="-227965" algn="r">
              <a:lnSpc>
                <a:spcPts val="2245"/>
              </a:lnSpc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#define MAX(a, b) ((a) &gt; 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(b)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?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(a)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sz="2200" spc="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(b))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R="636905" algn="r">
              <a:lnSpc>
                <a:spcPts val="2245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(или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това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е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дефиниране на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макрос</a:t>
            </a:r>
            <a:r>
              <a:rPr sz="22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функция)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16890" marR="5238115">
              <a:lnSpc>
                <a:spcPct val="107700"/>
              </a:lnSpc>
              <a:spcBef>
                <a:spcPts val="5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int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x=5, 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y; 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y=</a:t>
            </a:r>
            <a:r>
              <a:rPr sz="2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MAX(x,2);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indent="-228600">
              <a:lnSpc>
                <a:spcPts val="2450"/>
              </a:lnSpc>
              <a:spcBef>
                <a:spcPts val="1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Директива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sz="2400" b="1" spc="-5" dirty="0">
                <a:solidFill>
                  <a:srgbClr val="FFFFFF"/>
                </a:solidFill>
                <a:latin typeface="Courier New"/>
                <a:cs typeface="Courier New"/>
              </a:rPr>
              <a:t>undef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„премахва“ преди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деклариран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>
              <a:lnSpc>
                <a:spcPts val="2450"/>
              </a:lnSpc>
            </a:pP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идентификатор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с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urier New"/>
                <a:cs typeface="Courier New"/>
              </a:rPr>
              <a:t>#define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2528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66701"/>
            <a:ext cx="7980426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6114" y="374649"/>
            <a:ext cx="74282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ПРЕПРОЦЕСОРНИ</a:t>
            </a:r>
            <a:r>
              <a:rPr spc="25" dirty="0"/>
              <a:t> </a:t>
            </a:r>
            <a:r>
              <a:rPr spc="-5" dirty="0"/>
              <a:t>ДИРЕКТИВИ</a:t>
            </a:r>
          </a:p>
        </p:txBody>
      </p:sp>
      <p:sp>
        <p:nvSpPr>
          <p:cNvPr id="4" name="object 4"/>
          <p:cNvSpPr/>
          <p:nvPr/>
        </p:nvSpPr>
        <p:spPr>
          <a:xfrm>
            <a:off x="2132076" y="1975104"/>
            <a:ext cx="457974" cy="593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48483" y="1950720"/>
            <a:ext cx="2023110" cy="6332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4235" y="1950720"/>
            <a:ext cx="537210" cy="633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29683" y="1950720"/>
            <a:ext cx="1363218" cy="6332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95544" y="1950720"/>
            <a:ext cx="677418" cy="6332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75604" y="1950720"/>
            <a:ext cx="1558289" cy="6332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38059" y="1950720"/>
            <a:ext cx="665226" cy="6332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07452" y="1950720"/>
            <a:ext cx="1779270" cy="6332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89365" y="1950720"/>
            <a:ext cx="694181" cy="6332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48483" y="2185416"/>
            <a:ext cx="1538478" cy="6332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74948" y="2185416"/>
            <a:ext cx="1546098" cy="6332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07508" y="2185416"/>
            <a:ext cx="476262" cy="633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01997" y="2185416"/>
            <a:ext cx="1251965" cy="6332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40423" y="2185416"/>
            <a:ext cx="880110" cy="6332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38772" y="2185416"/>
            <a:ext cx="474713" cy="6332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99960" y="2185416"/>
            <a:ext cx="869441" cy="6332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55864" y="2185416"/>
            <a:ext cx="977646" cy="6332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919971" y="2185416"/>
            <a:ext cx="1085850" cy="6332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24060" y="2185416"/>
            <a:ext cx="459485" cy="6332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48484" y="2420111"/>
            <a:ext cx="1860041" cy="6332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44111" y="2420111"/>
            <a:ext cx="1623822" cy="63322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05045" y="2420111"/>
            <a:ext cx="1611629" cy="6332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53784" y="2420111"/>
            <a:ext cx="921258" cy="63322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310629" y="2420111"/>
            <a:ext cx="1309877" cy="63322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38744" y="2420111"/>
            <a:ext cx="460997" cy="63322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35341" y="2420111"/>
            <a:ext cx="1648205" cy="63322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48483" y="2654807"/>
            <a:ext cx="1928622" cy="63322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94405" y="2654807"/>
            <a:ext cx="691133" cy="63322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02835" y="2654807"/>
            <a:ext cx="1573530" cy="63322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693664" y="2654807"/>
            <a:ext cx="1675638" cy="63322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86600" y="2654807"/>
            <a:ext cx="537210" cy="63322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341109" y="2654807"/>
            <a:ext cx="479285" cy="63322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438644" y="2654807"/>
            <a:ext cx="459486" cy="6332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516367" y="2654807"/>
            <a:ext cx="535686" cy="63322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670291" y="2654807"/>
            <a:ext cx="459486" cy="6332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847076" y="2654807"/>
            <a:ext cx="971550" cy="63322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535923" y="2654807"/>
            <a:ext cx="1547622" cy="63322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348484" y="2889504"/>
            <a:ext cx="1896617" cy="63322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951732" y="2889504"/>
            <a:ext cx="1006602" cy="63322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664965" y="2889504"/>
            <a:ext cx="1972817" cy="63322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344412" y="2889504"/>
            <a:ext cx="643889" cy="63322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06540" y="2889504"/>
            <a:ext cx="459486" cy="6332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74179" y="2889504"/>
            <a:ext cx="1226058" cy="63322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06867" y="2889504"/>
            <a:ext cx="2376678" cy="63322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348483" y="3124200"/>
            <a:ext cx="1372362" cy="63322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643883" y="3124200"/>
            <a:ext cx="1721358" cy="63322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289803" y="3124200"/>
            <a:ext cx="537210" cy="633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45252" y="3124200"/>
            <a:ext cx="1361694" cy="63322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425184" y="3124200"/>
            <a:ext cx="459486" cy="63322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809232" y="3124200"/>
            <a:ext cx="817626" cy="63322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549896" y="3124200"/>
            <a:ext cx="532638" cy="63322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005571" y="3124200"/>
            <a:ext cx="1319022" cy="63322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247631" y="3124200"/>
            <a:ext cx="835914" cy="63322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348484" y="3358897"/>
            <a:ext cx="2259329" cy="63322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308348" y="3358897"/>
            <a:ext cx="691134" cy="6332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695444" y="3358897"/>
            <a:ext cx="1544574" cy="63322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937504" y="3358897"/>
            <a:ext cx="1152905" cy="63322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708647" y="3358897"/>
            <a:ext cx="459486" cy="63322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121408" y="4469891"/>
            <a:ext cx="546354" cy="63017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289048" y="4469891"/>
            <a:ext cx="1552194" cy="63017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636264" y="4469891"/>
            <a:ext cx="546354" cy="63017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803904" y="4469891"/>
            <a:ext cx="713994" cy="63017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139183" y="4469891"/>
            <a:ext cx="1384554" cy="63017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145024" y="4469891"/>
            <a:ext cx="720089" cy="63017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798821" y="4445508"/>
            <a:ext cx="3630929" cy="63017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119883" y="4678679"/>
            <a:ext cx="3766566" cy="63322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504688" y="4678679"/>
            <a:ext cx="1268730" cy="63322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467855" y="4678679"/>
            <a:ext cx="2631186" cy="633222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119883" y="4913376"/>
            <a:ext cx="3868674" cy="63322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606796" y="4913376"/>
            <a:ext cx="459486" cy="633222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684521" y="4913376"/>
            <a:ext cx="1533905" cy="63322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836664" y="4913376"/>
            <a:ext cx="973074" cy="63322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7976" y="4913376"/>
            <a:ext cx="459486" cy="633222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505700" y="4913376"/>
            <a:ext cx="1593342" cy="63322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717280" y="4913376"/>
            <a:ext cx="1139190" cy="63322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119883" y="5148072"/>
            <a:ext cx="1174242" cy="63322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990088" y="5148072"/>
            <a:ext cx="925830" cy="63322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534155" y="5148072"/>
            <a:ext cx="459486" cy="63322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611880" y="5148072"/>
            <a:ext cx="768857" cy="63322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998976" y="5148072"/>
            <a:ext cx="459486" cy="63322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076700" y="5148072"/>
            <a:ext cx="1776222" cy="63322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288235" y="2027682"/>
            <a:ext cx="7608570" cy="36306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245"/>
              </a:lnSpc>
              <a:spcBef>
                <a:spcPts val="95"/>
              </a:spcBef>
              <a:buFontTx/>
              <a:buChar char="•"/>
              <a:tabLst>
                <a:tab pos="240665" algn="l"/>
                <a:tab pos="241300" algn="l"/>
                <a:tab pos="2066925" algn="l"/>
                <a:tab pos="3388360" algn="l"/>
                <a:tab pos="3868420" algn="l"/>
                <a:tab pos="5231130" algn="l"/>
                <a:tab pos="5701030" algn="l"/>
                <a:tab pos="7282815" algn="l"/>
              </a:tabLst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Дире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#inc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ude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изп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ю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ч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ан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850"/>
              </a:lnSpc>
              <a:tabLst>
                <a:tab pos="1667510" algn="l"/>
                <a:tab pos="3100705" algn="l"/>
                <a:tab pos="4333240" algn="l"/>
                <a:tab pos="5193030" algn="l"/>
                <a:tab pos="5949315" algn="l"/>
                <a:tab pos="6813550" algn="l"/>
              </a:tabLst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вн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ф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й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header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fi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към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2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ф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й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Заглавните 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файлове,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наричани още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хедъри, </a:t>
            </a:r>
            <a:r>
              <a:rPr sz="2200" spc="5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съдържат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декларации на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функции,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константи и 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т.н.  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Тези </a:t>
            </a:r>
            <a:r>
              <a:rPr sz="2200" spc="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файлове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обикновено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имат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разширение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'h'.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Когато</a:t>
            </a:r>
            <a:r>
              <a:rPr sz="2200" spc="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препроцесорът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850"/>
              </a:lnSpc>
              <a:tabLst>
                <a:tab pos="1536700" algn="l"/>
                <a:tab pos="3182620" algn="l"/>
                <a:tab pos="4702175" algn="l"/>
                <a:tab pos="5443220" algn="l"/>
                <a:tab pos="5899150" algn="l"/>
                <a:tab pos="7141209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ср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щне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дире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#incl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й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меня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със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2245"/>
              </a:lnSpc>
            </a:pP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съдържанието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указания</a:t>
            </a:r>
            <a:r>
              <a:rPr sz="22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хедър.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lnSpc>
                <a:spcPts val="2245"/>
              </a:lnSpc>
              <a:tabLst>
                <a:tab pos="3689985" algn="l"/>
              </a:tabLst>
            </a:pPr>
            <a:r>
              <a:rPr sz="2200" b="1" spc="-5" dirty="0">
                <a:solidFill>
                  <a:srgbClr val="FFFFFF"/>
                </a:solidFill>
                <a:latin typeface="Courier New"/>
                <a:cs typeface="Courier New"/>
              </a:rPr>
              <a:t>#include</a:t>
            </a:r>
            <a:r>
              <a:rPr sz="2200" b="1" spc="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&lt;myfile.h&gt;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този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случай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указаният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85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файл се търси в някоя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include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директориите</a:t>
            </a:r>
            <a:r>
              <a:rPr sz="2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231775">
              <a:lnSpc>
                <a:spcPct val="70000"/>
              </a:lnSpc>
              <a:spcBef>
                <a:spcPts val="395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компилатора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(например C:\Program Files\Microsoft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Visual 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Studio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12.0\VC\INCLUDE).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7471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66701"/>
            <a:ext cx="7980426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6114" y="374649"/>
            <a:ext cx="74282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ПРЕПРОЦЕСОРНИ</a:t>
            </a:r>
            <a:r>
              <a:rPr spc="25" dirty="0"/>
              <a:t> </a:t>
            </a:r>
            <a:r>
              <a:rPr spc="-5" dirty="0"/>
              <a:t>ДИРЕКТИВИ</a:t>
            </a:r>
          </a:p>
        </p:txBody>
      </p:sp>
      <p:sp>
        <p:nvSpPr>
          <p:cNvPr id="4" name="object 4"/>
          <p:cNvSpPr/>
          <p:nvPr/>
        </p:nvSpPr>
        <p:spPr>
          <a:xfrm>
            <a:off x="2132076" y="958596"/>
            <a:ext cx="457974" cy="593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48483" y="934211"/>
            <a:ext cx="1829562" cy="6332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74007" y="934211"/>
            <a:ext cx="677418" cy="633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69664" y="934211"/>
            <a:ext cx="459486" cy="6332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25111" y="934211"/>
            <a:ext cx="537210" cy="6332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80561" y="934211"/>
            <a:ext cx="739901" cy="6332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8700" y="934211"/>
            <a:ext cx="1204722" cy="6332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9384" y="934211"/>
            <a:ext cx="537210" cy="6332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72555" y="934211"/>
            <a:ext cx="537210" cy="6332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28004" y="934211"/>
            <a:ext cx="988313" cy="6332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12279" y="934211"/>
            <a:ext cx="2495550" cy="6332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48483" y="1202436"/>
            <a:ext cx="7671054" cy="6332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48483" y="1470660"/>
            <a:ext cx="1319022" cy="633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32076" y="1891283"/>
            <a:ext cx="457974" cy="593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48484" y="1866900"/>
            <a:ext cx="2716529" cy="6332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83251" y="1866900"/>
            <a:ext cx="677418" cy="633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32833" y="1866900"/>
            <a:ext cx="5167121" cy="6332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48483" y="2135123"/>
            <a:ext cx="2094738" cy="6332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61461" y="2135123"/>
            <a:ext cx="755141" cy="6332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34839" y="2135123"/>
            <a:ext cx="3679698" cy="6332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32777" y="2135123"/>
            <a:ext cx="459485" cy="6332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53512" y="2510015"/>
            <a:ext cx="2768345" cy="5174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53511" y="2793479"/>
            <a:ext cx="448830" cy="5174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90672" y="2793479"/>
            <a:ext cx="994410" cy="5174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10583" y="2793479"/>
            <a:ext cx="1674114" cy="5174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53511" y="3076943"/>
            <a:ext cx="3313938" cy="5174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53511" y="3642347"/>
            <a:ext cx="448830" cy="5174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90672" y="3642347"/>
            <a:ext cx="857250" cy="5174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73423" y="3642347"/>
            <a:ext cx="2085594" cy="5174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53511" y="3925811"/>
            <a:ext cx="448830" cy="5174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090672" y="3925811"/>
            <a:ext cx="994410" cy="5174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10583" y="3925811"/>
            <a:ext cx="1674114" cy="5174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953511" y="4207751"/>
            <a:ext cx="3178302" cy="51741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53511" y="4774679"/>
            <a:ext cx="994410" cy="51741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53511" y="5056619"/>
            <a:ext cx="448830" cy="5174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90672" y="5056619"/>
            <a:ext cx="994410" cy="5174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910583" y="5056619"/>
            <a:ext cx="1674114" cy="5174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53511" y="5340083"/>
            <a:ext cx="3313938" cy="51741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53511" y="5623547"/>
            <a:ext cx="448830" cy="5174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090672" y="5623547"/>
            <a:ext cx="992886" cy="51741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953512" y="6188951"/>
            <a:ext cx="721613" cy="51741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00627" y="6188951"/>
            <a:ext cx="2766822" cy="51741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288236" y="1011429"/>
            <a:ext cx="7742555" cy="559255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1300" marR="286385" indent="-228600">
              <a:lnSpc>
                <a:spcPct val="80000"/>
              </a:lnSpc>
              <a:spcBef>
                <a:spcPts val="620"/>
              </a:spcBef>
              <a:buFontTx/>
              <a:buChar char="•"/>
              <a:tabLst>
                <a:tab pos="240665" algn="l"/>
                <a:tab pos="241300" algn="l"/>
                <a:tab pos="176657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Директиви	#if, #elif, #else и #endif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използват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за 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условно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изпълнение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компилацията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части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сорс 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файла.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1015"/>
              </a:spcBef>
              <a:buFontTx/>
              <a:buChar char="•"/>
              <a:tabLst>
                <a:tab pos="240665" algn="l"/>
                <a:tab pos="241300" algn="l"/>
                <a:tab pos="3025775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Ако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изразът</a:t>
            </a:r>
            <a:r>
              <a:rPr sz="2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след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#if	има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стойност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различна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0,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то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това  което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след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#if се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подава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компилация.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812800">
              <a:spcBef>
                <a:spcPts val="15"/>
              </a:spcBef>
            </a:pP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#if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TABLE_SIZE&gt;200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12800">
              <a:spcBef>
                <a:spcPts val="70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#undef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TABLE_SIZE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12800">
              <a:spcBef>
                <a:spcPts val="75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#define TABLE_SIZE</a:t>
            </a:r>
            <a:r>
              <a:rPr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200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0"/>
              </a:spcBef>
            </a:pP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2800"/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#elif</a:t>
            </a:r>
            <a:r>
              <a:rPr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TABLE_SIZE&lt;50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12800" marR="4053840">
              <a:lnSpc>
                <a:spcPct val="102800"/>
              </a:lnSpc>
              <a:spcBef>
                <a:spcPts val="10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#undef TABLE_SIZE  #define TABLE_SIZE</a:t>
            </a:r>
            <a:r>
              <a:rPr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50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2800">
              <a:spcBef>
                <a:spcPts val="5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#else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12800" marR="3917950">
              <a:lnSpc>
                <a:spcPts val="2230"/>
              </a:lnSpc>
              <a:spcBef>
                <a:spcPts val="75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#undef TABLE_SIZE  #define TABLE_SIZE 100  #endif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9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2800"/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table[TABLE_SIZE];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06519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66701"/>
            <a:ext cx="7980426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6114" y="374649"/>
            <a:ext cx="74282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ПРЕПРОЦЕСОРНИ</a:t>
            </a:r>
            <a:r>
              <a:rPr spc="25" dirty="0"/>
              <a:t> </a:t>
            </a:r>
            <a:r>
              <a:rPr spc="-5" dirty="0"/>
              <a:t>ДИРЕКТИВИ</a:t>
            </a:r>
          </a:p>
        </p:txBody>
      </p:sp>
      <p:sp>
        <p:nvSpPr>
          <p:cNvPr id="4" name="object 4"/>
          <p:cNvSpPr/>
          <p:nvPr/>
        </p:nvSpPr>
        <p:spPr>
          <a:xfrm>
            <a:off x="1584960" y="989076"/>
            <a:ext cx="496062" cy="643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9843" y="961644"/>
            <a:ext cx="1989582" cy="689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74135" y="961644"/>
            <a:ext cx="1110234" cy="6896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52901" y="961644"/>
            <a:ext cx="6515099" cy="6896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99843" y="1217675"/>
            <a:ext cx="8449818" cy="6896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99843" y="1473708"/>
            <a:ext cx="2210562" cy="6896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84960" y="1883665"/>
            <a:ext cx="496062" cy="643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9843" y="1856232"/>
            <a:ext cx="3678174" cy="6896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62728" y="1856232"/>
            <a:ext cx="517410" cy="689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64835" y="1856232"/>
            <a:ext cx="5220462" cy="6896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99843" y="2112264"/>
            <a:ext cx="8638794" cy="6896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99844" y="2368295"/>
            <a:ext cx="6323837" cy="6896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84960" y="2779777"/>
            <a:ext cx="496062" cy="643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99844" y="2752344"/>
            <a:ext cx="8039861" cy="6896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99843" y="3008376"/>
            <a:ext cx="8035290" cy="6896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99843" y="3264409"/>
            <a:ext cx="3519678" cy="68960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84960" y="3674364"/>
            <a:ext cx="496062" cy="643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99844" y="3646933"/>
            <a:ext cx="8193785" cy="6896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99843" y="3902964"/>
            <a:ext cx="4519422" cy="6896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84961" y="4312921"/>
            <a:ext cx="493001" cy="6423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01368" y="4285488"/>
            <a:ext cx="1972818" cy="6865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61945" y="4312920"/>
            <a:ext cx="4613909" cy="6865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20111" y="4675619"/>
            <a:ext cx="1677162" cy="5174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785616" y="4675619"/>
            <a:ext cx="1404366" cy="5174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78324" y="4675619"/>
            <a:ext cx="447281" cy="5174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20111" y="4930127"/>
            <a:ext cx="3586734" cy="5174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20111" y="5186159"/>
            <a:ext cx="1812798" cy="5174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20111" y="5442191"/>
            <a:ext cx="448830" cy="5174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20111" y="5696699"/>
            <a:ext cx="2358390" cy="51741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20111" y="5952731"/>
            <a:ext cx="2632710" cy="51741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78324" y="5952731"/>
            <a:ext cx="3586733" cy="51741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53401" y="5952731"/>
            <a:ext cx="1538477" cy="51741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20111" y="6213335"/>
            <a:ext cx="448830" cy="51741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55140" y="1046227"/>
            <a:ext cx="8643620" cy="550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450"/>
              </a:lnSpc>
              <a:spcBef>
                <a:spcPts val="100"/>
              </a:spcBef>
              <a:buFontTx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Директива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#line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позволява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да се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управлява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дефинираното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444500">
              <a:lnSpc>
                <a:spcPct val="70000"/>
              </a:lnSpc>
              <a:spcBef>
                <a:spcPts val="43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по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подразбиране (ред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 файл)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показване на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грешки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при  компилация.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450"/>
              </a:lnSpc>
              <a:spcBef>
                <a:spcPts val="130"/>
              </a:spcBef>
              <a:buFontTx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Програмистът може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по-разбираемо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показва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грешките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259079">
              <a:lnSpc>
                <a:spcPct val="70000"/>
              </a:lnSpc>
              <a:spcBef>
                <a:spcPts val="434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свое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друг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удобство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проекти с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множество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сорс 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файлове, които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споделят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код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един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друг.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450"/>
              </a:lnSpc>
              <a:spcBef>
                <a:spcPts val="145"/>
              </a:spcBef>
              <a:buFontTx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Но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обикновено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използва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софтуер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генериране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860425">
              <a:lnSpc>
                <a:spcPct val="70000"/>
              </a:lnSpc>
              <a:spcBef>
                <a:spcPts val="43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програмен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код,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за да даде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точно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местоположение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 оригиналния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сорс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код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703580" indent="-228600">
              <a:lnSpc>
                <a:spcPct val="70000"/>
              </a:lnSpc>
              <a:spcBef>
                <a:spcPts val="1000"/>
              </a:spcBef>
              <a:buFontTx/>
              <a:buChar char="•"/>
              <a:tabLst>
                <a:tab pos="241300" algn="l"/>
              </a:tabLst>
            </a:pP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Когато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компилатора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открие 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грешка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кода той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показва  текущия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ред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файлово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име.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795"/>
              </a:lnSpc>
              <a:spcBef>
                <a:spcPts val="130"/>
              </a:spcBef>
              <a:buFontTx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Синтаксис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#line number</a:t>
            </a:r>
            <a:r>
              <a:rPr sz="2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"filename„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12800" marR="4546600">
              <a:lnSpc>
                <a:spcPct val="93100"/>
              </a:lnSpc>
              <a:spcBef>
                <a:spcPts val="65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#include &lt;assert.h&gt;  #define FNAME "test.cpp"  void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main()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12800">
              <a:lnSpc>
                <a:spcPts val="1939"/>
              </a:lnSpc>
            </a:pP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12800">
              <a:lnSpc>
                <a:spcPts val="2010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#line 777</a:t>
            </a:r>
            <a:r>
              <a:rPr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FNAME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12800">
              <a:lnSpc>
                <a:spcPts val="2035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assert(2+2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==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5); // макро функцията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е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за</a:t>
            </a:r>
            <a:r>
              <a:rPr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дебъгване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12800">
              <a:lnSpc>
                <a:spcPts val="2105"/>
              </a:lnSpc>
            </a:pP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9665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6" y="112777"/>
            <a:ext cx="6590538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7336" y="220725"/>
            <a:ext cx="60375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/>
              <a:t>КОМПЮТЪРНА</a:t>
            </a:r>
            <a:r>
              <a:rPr sz="3400" spc="-20" dirty="0"/>
              <a:t> </a:t>
            </a:r>
            <a:r>
              <a:rPr sz="3400" spc="-10" dirty="0"/>
              <a:t>СИСТЕМА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851917"/>
            <a:ext cx="9144000" cy="5112385"/>
            <a:chOff x="0" y="851916"/>
            <a:chExt cx="9144000" cy="5112385"/>
          </a:xfrm>
        </p:grpSpPr>
        <p:sp>
          <p:nvSpPr>
            <p:cNvPr id="5" name="object 5"/>
            <p:cNvSpPr/>
            <p:nvPr/>
          </p:nvSpPr>
          <p:spPr>
            <a:xfrm>
              <a:off x="928116" y="853440"/>
              <a:ext cx="2503170" cy="745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087623" y="853440"/>
              <a:ext cx="1719833" cy="7459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63796" y="851916"/>
              <a:ext cx="778001" cy="745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792979" y="853440"/>
              <a:ext cx="1715262" cy="7459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163055" y="851916"/>
              <a:ext cx="778001" cy="745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492240" y="853440"/>
              <a:ext cx="1745741" cy="7459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444752"/>
              <a:ext cx="430517" cy="6987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08204" y="1415796"/>
              <a:ext cx="2484882" cy="7459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249423" y="1415796"/>
              <a:ext cx="624077" cy="74599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532888" y="1415796"/>
              <a:ext cx="2340102" cy="74599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530852" y="1415796"/>
              <a:ext cx="1738122" cy="74599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925311" y="1414272"/>
              <a:ext cx="569213" cy="74599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045708" y="1415796"/>
              <a:ext cx="1713738" cy="74599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310628" y="1414272"/>
              <a:ext cx="567690" cy="74599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81000" y="1958340"/>
              <a:ext cx="579882" cy="5905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97408" y="1932432"/>
              <a:ext cx="1575054" cy="6332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883664" y="1932432"/>
              <a:ext cx="517410" cy="6332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109216" y="1932432"/>
              <a:ext cx="668274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484120" y="1932432"/>
              <a:ext cx="1771650" cy="63322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965447" y="1932432"/>
              <a:ext cx="1943862" cy="63322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527547" y="1929383"/>
              <a:ext cx="476262" cy="63322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622035" y="1932432"/>
              <a:ext cx="1899665" cy="63322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234428" y="1932432"/>
              <a:ext cx="546353" cy="63322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97408" y="2301240"/>
              <a:ext cx="1773174" cy="63322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988820" y="2298191"/>
              <a:ext cx="570738" cy="63322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177795" y="2301240"/>
              <a:ext cx="1102613" cy="63322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988564" y="2301240"/>
              <a:ext cx="505206" cy="63322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201923" y="2301240"/>
              <a:ext cx="1739646" cy="63322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649723" y="2301240"/>
              <a:ext cx="2458974" cy="63322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81000" y="2758439"/>
              <a:ext cx="579882" cy="5905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97408" y="2732532"/>
              <a:ext cx="668274" cy="63322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975360" y="2732532"/>
              <a:ext cx="672846" cy="63322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356360" y="2732532"/>
              <a:ext cx="1536954" cy="63322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602992" y="2732532"/>
              <a:ext cx="1264158" cy="63322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576828" y="2732532"/>
              <a:ext cx="1215389" cy="63322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4501896" y="2732532"/>
              <a:ext cx="837438" cy="63322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047488" y="2732532"/>
              <a:ext cx="1261110" cy="63322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015228" y="2732532"/>
              <a:ext cx="672846" cy="63322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396228" y="2732532"/>
              <a:ext cx="992885" cy="63322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098792" y="2732532"/>
              <a:ext cx="1867661" cy="63322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3241548"/>
              <a:ext cx="430517" cy="6987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08204" y="3212592"/>
              <a:ext cx="1779270" cy="74599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543811" y="3211067"/>
              <a:ext cx="614934" cy="74599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818132" y="3211067"/>
              <a:ext cx="619506" cy="74599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988820" y="3212592"/>
              <a:ext cx="1797558" cy="74599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337559" y="3211067"/>
              <a:ext cx="721613" cy="74599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610355" y="3212592"/>
              <a:ext cx="829818" cy="74599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4101084" y="3212592"/>
              <a:ext cx="2087117" cy="74599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81000" y="3753611"/>
              <a:ext cx="579882" cy="5905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597408" y="3727704"/>
              <a:ext cx="1744218" cy="63322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052827" y="3727704"/>
              <a:ext cx="1165098" cy="63322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927604" y="3727704"/>
              <a:ext cx="672845" cy="63322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308603" y="3727704"/>
              <a:ext cx="1259586" cy="63322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279391" y="3727704"/>
              <a:ext cx="1838706" cy="63322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827776" y="3727704"/>
              <a:ext cx="672846" cy="63322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208776" y="3727704"/>
              <a:ext cx="1536953" cy="63322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7455407" y="3727704"/>
              <a:ext cx="1688592" cy="63322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597408" y="4096511"/>
              <a:ext cx="1215390" cy="63322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522475" y="4093464"/>
              <a:ext cx="476262" cy="63322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616963" y="4096511"/>
              <a:ext cx="1639062" cy="6332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2967227" y="4096511"/>
              <a:ext cx="672846" cy="63322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3348228" y="4096511"/>
              <a:ext cx="1427226" cy="63322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485132" y="4096511"/>
              <a:ext cx="1251965" cy="6332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5446776" y="4096511"/>
              <a:ext cx="1064514" cy="63322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129528" y="4093464"/>
              <a:ext cx="563118" cy="63322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6310884" y="4096511"/>
              <a:ext cx="672845" cy="63322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6691883" y="4096511"/>
              <a:ext cx="1325118" cy="63322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97408" y="4465319"/>
              <a:ext cx="1919477" cy="63322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2228088" y="4465319"/>
              <a:ext cx="1540002" cy="63322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3386328" y="4462272"/>
              <a:ext cx="561594" cy="633221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3566159" y="4465319"/>
              <a:ext cx="672846" cy="63322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3947159" y="4465319"/>
              <a:ext cx="1402841" cy="63322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5058155" y="4465319"/>
              <a:ext cx="1274826" cy="633221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6042659" y="4465319"/>
              <a:ext cx="505206" cy="63322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6256020" y="4465319"/>
              <a:ext cx="1169670" cy="633221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7043928" y="4462272"/>
              <a:ext cx="476262" cy="63322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381000" y="4924044"/>
              <a:ext cx="579882" cy="5905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597408" y="4898136"/>
              <a:ext cx="1411986" cy="63322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1720595" y="4898136"/>
              <a:ext cx="640842" cy="63322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2069592" y="4898136"/>
              <a:ext cx="668274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2444495" y="4898136"/>
              <a:ext cx="2321813" cy="63322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4477511" y="4898136"/>
              <a:ext cx="688086" cy="63322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4872228" y="4898136"/>
              <a:ext cx="1742694" cy="63322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6326123" y="4898136"/>
              <a:ext cx="1433322" cy="63322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381000" y="5356860"/>
              <a:ext cx="579882" cy="5905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597408" y="5330951"/>
              <a:ext cx="898398" cy="633222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1203960" y="5330951"/>
              <a:ext cx="1133093" cy="633222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2043683" y="5330951"/>
              <a:ext cx="1861566" cy="633222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3616452" y="5330951"/>
              <a:ext cx="2533650" cy="633222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5768340" y="5327904"/>
              <a:ext cx="476262" cy="63322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5862828" y="5330951"/>
              <a:ext cx="2106929" cy="633222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7587995" y="5327904"/>
              <a:ext cx="476262" cy="63322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602739" y="779577"/>
            <a:ext cx="8916670" cy="5053691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1061085">
              <a:spcBef>
                <a:spcPts val="1400"/>
              </a:spcBef>
            </a:pPr>
            <a:r>
              <a:rPr sz="2600" b="1" spc="-15" dirty="0">
                <a:solidFill>
                  <a:srgbClr val="82C7FA"/>
                </a:solidFill>
                <a:latin typeface="Cambria"/>
                <a:cs typeface="Cambria"/>
              </a:rPr>
              <a:t>Компютърна </a:t>
            </a:r>
            <a:r>
              <a:rPr sz="2600" b="1" spc="-5" dirty="0">
                <a:solidFill>
                  <a:srgbClr val="82C7FA"/>
                </a:solidFill>
                <a:latin typeface="Cambria"/>
                <a:cs typeface="Cambria"/>
              </a:rPr>
              <a:t>система </a:t>
            </a:r>
            <a:r>
              <a:rPr sz="2600" b="1" dirty="0">
                <a:solidFill>
                  <a:srgbClr val="82C7FA"/>
                </a:solidFill>
                <a:latin typeface="Lucida Fax"/>
                <a:cs typeface="Lucida Fax"/>
              </a:rPr>
              <a:t>= </a:t>
            </a:r>
            <a:r>
              <a:rPr sz="2600" b="1" spc="-35" dirty="0">
                <a:solidFill>
                  <a:srgbClr val="82C7FA"/>
                </a:solidFill>
                <a:latin typeface="Cambria"/>
                <a:cs typeface="Cambria"/>
              </a:rPr>
              <a:t>хардуер </a:t>
            </a:r>
            <a:r>
              <a:rPr sz="2600" b="1" dirty="0">
                <a:solidFill>
                  <a:srgbClr val="82C7FA"/>
                </a:solidFill>
                <a:latin typeface="Lucida Fax"/>
                <a:cs typeface="Lucida Fax"/>
              </a:rPr>
              <a:t>+</a:t>
            </a:r>
            <a:r>
              <a:rPr sz="2600" b="1" spc="-285" dirty="0">
                <a:solidFill>
                  <a:srgbClr val="82C7FA"/>
                </a:solidFill>
                <a:latin typeface="Lucida Fax"/>
                <a:cs typeface="Lucida Fax"/>
              </a:rPr>
              <a:t> </a:t>
            </a:r>
            <a:r>
              <a:rPr sz="2600" b="1" spc="-15" dirty="0">
                <a:solidFill>
                  <a:srgbClr val="82C7FA"/>
                </a:solidFill>
                <a:latin typeface="Cambria"/>
                <a:cs typeface="Cambria"/>
              </a:rPr>
              <a:t>софтуер</a:t>
            </a:r>
            <a:endParaRPr sz="26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3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spc="-30" dirty="0">
                <a:solidFill>
                  <a:srgbClr val="FFFFFF"/>
                </a:solidFill>
                <a:latin typeface="Cambria"/>
                <a:cs typeface="Cambria"/>
              </a:rPr>
              <a:t>Компютърът </a:t>
            </a:r>
            <a:r>
              <a:rPr sz="2600" b="1" dirty="0">
                <a:solidFill>
                  <a:srgbClr val="FFFFFF"/>
                </a:solidFill>
                <a:latin typeface="Cambria"/>
                <a:cs typeface="Cambria"/>
              </a:rPr>
              <a:t>е електронна машина</a:t>
            </a:r>
            <a:r>
              <a:rPr sz="2600" b="1" spc="4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b="1" spc="-2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600" b="1" spc="-25" dirty="0">
                <a:solidFill>
                  <a:srgbClr val="FFFFFF"/>
                </a:solidFill>
                <a:latin typeface="Cambria"/>
                <a:cs typeface="Cambria"/>
              </a:rPr>
              <a:t>хардуер</a:t>
            </a:r>
            <a:r>
              <a:rPr sz="2600" b="1" spc="-2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6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marR="1407160" lvl="1" indent="-228600">
              <a:lnSpc>
                <a:spcPct val="110000"/>
              </a:lnSpc>
              <a:spcBef>
                <a:spcPts val="560"/>
              </a:spcBef>
              <a:buSzPct val="95454"/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Изграден е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множество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компоненти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електронни и  </a:t>
            </a: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механични</a:t>
            </a:r>
            <a:r>
              <a:rPr sz="2200" spc="-15" dirty="0">
                <a:solidFill>
                  <a:srgbClr val="FFFFFF"/>
                </a:solidFill>
                <a:latin typeface="Lucida Fax"/>
                <a:cs typeface="Lucida Fax"/>
              </a:rPr>
              <a:t>)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всеки с конкретно</a:t>
            </a:r>
            <a:r>
              <a:rPr sz="2200" spc="-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предназначение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lvl="1" indent="-228600">
              <a:spcBef>
                <a:spcPts val="755"/>
              </a:spcBef>
              <a:buSzPct val="95454"/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За да извърши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дадена задача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той трябва да </a:t>
            </a: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бъде</a:t>
            </a:r>
            <a:r>
              <a:rPr sz="22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управляван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2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spc="-20" dirty="0">
                <a:solidFill>
                  <a:srgbClr val="FFFFFF"/>
                </a:solidFill>
                <a:latin typeface="Cambria"/>
                <a:cs typeface="Cambria"/>
              </a:rPr>
              <a:t>Софтуер </a:t>
            </a:r>
            <a:r>
              <a:rPr sz="2600" b="1" dirty="0">
                <a:solidFill>
                  <a:srgbClr val="FFFFFF"/>
                </a:solidFill>
                <a:latin typeface="Lucida Fax"/>
                <a:cs typeface="Lucida Fax"/>
              </a:rPr>
              <a:t>– </a:t>
            </a:r>
            <a:r>
              <a:rPr sz="2600" b="1" spc="-20" dirty="0">
                <a:solidFill>
                  <a:srgbClr val="FFFFFF"/>
                </a:solidFill>
                <a:latin typeface="Lucida Fax"/>
                <a:cs typeface="Lucida Fax"/>
              </a:rPr>
              <a:t>„</a:t>
            </a:r>
            <a:r>
              <a:rPr sz="2600" b="1" spc="-20" dirty="0">
                <a:solidFill>
                  <a:srgbClr val="FFFFFF"/>
                </a:solidFill>
                <a:latin typeface="Cambria"/>
                <a:cs typeface="Cambria"/>
              </a:rPr>
              <a:t>мозъкът</a:t>
            </a:r>
            <a:r>
              <a:rPr sz="2600" b="1" spc="-20" dirty="0">
                <a:solidFill>
                  <a:srgbClr val="FFFFFF"/>
                </a:solidFill>
                <a:latin typeface="Lucida Fax"/>
                <a:cs typeface="Lucida Fax"/>
              </a:rPr>
              <a:t>“ </a:t>
            </a:r>
            <a:r>
              <a:rPr sz="2600" b="1" spc="-5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600" b="1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Cambria"/>
                <a:cs typeface="Cambria"/>
              </a:rPr>
              <a:t>машината</a:t>
            </a:r>
            <a:endParaRPr sz="26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lvl="1" indent="-228600">
              <a:spcBef>
                <a:spcPts val="810"/>
              </a:spcBef>
              <a:buSzPct val="95454"/>
              <a:buFont typeface="Wingdings"/>
              <a:buChar char=""/>
              <a:tabLst>
                <a:tab pos="698500" algn="l"/>
              </a:tabLst>
            </a:pP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Софтуерът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служи да накара </a:t>
            </a: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компютъра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да извърши</a:t>
            </a:r>
            <a:r>
              <a:rPr sz="2200" spc="-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конкретна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>
              <a:spcBef>
                <a:spcPts val="260"/>
              </a:spcBef>
            </a:pP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задача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например да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изчисли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среден </a:t>
            </a: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успех</a:t>
            </a:r>
            <a:r>
              <a:rPr sz="2200" spc="-2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да</a:t>
            </a:r>
            <a:r>
              <a:rPr sz="22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намери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>
              <a:spcBef>
                <a:spcPts val="270"/>
              </a:spcBef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максимална стойност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да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сортира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списък с</a:t>
            </a:r>
            <a:r>
              <a:rPr sz="22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имена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lvl="1" indent="-228600">
              <a:spcBef>
                <a:spcPts val="765"/>
              </a:spcBef>
              <a:buSzPct val="95454"/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Създава се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програмистите по специални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правила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 lvl="1" indent="-228600">
              <a:spcBef>
                <a:spcPts val="770"/>
              </a:spcBef>
              <a:buSzPct val="95454"/>
              <a:buFont typeface="Wingdings"/>
              <a:buChar char=""/>
              <a:tabLst>
                <a:tab pos="698500" algn="l"/>
              </a:tabLst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Има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точно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определена</a:t>
            </a:r>
            <a:r>
              <a:rPr sz="22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функционалност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възможности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0138919" y="6322872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DAA6B6"/>
                </a:solidFill>
                <a:latin typeface="Times New Roman"/>
                <a:cs typeface="Times New Roman"/>
              </a:rPr>
              <a:t>6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989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9569" y="2908174"/>
            <a:ext cx="5368290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39700" algn="ctr">
              <a:lnSpc>
                <a:spcPts val="3860"/>
              </a:lnSpc>
              <a:spcBef>
                <a:spcPts val="95"/>
              </a:spcBef>
            </a:pPr>
            <a:r>
              <a:rPr sz="3400" spc="-10" dirty="0">
                <a:solidFill>
                  <a:srgbClr val="FFFFFF"/>
                </a:solidFill>
              </a:rPr>
              <a:t>ТЕМА</a:t>
            </a:r>
            <a:r>
              <a:rPr sz="3400" spc="5" dirty="0">
                <a:solidFill>
                  <a:srgbClr val="FFFFFF"/>
                </a:solidFill>
              </a:rPr>
              <a:t> </a:t>
            </a:r>
            <a:r>
              <a:rPr sz="3400" spc="-5" dirty="0">
                <a:solidFill>
                  <a:srgbClr val="FFFFFF"/>
                </a:solidFill>
              </a:rPr>
              <a:t>3.</a:t>
            </a:r>
            <a:endParaRPr sz="3400"/>
          </a:p>
          <a:p>
            <a:pPr algn="ctr">
              <a:lnSpc>
                <a:spcPts val="4100"/>
              </a:lnSpc>
            </a:pPr>
            <a:r>
              <a:rPr sz="3600" dirty="0">
                <a:solidFill>
                  <a:srgbClr val="FFFFFF"/>
                </a:solidFill>
              </a:rPr>
              <a:t>МОДЕЛ НА</a:t>
            </a:r>
            <a:r>
              <a:rPr sz="3600" spc="-10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ДАННИТЕ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60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54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3768" y="0"/>
            <a:ext cx="8468360" cy="1230630"/>
            <a:chOff x="429768" y="0"/>
            <a:chExt cx="8468360" cy="1230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0"/>
              <a:ext cx="8468106" cy="7917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5640" y="318515"/>
              <a:ext cx="2760726" cy="9121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2247" y="17476"/>
            <a:ext cx="11602720" cy="51744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173095" marR="5080" indent="-2786380">
              <a:lnSpc>
                <a:spcPts val="3460"/>
              </a:lnSpc>
              <a:spcBef>
                <a:spcPts val="535"/>
              </a:spcBef>
            </a:pPr>
            <a:r>
              <a:rPr dirty="0"/>
              <a:t>ДАННИ. КОМПЮТЪРЕН </a:t>
            </a:r>
            <a:r>
              <a:rPr spc="5" dirty="0"/>
              <a:t>МОДЕЛ</a:t>
            </a:r>
            <a:r>
              <a:rPr spc="-114" dirty="0"/>
              <a:t> </a:t>
            </a:r>
            <a:r>
              <a:rPr dirty="0"/>
              <a:t>НА  ДАННИТЕ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524000" y="1104901"/>
            <a:ext cx="9144000" cy="3533775"/>
            <a:chOff x="0" y="1104900"/>
            <a:chExt cx="9144000" cy="35337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27772"/>
              <a:ext cx="352793" cy="5387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447" y="1104900"/>
              <a:ext cx="1134618" cy="5768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519" y="1104900"/>
              <a:ext cx="488429" cy="5768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416" y="1104900"/>
              <a:ext cx="875537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9883" y="1104900"/>
              <a:ext cx="489978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304" y="1104900"/>
              <a:ext cx="982218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5451" y="1104900"/>
              <a:ext cx="1303781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60164" y="1104900"/>
              <a:ext cx="607313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8408" y="1104900"/>
              <a:ext cx="1137665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47003" y="1104900"/>
              <a:ext cx="875538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4308" y="1104900"/>
              <a:ext cx="416826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12052" y="1104900"/>
              <a:ext cx="476262" cy="576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09231" y="1104900"/>
              <a:ext cx="991362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90688" y="1104900"/>
              <a:ext cx="1353310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5447" y="1440179"/>
              <a:ext cx="2053589" cy="5768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29383" y="1440179"/>
              <a:ext cx="1317497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50732"/>
              <a:ext cx="352793" cy="53872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447" y="1927860"/>
              <a:ext cx="1174242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6800" y="1927860"/>
              <a:ext cx="643889" cy="576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7800" y="1927860"/>
              <a:ext cx="1474470" cy="576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59379" y="1927860"/>
              <a:ext cx="489978" cy="576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86455" y="1927860"/>
              <a:ext cx="625602" cy="5768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63823" y="1927860"/>
              <a:ext cx="489978" cy="576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90900" y="1927860"/>
              <a:ext cx="1802129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30140" y="1927860"/>
              <a:ext cx="489978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57215" y="1927860"/>
              <a:ext cx="1791462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85788" y="1927860"/>
              <a:ext cx="628650" cy="576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51547" y="1927860"/>
              <a:ext cx="1311402" cy="576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00059" y="1927860"/>
              <a:ext cx="483857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21040" y="1927860"/>
              <a:ext cx="822959" cy="5768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5447" y="2263139"/>
              <a:ext cx="1460754" cy="5768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59408" y="2263139"/>
              <a:ext cx="435114" cy="5768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46275" y="2263139"/>
              <a:ext cx="418338" cy="5768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16380" y="2263139"/>
              <a:ext cx="770382" cy="5768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38527" y="2263139"/>
              <a:ext cx="418338" cy="5768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00072" y="2263139"/>
              <a:ext cx="1797557" cy="5768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40835" y="2263139"/>
              <a:ext cx="1085850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469891" y="2263139"/>
              <a:ext cx="1002030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15128" y="2263139"/>
              <a:ext cx="637794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94603" y="2263139"/>
              <a:ext cx="617981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55791" y="2263139"/>
              <a:ext cx="1783841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482840" y="2263139"/>
              <a:ext cx="745998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72043" y="2263139"/>
              <a:ext cx="1171955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5447" y="2598419"/>
              <a:ext cx="2341626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214372" y="2598419"/>
              <a:ext cx="1413510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79647" y="2598419"/>
              <a:ext cx="418338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34767" y="3153168"/>
              <a:ext cx="375678" cy="48842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618232" y="3133356"/>
              <a:ext cx="1500378" cy="52043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867911" y="3133356"/>
              <a:ext cx="980693" cy="52043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596384" y="3133356"/>
              <a:ext cx="631698" cy="52043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13376" y="3133356"/>
              <a:ext cx="1184910" cy="52043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47588" y="3133356"/>
              <a:ext cx="390906" cy="52043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87796" y="3133356"/>
              <a:ext cx="1305305" cy="52043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26792" y="3645420"/>
              <a:ext cx="375678" cy="48842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746248" y="3625608"/>
              <a:ext cx="1024889" cy="5204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520440" y="3625608"/>
              <a:ext cx="980693" cy="52043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248911" y="3625608"/>
              <a:ext cx="631698" cy="52043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65903" y="3625608"/>
              <a:ext cx="1184910" cy="52043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500115" y="3625608"/>
              <a:ext cx="390906" cy="52043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640323" y="3625608"/>
              <a:ext cx="1459229" cy="52043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926335" y="4137672"/>
              <a:ext cx="375678" cy="48842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45792" y="4117860"/>
              <a:ext cx="1451609" cy="52043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342132" y="4117860"/>
              <a:ext cx="980693" cy="52043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072128" y="4117860"/>
              <a:ext cx="631698" cy="52043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389120" y="4117860"/>
              <a:ext cx="1184910" cy="52043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23332" y="4117860"/>
              <a:ext cx="441198" cy="52043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13832" y="4117860"/>
              <a:ext cx="2187702" cy="520433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1924812" y="5102352"/>
            <a:ext cx="8743315" cy="1123950"/>
            <a:chOff x="400811" y="5102352"/>
            <a:chExt cx="8743315" cy="1123950"/>
          </a:xfrm>
        </p:grpSpPr>
        <p:pic>
          <p:nvPicPr>
            <p:cNvPr id="75" name="object 7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0811" y="5102352"/>
              <a:ext cx="8743187" cy="52043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00811" y="5404104"/>
              <a:ext cx="7578090" cy="52043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00811" y="5705856"/>
              <a:ext cx="2900933" cy="520433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602740" y="1143696"/>
            <a:ext cx="8988425" cy="498123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1300" indent="-228600" algn="just"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Данни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това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е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общо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понятие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за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всичко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това, 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с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което</a:t>
            </a:r>
            <a:r>
              <a:rPr sz="2000" spc="9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оперират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algn="just">
              <a:spcBef>
                <a:spcPts val="240"/>
              </a:spcBef>
            </a:pP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компютърните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системи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715" indent="-228600" algn="just">
              <a:lnSpc>
                <a:spcPct val="110000"/>
              </a:lnSpc>
              <a:spcBef>
                <a:spcPts val="12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1" i="1" dirty="0">
                <a:solidFill>
                  <a:srgbClr val="FFFFFF"/>
                </a:solidFill>
                <a:latin typeface="Arial"/>
                <a:cs typeface="Arial"/>
              </a:rPr>
              <a:t>Модел на </a:t>
            </a:r>
            <a:r>
              <a:rPr sz="2000" b="1" i="1" spc="-10" dirty="0">
                <a:solidFill>
                  <a:srgbClr val="FFFFFF"/>
                </a:solidFill>
                <a:latin typeface="Arial"/>
                <a:cs typeface="Arial"/>
              </a:rPr>
              <a:t>данните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изучаването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моделиране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на данните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една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програма 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т.нар.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компютърен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модел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разграничат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три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аспекта  (характеристики,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модела)*: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687320" lvl="1" indent="-293370">
              <a:spcBef>
                <a:spcPts val="1750"/>
              </a:spcBef>
              <a:buFontTx/>
              <a:buChar char="•"/>
              <a:tabLst>
                <a:tab pos="2687320" algn="l"/>
                <a:tab pos="26879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абстрактен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модел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данните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15" dirty="0">
                <a:solidFill>
                  <a:srgbClr val="ABDAFB"/>
                </a:solidFill>
                <a:latin typeface="Arial"/>
                <a:cs typeface="Arial"/>
              </a:rPr>
              <a:t>същност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815590" lvl="2" indent="-229235">
              <a:spcBef>
                <a:spcPts val="1714"/>
              </a:spcBef>
              <a:buFontTx/>
              <a:buChar char="•"/>
              <a:tabLst>
                <a:tab pos="2815590" algn="l"/>
                <a:tab pos="2816225" algn="l"/>
              </a:tabLst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знаков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модел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данните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15" dirty="0">
                <a:solidFill>
                  <a:srgbClr val="ABDAFB"/>
                </a:solidFill>
                <a:latin typeface="Arial"/>
                <a:cs typeface="Arial"/>
              </a:rPr>
              <a:t>синтаксис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214880" indent="-229235">
              <a:spcBef>
                <a:spcPts val="1714"/>
              </a:spcBef>
              <a:buFontTx/>
              <a:buChar char="•"/>
              <a:tabLst>
                <a:tab pos="2214880" algn="l"/>
                <a:tab pos="221551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физически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модел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 данните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b="1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b="1" spc="-10" dirty="0">
                <a:solidFill>
                  <a:srgbClr val="ABDAFB"/>
                </a:solidFill>
                <a:latin typeface="Arial"/>
                <a:cs typeface="Arial"/>
              </a:rPr>
              <a:t>ниво</a:t>
            </a:r>
            <a:r>
              <a:rPr b="1" spc="-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b="1" spc="-15" dirty="0">
                <a:solidFill>
                  <a:srgbClr val="ABDAFB"/>
                </a:solidFill>
                <a:latin typeface="Arial"/>
                <a:cs typeface="Arial"/>
              </a:rPr>
              <a:t>хардуер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650">
              <a:solidFill>
                <a:prstClr val="black"/>
              </a:solidFill>
              <a:latin typeface="Arial"/>
              <a:cs typeface="Arial"/>
            </a:endParaRPr>
          </a:p>
          <a:p>
            <a:pPr marL="469900" marR="96520">
              <a:lnSpc>
                <a:spcPct val="11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Тази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теоретична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постановка не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общоприета. 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Тук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използва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само, за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да се 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разграничат свойствата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физическото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представяне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конкретната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реализация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езика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С++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61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510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12620" y="0"/>
            <a:ext cx="8681720" cy="1220470"/>
            <a:chOff x="388620" y="0"/>
            <a:chExt cx="8681720" cy="1220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0"/>
              <a:ext cx="3515105" cy="8785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9959" y="0"/>
              <a:ext cx="2183130" cy="8785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3896" y="0"/>
              <a:ext cx="1309877" cy="8785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7420" y="0"/>
              <a:ext cx="2760726" cy="8785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77427" y="0"/>
              <a:ext cx="692657" cy="8785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012" y="307847"/>
              <a:ext cx="2903982" cy="91211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2247" y="17475"/>
            <a:ext cx="11602720" cy="909094"/>
          </a:xfrm>
          <a:prstGeom prst="rect">
            <a:avLst/>
          </a:prstGeom>
        </p:spPr>
        <p:txBody>
          <a:bodyPr vert="horz" wrap="square" lIns="0" tIns="62102" rIns="0" bIns="0" rtlCol="0">
            <a:spAutoFit/>
          </a:bodyPr>
          <a:lstStyle/>
          <a:p>
            <a:pPr marL="128270" algn="ctr">
              <a:lnSpc>
                <a:spcPts val="3265"/>
              </a:lnSpc>
              <a:spcBef>
                <a:spcPts val="105"/>
              </a:spcBef>
            </a:pPr>
            <a:r>
              <a:rPr dirty="0"/>
              <a:t>АБСТРАКТЕН </a:t>
            </a:r>
            <a:r>
              <a:rPr spc="5" dirty="0"/>
              <a:t>МОДЕЛ </a:t>
            </a:r>
            <a:r>
              <a:rPr dirty="0"/>
              <a:t>НА </a:t>
            </a:r>
            <a:r>
              <a:rPr spc="5" dirty="0"/>
              <a:t>ДАННИТЕ</a:t>
            </a:r>
            <a:r>
              <a:rPr spc="-229" dirty="0"/>
              <a:t> </a:t>
            </a:r>
            <a:r>
              <a:rPr dirty="0"/>
              <a:t>-</a:t>
            </a:r>
          </a:p>
          <a:p>
            <a:pPr marL="128270" marR="259079" algn="ctr">
              <a:lnSpc>
                <a:spcPts val="3265"/>
              </a:lnSpc>
            </a:pPr>
            <a:r>
              <a:rPr dirty="0"/>
              <a:t>СЪЩНОСТ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524000" y="1191767"/>
            <a:ext cx="9144000" cy="4606290"/>
            <a:chOff x="0" y="1191767"/>
            <a:chExt cx="9144000" cy="460629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191767"/>
              <a:ext cx="2045970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3935" y="1191767"/>
              <a:ext cx="1151382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5664" y="1191767"/>
              <a:ext cx="1346453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3884" y="1191767"/>
              <a:ext cx="1378458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5735" y="1191767"/>
              <a:ext cx="1469898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7503" y="1191767"/>
              <a:ext cx="1660398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19771" y="1191767"/>
              <a:ext cx="665226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05343" y="1191767"/>
              <a:ext cx="1410461" cy="576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7571" y="1191767"/>
              <a:ext cx="376427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688" y="1435607"/>
              <a:ext cx="855726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8760" y="1435607"/>
              <a:ext cx="1431798" cy="5768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59379" y="1435607"/>
              <a:ext cx="1568958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47159" y="1435607"/>
              <a:ext cx="700277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99203" y="1435607"/>
              <a:ext cx="1258062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79135" y="1435607"/>
              <a:ext cx="1616202" cy="576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12635" y="1435607"/>
              <a:ext cx="1844802" cy="576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4047" y="1805939"/>
              <a:ext cx="3298698" cy="576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03091" y="1805939"/>
              <a:ext cx="5442966" cy="5768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05583" y="2049779"/>
              <a:ext cx="5377434" cy="576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2510040"/>
              <a:ext cx="352793" cy="53872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447" y="2487167"/>
              <a:ext cx="1724406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98675" y="2487167"/>
              <a:ext cx="607313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26335" y="2487167"/>
              <a:ext cx="1994154" cy="576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37788" y="2487167"/>
              <a:ext cx="544829" cy="576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34384" y="2487167"/>
              <a:ext cx="771906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28159" y="2487167"/>
              <a:ext cx="1462277" cy="5768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09259" y="2487167"/>
              <a:ext cx="698753" cy="5768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59779" y="2487167"/>
              <a:ext cx="1314450" cy="5768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94576" y="2487167"/>
              <a:ext cx="974598" cy="5768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20940" y="2487167"/>
              <a:ext cx="617981" cy="5768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5447" y="2822447"/>
              <a:ext cx="1407414" cy="5768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80160" y="2822447"/>
              <a:ext cx="698754" cy="5768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30679" y="2822447"/>
              <a:ext cx="1530858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78835" y="2822447"/>
              <a:ext cx="1038606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36264" y="2822447"/>
              <a:ext cx="553974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42003" y="2822447"/>
              <a:ext cx="1927098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86400" y="2822447"/>
              <a:ext cx="544829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682996" y="2822447"/>
              <a:ext cx="1332738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736080" y="2822447"/>
              <a:ext cx="599694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57643" y="2822447"/>
              <a:ext cx="1130046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5447" y="3157727"/>
              <a:ext cx="1419606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26819" y="3157727"/>
              <a:ext cx="418338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6051" y="3585972"/>
              <a:ext cx="358902" cy="46405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37031" y="3567671"/>
              <a:ext cx="1340358" cy="49455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737360" y="3567671"/>
              <a:ext cx="1821941" cy="4945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320796" y="3567671"/>
              <a:ext cx="1050798" cy="4945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31564" y="3567671"/>
              <a:ext cx="371106" cy="4945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03191" y="3567671"/>
              <a:ext cx="1821941" cy="4945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786628" y="3567671"/>
              <a:ext cx="1271777" cy="49455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758940" y="3567671"/>
              <a:ext cx="496061" cy="4945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955535" y="3567671"/>
              <a:ext cx="1026414" cy="49455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43443" y="3567671"/>
              <a:ext cx="1400555" cy="49455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7031" y="3852659"/>
              <a:ext cx="1122426" cy="49455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59991" y="3852659"/>
              <a:ext cx="419849" cy="4945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80388" y="3852659"/>
              <a:ext cx="1085850" cy="49455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66772" y="3852659"/>
              <a:ext cx="422910" cy="4945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90216" y="3852659"/>
              <a:ext cx="1148333" cy="49455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339084" y="3852659"/>
              <a:ext cx="419849" cy="4945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459479" y="3852659"/>
              <a:ext cx="1389126" cy="49455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549140" y="3852659"/>
              <a:ext cx="421398" cy="4945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671059" y="3852659"/>
              <a:ext cx="1509522" cy="49455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939028" y="3852659"/>
              <a:ext cx="480834" cy="49455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120384" y="3852659"/>
              <a:ext cx="1453134" cy="49455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335011" y="3852659"/>
              <a:ext cx="1130046" cy="49455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226552" y="3852659"/>
              <a:ext cx="479285" cy="49455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406383" y="3852659"/>
              <a:ext cx="552450" cy="49455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659368" y="3852659"/>
              <a:ext cx="358901" cy="49455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6051" y="4218432"/>
              <a:ext cx="358902" cy="46405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37031" y="4200131"/>
              <a:ext cx="1448562" cy="4945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47088" y="4200131"/>
              <a:ext cx="1050798" cy="49455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657855" y="4200131"/>
              <a:ext cx="904494" cy="4945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262884" y="4200131"/>
              <a:ext cx="419849" cy="49455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383279" y="4200131"/>
              <a:ext cx="854201" cy="49455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98976" y="4200131"/>
              <a:ext cx="528065" cy="49455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287011" y="4200131"/>
              <a:ext cx="790193" cy="49455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838700" y="4200131"/>
              <a:ext cx="1370838" cy="4945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966459" y="4200131"/>
              <a:ext cx="666749" cy="49455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394703" y="4200131"/>
              <a:ext cx="1207770" cy="49455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367016" y="4200131"/>
              <a:ext cx="1375409" cy="4945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502395" y="4200131"/>
              <a:ext cx="518922" cy="4945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37031" y="4485119"/>
              <a:ext cx="1134618" cy="49455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534667" y="4485119"/>
              <a:ext cx="598169" cy="49455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833372" y="4485119"/>
              <a:ext cx="1873757" cy="4945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407664" y="4485119"/>
              <a:ext cx="421398" cy="49455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529584" y="4485119"/>
              <a:ext cx="912113" cy="49455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142232" y="4485119"/>
              <a:ext cx="421398" cy="4945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264152" y="4485119"/>
              <a:ext cx="864870" cy="4945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829555" y="4485119"/>
              <a:ext cx="419849" cy="4945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949952" y="4485119"/>
              <a:ext cx="598170" cy="49455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48655" y="4485119"/>
              <a:ext cx="419849" cy="4945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369052" y="4485119"/>
              <a:ext cx="544829" cy="49455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614415" y="4485119"/>
              <a:ext cx="718565" cy="49455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094476" y="4485119"/>
              <a:ext cx="793242" cy="49455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4908816"/>
              <a:ext cx="352793" cy="538721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55447" y="4885944"/>
              <a:ext cx="1302258" cy="57683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176527" y="4885944"/>
              <a:ext cx="744473" cy="57683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572767" y="4885944"/>
              <a:ext cx="486918" cy="57683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711451" y="4885944"/>
              <a:ext cx="1229106" cy="57683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663951" y="4885944"/>
              <a:ext cx="433565" cy="57683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749295" y="4885944"/>
              <a:ext cx="1238250" cy="57683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707891" y="4885944"/>
              <a:ext cx="1916430" cy="57683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343144" y="4885944"/>
              <a:ext cx="712470" cy="57683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707379" y="4885944"/>
              <a:ext cx="1474470" cy="57683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833616" y="4885944"/>
              <a:ext cx="502145" cy="57683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987540" y="4885944"/>
              <a:ext cx="558546" cy="57683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197852" y="4885944"/>
              <a:ext cx="1544574" cy="57683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55447" y="5221223"/>
              <a:ext cx="433565" cy="57683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40791" y="5221223"/>
              <a:ext cx="2027682" cy="57683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920239" y="5221223"/>
              <a:ext cx="3560826" cy="57683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199888" y="5221223"/>
              <a:ext cx="1180338" cy="57683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100571" y="5221223"/>
              <a:ext cx="1142237" cy="57683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963156" y="5221223"/>
              <a:ext cx="1881377" cy="576834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1602739" y="1260095"/>
            <a:ext cx="8975090" cy="4361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 algn="just">
              <a:lnSpc>
                <a:spcPts val="216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ABDAFB"/>
                </a:solidFill>
                <a:latin typeface="Arial"/>
                <a:cs typeface="Arial"/>
              </a:rPr>
              <a:t>Абстрактният модел </a:t>
            </a: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(АМ) на </a:t>
            </a:r>
            <a:r>
              <a:rPr sz="2000" b="1" spc="-5" dirty="0">
                <a:solidFill>
                  <a:srgbClr val="ABDAFB"/>
                </a:solidFill>
                <a:latin typeface="Arial"/>
                <a:cs typeface="Arial"/>
              </a:rPr>
              <a:t>данните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определя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присъщите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им</a:t>
            </a:r>
            <a:r>
              <a:rPr sz="2000" spc="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свойства,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018540" algn="just">
              <a:lnSpc>
                <a:spcPts val="2160"/>
              </a:lnSpc>
            </a:pP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като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игнорира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детайлите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тяхното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физическо</a:t>
            </a:r>
            <a:r>
              <a:rPr sz="2000" spc="-7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представяне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091689" marR="452755" indent="-1621790" algn="just">
              <a:lnSpc>
                <a:spcPts val="1920"/>
              </a:lnSpc>
              <a:spcBef>
                <a:spcPts val="980"/>
              </a:spcBef>
            </a:pPr>
            <a:r>
              <a:rPr sz="2000" b="1" spc="-10" dirty="0">
                <a:solidFill>
                  <a:srgbClr val="ABDAFB"/>
                </a:solidFill>
                <a:latin typeface="Arial"/>
                <a:cs typeface="Arial"/>
              </a:rPr>
              <a:t>Абстракцията </a:t>
            </a: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на данни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е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разделянето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на логическите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свойства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на 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данните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тяхното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конкретно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приложение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040130" indent="-228600" algn="just">
              <a:lnSpc>
                <a:spcPct val="110000"/>
              </a:lnSpc>
              <a:spcBef>
                <a:spcPts val="819"/>
              </a:spcBef>
              <a:buFontTx/>
              <a:buChar char="•"/>
              <a:tabLst>
                <a:tab pos="241300" algn="l"/>
              </a:tabLst>
            </a:pP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Средствата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абстрахиране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цел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описание 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данните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ЕП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се 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развиват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естествен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начин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съответствие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нуждите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такива  средства: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lvl="1" indent="-228600" algn="just">
              <a:lnSpc>
                <a:spcPct val="110000"/>
              </a:lnSpc>
              <a:spcBef>
                <a:spcPts val="540"/>
              </a:spcBef>
              <a:buFontTx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Формални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математически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модели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(математически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структури): реална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алгебрична 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система, вектори, матрици, множества,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съждително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предикатно смятане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Arial"/>
                <a:cs typeface="Arial"/>
              </a:rPr>
              <a:t>т.н.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 algn="just">
              <a:spcBef>
                <a:spcPts val="695"/>
              </a:spcBef>
              <a:buFontTx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Абстрактни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модели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данни, които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били създадени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уточнени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специално</a:t>
            </a:r>
            <a:r>
              <a:rPr sz="1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algn="just">
              <a:spcBef>
                <a:spcPts val="210"/>
              </a:spcBef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нуждите на информатиката: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масив,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запис,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файл,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стек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7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Arial"/>
                <a:cs typeface="Arial"/>
              </a:rPr>
              <a:t>т.н.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Видове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АМ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прости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i="1" spc="-5" dirty="0">
                <a:solidFill>
                  <a:srgbClr val="FFFFFF"/>
                </a:solidFill>
                <a:latin typeface="Arial"/>
                <a:cs typeface="Arial"/>
              </a:rPr>
              <a:t>базови </a:t>
            </a:r>
            <a:r>
              <a:rPr sz="2000" b="1" i="1" dirty="0">
                <a:solidFill>
                  <a:srgbClr val="FFFFFF"/>
                </a:solidFill>
                <a:latin typeface="Arial"/>
                <a:cs typeface="Arial"/>
              </a:rPr>
              <a:t>абстракции на </a:t>
            </a:r>
            <a:r>
              <a:rPr sz="2000" b="1" i="1" spc="-5" dirty="0">
                <a:solidFill>
                  <a:srgbClr val="FFFFFF"/>
                </a:solidFill>
                <a:latin typeface="Arial"/>
                <a:cs typeface="Arial"/>
              </a:rPr>
              <a:t>данните)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съставни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240"/>
              </a:spcBef>
            </a:pP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i="1" spc="-15" dirty="0">
                <a:solidFill>
                  <a:srgbClr val="FFFFFF"/>
                </a:solidFill>
                <a:latin typeface="Arial"/>
                <a:cs typeface="Arial"/>
              </a:rPr>
              <a:t>структурни </a:t>
            </a:r>
            <a:r>
              <a:rPr sz="2000" b="1" i="1" dirty="0">
                <a:solidFill>
                  <a:srgbClr val="FFFFFF"/>
                </a:solidFill>
                <a:latin typeface="Arial"/>
                <a:cs typeface="Arial"/>
              </a:rPr>
              <a:t>абстракции на </a:t>
            </a:r>
            <a:r>
              <a:rPr sz="2000" b="1" i="1" spc="-10" dirty="0">
                <a:solidFill>
                  <a:srgbClr val="FFFFFF"/>
                </a:solidFill>
                <a:latin typeface="Arial"/>
                <a:cs typeface="Arial"/>
              </a:rPr>
              <a:t>данните)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според своята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структурност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4" name="object 1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62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04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90928" y="1"/>
            <a:ext cx="8053705" cy="1125855"/>
            <a:chOff x="566927" y="0"/>
            <a:chExt cx="8053705" cy="1125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2811" y="0"/>
              <a:ext cx="2173986" cy="7277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4179" y="0"/>
              <a:ext cx="1980438" cy="7277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3524" y="0"/>
              <a:ext cx="1189481" cy="7277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5419" y="0"/>
              <a:ext cx="2501646" cy="7277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4447" y="0"/>
              <a:ext cx="630174" cy="7277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927" y="297179"/>
              <a:ext cx="3039618" cy="8282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8960" y="297179"/>
              <a:ext cx="747522" cy="828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8895" y="297179"/>
              <a:ext cx="1358646" cy="8282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4924" y="297179"/>
              <a:ext cx="1189481" cy="8282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36819" y="297179"/>
              <a:ext cx="2501646" cy="8282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5847" y="297179"/>
              <a:ext cx="1454657" cy="82829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304694" y="1"/>
            <a:ext cx="7582534" cy="866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304"/>
              </a:lnSpc>
              <a:spcBef>
                <a:spcPts val="105"/>
              </a:spcBef>
            </a:pPr>
            <a:r>
              <a:rPr sz="2900" spc="-5" dirty="0"/>
              <a:t>ЗНАКОВ </a:t>
            </a:r>
            <a:r>
              <a:rPr sz="2900" dirty="0"/>
              <a:t>МОДЕЛ НА ДАННИТЕ</a:t>
            </a:r>
            <a:r>
              <a:rPr sz="2900" spc="-35" dirty="0"/>
              <a:t> </a:t>
            </a:r>
            <a:r>
              <a:rPr sz="2900" dirty="0"/>
              <a:t>-</a:t>
            </a:r>
            <a:endParaRPr sz="2900"/>
          </a:p>
          <a:p>
            <a:pPr algn="ctr">
              <a:lnSpc>
                <a:spcPts val="3304"/>
              </a:lnSpc>
            </a:pPr>
            <a:r>
              <a:rPr sz="2900" spc="-5" dirty="0"/>
              <a:t>СИНТАКСИС. ТИП </a:t>
            </a:r>
            <a:r>
              <a:rPr sz="2900" dirty="0"/>
              <a:t>НА </a:t>
            </a:r>
            <a:r>
              <a:rPr sz="2900" spc="-5" dirty="0"/>
              <a:t>ДАННИТЕ </a:t>
            </a:r>
            <a:r>
              <a:rPr sz="2900" dirty="0"/>
              <a:t>В</a:t>
            </a:r>
            <a:r>
              <a:rPr sz="2900" spc="-40" dirty="0"/>
              <a:t> </a:t>
            </a:r>
            <a:r>
              <a:rPr sz="2900" spc="-5" dirty="0"/>
              <a:t>ЕП</a:t>
            </a:r>
            <a:endParaRPr sz="2900"/>
          </a:p>
        </p:txBody>
      </p:sp>
      <p:grpSp>
        <p:nvGrpSpPr>
          <p:cNvPr id="15" name="object 15"/>
          <p:cNvGrpSpPr/>
          <p:nvPr/>
        </p:nvGrpSpPr>
        <p:grpSpPr>
          <a:xfrm>
            <a:off x="1524000" y="816864"/>
            <a:ext cx="9144000" cy="5758815"/>
            <a:chOff x="0" y="816863"/>
            <a:chExt cx="9144000" cy="5758815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288" y="816863"/>
              <a:ext cx="1175766" cy="5509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0639" y="816863"/>
              <a:ext cx="1091946" cy="55092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6648" y="816863"/>
              <a:ext cx="910589" cy="5509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14244" y="816863"/>
              <a:ext cx="467118" cy="5509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5411" y="816863"/>
              <a:ext cx="1296162" cy="5509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0208" y="816863"/>
              <a:ext cx="666750" cy="5509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83964" y="816863"/>
              <a:ext cx="1247393" cy="5509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73040" y="816863"/>
              <a:ext cx="666750" cy="5509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06796" y="816863"/>
              <a:ext cx="858774" cy="5509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2679" y="816863"/>
              <a:ext cx="811529" cy="5509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51319" y="816863"/>
              <a:ext cx="576833" cy="5509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65264" y="816863"/>
              <a:ext cx="1924050" cy="5509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56319" y="816863"/>
              <a:ext cx="471690" cy="5509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2504" y="1048511"/>
              <a:ext cx="616458" cy="5509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5968" y="1048511"/>
              <a:ext cx="468630" cy="5509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1604" y="1048511"/>
              <a:ext cx="1210818" cy="5509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92580" y="1048511"/>
              <a:ext cx="1387602" cy="5509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18816" y="1048511"/>
              <a:ext cx="666750" cy="5509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52572" y="1048511"/>
              <a:ext cx="1471422" cy="55092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64152" y="1048511"/>
              <a:ext cx="1488186" cy="5509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94020" y="1048511"/>
              <a:ext cx="1585722" cy="5509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21423" y="1048511"/>
              <a:ext cx="1169670" cy="5509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58100" y="1048511"/>
              <a:ext cx="470141" cy="5509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795259" y="1048511"/>
              <a:ext cx="1348739" cy="55092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62200" y="1280159"/>
              <a:ext cx="587501" cy="55092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83764" y="1280159"/>
              <a:ext cx="668274" cy="5509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19044" y="1280159"/>
              <a:ext cx="1750313" cy="55092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11040" y="1280159"/>
              <a:ext cx="576834" cy="5509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23459" y="1280159"/>
              <a:ext cx="797813" cy="5509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59908" y="1280159"/>
              <a:ext cx="668274" cy="5509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95188" y="1280159"/>
              <a:ext cx="1331214" cy="55092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0" y="1534655"/>
              <a:ext cx="340626" cy="51283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3068" y="1511808"/>
              <a:ext cx="764285" cy="5509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1416" y="1511808"/>
              <a:ext cx="1056894" cy="55092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55419" y="1511808"/>
              <a:ext cx="413766" cy="5509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36191" y="1511808"/>
              <a:ext cx="802385" cy="5509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074164" y="1511808"/>
              <a:ext cx="788669" cy="55092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29839" y="1511808"/>
              <a:ext cx="413765" cy="5509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610611" y="1511808"/>
              <a:ext cx="467118" cy="55092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814827" y="1511808"/>
              <a:ext cx="1381505" cy="55092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863340" y="1511808"/>
              <a:ext cx="400050" cy="5509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6051" y="1828800"/>
              <a:ext cx="358902" cy="4640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37031" y="1810499"/>
              <a:ext cx="1120902" cy="4945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19427" y="1810499"/>
              <a:ext cx="1415034" cy="49455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699004" y="1810499"/>
              <a:ext cx="1270254" cy="4945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729228" y="1810499"/>
              <a:ext cx="413765" cy="49455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904488" y="1810499"/>
              <a:ext cx="1780793" cy="49455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46776" y="1810499"/>
              <a:ext cx="538721" cy="49455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747003" y="1810499"/>
              <a:ext cx="1120902" cy="4945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629400" y="1810499"/>
              <a:ext cx="413766" cy="49455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803135" y="1810499"/>
              <a:ext cx="599694" cy="4945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6051" y="2087880"/>
              <a:ext cx="358902" cy="46405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7031" y="2069579"/>
              <a:ext cx="8365998" cy="4945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37031" y="2328659"/>
              <a:ext cx="1421130" cy="49455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6051" y="2606040"/>
              <a:ext cx="358902" cy="4640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7031" y="2587739"/>
              <a:ext cx="1296162" cy="49455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99260" y="2587739"/>
              <a:ext cx="1572006" cy="49455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32760" y="2587739"/>
              <a:ext cx="538721" cy="49455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332988" y="2587739"/>
              <a:ext cx="1120902" cy="49455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215384" y="2587739"/>
              <a:ext cx="537210" cy="49455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14088" y="2587739"/>
              <a:ext cx="886206" cy="49455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161788" y="2587739"/>
              <a:ext cx="1291589" cy="49455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213347" y="2587739"/>
              <a:ext cx="537209" cy="49455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51091" y="2587739"/>
              <a:ext cx="371106" cy="4945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522719" y="2587739"/>
              <a:ext cx="1302257" cy="49455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586471" y="2587739"/>
              <a:ext cx="518922" cy="4945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866888" y="2587739"/>
              <a:ext cx="983742" cy="49455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6051" y="2865119"/>
              <a:ext cx="358902" cy="46405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37031" y="2846819"/>
              <a:ext cx="1223009" cy="49455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23060" y="2846819"/>
              <a:ext cx="1553717" cy="49455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939795" y="2846819"/>
              <a:ext cx="538721" cy="4945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240023" y="2846819"/>
              <a:ext cx="1120902" cy="49455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6051" y="3124199"/>
              <a:ext cx="358902" cy="46405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37031" y="3105899"/>
              <a:ext cx="776478" cy="4945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14044" y="3105899"/>
              <a:ext cx="358902" cy="4945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35963" y="3105899"/>
              <a:ext cx="756665" cy="49455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52600" y="3105899"/>
              <a:ext cx="538721" cy="49455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052827" y="3105899"/>
              <a:ext cx="1242822" cy="4945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057144" y="3105899"/>
              <a:ext cx="887730" cy="49455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704844" y="3105899"/>
              <a:ext cx="371106" cy="49455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776471" y="3105899"/>
              <a:ext cx="1026413" cy="4945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564379" y="3105899"/>
              <a:ext cx="636270" cy="4945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960620" y="3105899"/>
              <a:ext cx="904494" cy="4945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565647" y="3105899"/>
              <a:ext cx="371106" cy="49455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0" y="3320796"/>
              <a:ext cx="340626" cy="5128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63068" y="3297936"/>
              <a:ext cx="1625345" cy="55092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55419" y="3297936"/>
              <a:ext cx="467118" cy="55092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656588" y="3297936"/>
              <a:ext cx="1985010" cy="55092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383279" y="3297936"/>
              <a:ext cx="986789" cy="55092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07179" y="3297936"/>
              <a:ext cx="797813" cy="55092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43628" y="3297936"/>
              <a:ext cx="998981" cy="55092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379720" y="3297936"/>
              <a:ext cx="534149" cy="55092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580888" y="3297936"/>
              <a:ext cx="1588769" cy="55092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908292" y="3297936"/>
              <a:ext cx="572261" cy="55092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216140" y="3297936"/>
              <a:ext cx="710946" cy="55092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63068" y="3529584"/>
              <a:ext cx="1547621" cy="55092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77696" y="3529584"/>
              <a:ext cx="400050" cy="55092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6051" y="3913631"/>
              <a:ext cx="358902" cy="46405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37031" y="3895331"/>
              <a:ext cx="1572006" cy="49455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034539" y="3895331"/>
              <a:ext cx="622554" cy="49455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482595" y="3895331"/>
              <a:ext cx="1581150" cy="49455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764279" y="3895331"/>
              <a:ext cx="358901" cy="49455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948684" y="3895331"/>
              <a:ext cx="857250" cy="49455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631435" y="3895331"/>
              <a:ext cx="1783841" cy="4945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240779" y="3895331"/>
              <a:ext cx="1515618" cy="49455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581900" y="3895331"/>
              <a:ext cx="540257" cy="49455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947659" y="3895331"/>
              <a:ext cx="758190" cy="49455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406383" y="3895331"/>
              <a:ext cx="360413" cy="4945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8592311" y="3895331"/>
              <a:ext cx="374129" cy="4945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666988" y="3895331"/>
              <a:ext cx="360413" cy="49455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727947" y="3895331"/>
              <a:ext cx="416051" cy="4945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848343" y="3895331"/>
              <a:ext cx="295655" cy="49455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37031" y="4180319"/>
              <a:ext cx="902969" cy="4945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301496" y="4180319"/>
              <a:ext cx="514350" cy="49455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577339" y="4180319"/>
              <a:ext cx="1311402" cy="49455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589276" y="4180319"/>
              <a:ext cx="358901" cy="49455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709672" y="4180319"/>
              <a:ext cx="854201" cy="4945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325367" y="4180319"/>
              <a:ext cx="858774" cy="49455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944111" y="4180319"/>
              <a:ext cx="546353" cy="49455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250435" y="4180319"/>
              <a:ext cx="528065" cy="49455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539996" y="4180319"/>
              <a:ext cx="1440941" cy="49455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42432" y="4180319"/>
              <a:ext cx="538721" cy="4945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042659" y="4180319"/>
              <a:ext cx="1527810" cy="49455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331964" y="4180319"/>
              <a:ext cx="514350" cy="49455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606283" y="4180319"/>
              <a:ext cx="732281" cy="49455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100059" y="4180319"/>
              <a:ext cx="636270" cy="49455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6051" y="4547616"/>
              <a:ext cx="358902" cy="46405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37031" y="4529315"/>
              <a:ext cx="1572006" cy="49455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978151" y="4529315"/>
              <a:ext cx="622554" cy="49455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369820" y="4529315"/>
              <a:ext cx="1341882" cy="49455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412235" y="4529315"/>
              <a:ext cx="358901" cy="4945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540252" y="4529315"/>
              <a:ext cx="852677" cy="49455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162044" y="4529315"/>
              <a:ext cx="858774" cy="49455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789932" y="4529315"/>
              <a:ext cx="546353" cy="49455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105400" y="4529315"/>
              <a:ext cx="528065" cy="4945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402579" y="4529315"/>
              <a:ext cx="1381505" cy="4945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553200" y="4529315"/>
              <a:ext cx="665226" cy="49455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987540" y="4529315"/>
              <a:ext cx="1184909" cy="4945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7941564" y="4529315"/>
              <a:ext cx="1202435" cy="49455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37031" y="4814303"/>
              <a:ext cx="371106" cy="4945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08659" y="4814303"/>
              <a:ext cx="518922" cy="49455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987552" y="4814303"/>
              <a:ext cx="1143761" cy="49455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892807" y="4814303"/>
              <a:ext cx="636269" cy="4945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289048" y="4814303"/>
              <a:ext cx="904494" cy="49455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955035" y="4814303"/>
              <a:ext cx="747522" cy="49455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464052" y="4814303"/>
              <a:ext cx="528065" cy="49455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753611" y="4814303"/>
              <a:ext cx="1267206" cy="49455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721352" y="4814303"/>
              <a:ext cx="358901" cy="494550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4841747" y="4814303"/>
              <a:ext cx="1381505" cy="494550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923788" y="4814303"/>
              <a:ext cx="358901" cy="494550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044184" y="4814303"/>
              <a:ext cx="1411986" cy="49455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222235" y="4814303"/>
              <a:ext cx="419849" cy="494550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403592" y="4814303"/>
              <a:ext cx="374129" cy="494550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478268" y="4814303"/>
              <a:ext cx="358901" cy="494550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537704" y="4814303"/>
              <a:ext cx="418338" cy="49455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656576" y="4814303"/>
              <a:ext cx="358901" cy="494550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716011" y="4814303"/>
              <a:ext cx="371106" cy="494550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6051" y="5180075"/>
              <a:ext cx="358902" cy="464058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37031" y="5161787"/>
              <a:ext cx="1572006" cy="494550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013204" y="5161787"/>
              <a:ext cx="622554" cy="494550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439923" y="5161787"/>
              <a:ext cx="1215389" cy="49455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459479" y="5161787"/>
              <a:ext cx="1143762" cy="494550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407408" y="5161787"/>
              <a:ext cx="665226" cy="49455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876800" y="5161787"/>
              <a:ext cx="1599438" cy="494550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280403" y="5161787"/>
              <a:ext cx="514350" cy="494550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600443" y="5161787"/>
              <a:ext cx="1311402" cy="494550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16011" y="5161787"/>
              <a:ext cx="538721" cy="494550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058911" y="5161787"/>
              <a:ext cx="756666" cy="494550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619743" y="5161787"/>
              <a:ext cx="371106" cy="494550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8691371" y="5161787"/>
              <a:ext cx="452627" cy="494550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37031" y="5446775"/>
              <a:ext cx="1143762" cy="494550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542288" y="5446775"/>
              <a:ext cx="636269" cy="494550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938527" y="5446775"/>
              <a:ext cx="904494" cy="494550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604516" y="5446775"/>
              <a:ext cx="747521" cy="494550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113532" y="5446775"/>
              <a:ext cx="528066" cy="494550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403091" y="5446775"/>
              <a:ext cx="1373886" cy="494550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477511" y="5446775"/>
              <a:ext cx="893826" cy="494550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071871" y="5446775"/>
              <a:ext cx="358901" cy="494550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5193791" y="5446775"/>
              <a:ext cx="1140714" cy="494550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096000" y="5446775"/>
              <a:ext cx="419849" cy="494550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275832" y="5446775"/>
              <a:ext cx="374129" cy="494550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350508" y="5446775"/>
              <a:ext cx="358902" cy="494550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409944" y="5446775"/>
              <a:ext cx="418338" cy="494550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528816" y="5446775"/>
              <a:ext cx="358901" cy="494550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588252" y="5446775"/>
              <a:ext cx="371106" cy="49455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08431" y="5795772"/>
              <a:ext cx="925830" cy="494550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124711" y="5795772"/>
              <a:ext cx="749045" cy="494550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64207" y="5795772"/>
              <a:ext cx="413766" cy="494550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869948" y="5795772"/>
              <a:ext cx="599694" cy="494550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260092" y="5795772"/>
              <a:ext cx="518921" cy="494550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569464" y="5795772"/>
              <a:ext cx="874013" cy="494550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3233927" y="5795772"/>
              <a:ext cx="988313" cy="494550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012691" y="5795772"/>
              <a:ext cx="528065" cy="494550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4332732" y="5795772"/>
              <a:ext cx="1300734" cy="494550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423915" y="5795772"/>
              <a:ext cx="419849" cy="494550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5634228" y="5795772"/>
              <a:ext cx="1390650" cy="494550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815328" y="5795772"/>
              <a:ext cx="514350" cy="494550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120128" y="5795772"/>
              <a:ext cx="374129" cy="494550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194804" y="5795772"/>
              <a:ext cx="358901" cy="494550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254240" y="5795772"/>
              <a:ext cx="660653" cy="494550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615428" y="5795772"/>
              <a:ext cx="358901" cy="494550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7766304" y="5795772"/>
              <a:ext cx="1377696" cy="494550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37031" y="6080760"/>
              <a:ext cx="1157478" cy="494550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560575" y="6080760"/>
              <a:ext cx="419849" cy="494550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740407" y="6080760"/>
              <a:ext cx="1363218" cy="494550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804160" y="6080760"/>
              <a:ext cx="358901" cy="494550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930651" y="6080760"/>
              <a:ext cx="768858" cy="494550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457955" y="6080760"/>
              <a:ext cx="419849" cy="49455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639311" y="6080760"/>
              <a:ext cx="1146810" cy="49455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546091" y="6080760"/>
              <a:ext cx="1866138" cy="49455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176771" y="6080760"/>
              <a:ext cx="538721" cy="49455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477000" y="6080760"/>
              <a:ext cx="599694" cy="494550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838188" y="6080760"/>
              <a:ext cx="514350" cy="494550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7112507" y="6080760"/>
              <a:ext cx="983742" cy="494550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7856219" y="6080760"/>
              <a:ext cx="770381" cy="494550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327135" y="6080760"/>
              <a:ext cx="358901" cy="494550"/>
            </a:xfrm>
            <a:prstGeom prst="rect">
              <a:avLst/>
            </a:prstGeom>
          </p:spPr>
        </p:pic>
      </p:grpSp>
      <p:sp>
        <p:nvSpPr>
          <p:cNvPr id="232" name="object 232"/>
          <p:cNvSpPr txBox="1"/>
          <p:nvPr/>
        </p:nvSpPr>
        <p:spPr>
          <a:xfrm>
            <a:off x="1602739" y="883667"/>
            <a:ext cx="8987790" cy="554164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00355" marR="65405" indent="65405" algn="ctr">
              <a:lnSpc>
                <a:spcPct val="80000"/>
              </a:lnSpc>
              <a:spcBef>
                <a:spcPts val="550"/>
              </a:spcBef>
            </a:pPr>
            <a:r>
              <a:rPr sz="1900" b="1" spc="-10" dirty="0">
                <a:solidFill>
                  <a:srgbClr val="ABDAFB"/>
                </a:solidFill>
                <a:latin typeface="Arial"/>
                <a:cs typeface="Arial"/>
              </a:rPr>
              <a:t>Знаков </a:t>
            </a:r>
            <a:r>
              <a:rPr sz="1900" b="1" spc="-15" dirty="0">
                <a:solidFill>
                  <a:srgbClr val="ABDAFB"/>
                </a:solidFill>
                <a:latin typeface="Arial"/>
                <a:cs typeface="Arial"/>
              </a:rPr>
              <a:t>модел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(ЗМ) – </a:t>
            </a:r>
            <a:r>
              <a:rPr sz="1900" spc="-20" dirty="0">
                <a:solidFill>
                  <a:srgbClr val="ABDAFB"/>
                </a:solidFill>
                <a:latin typeface="Arial"/>
                <a:cs typeface="Arial"/>
              </a:rPr>
              <a:t>моделът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данните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ниво език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за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програмиране,  </a:t>
            </a:r>
            <a:r>
              <a:rPr sz="1900" spc="-60" dirty="0">
                <a:solidFill>
                  <a:srgbClr val="ABDAFB"/>
                </a:solidFill>
                <a:latin typeface="Arial"/>
                <a:cs typeface="Arial"/>
              </a:rPr>
              <a:t>т.е.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знаково описание на </a:t>
            </a:r>
            <a:r>
              <a:rPr sz="1900" spc="-20" dirty="0">
                <a:solidFill>
                  <a:srgbClr val="ABDAFB"/>
                </a:solidFill>
                <a:latin typeface="Arial"/>
                <a:cs typeface="Arial"/>
              </a:rPr>
              <a:t>съответно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избраните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абстрактни </a:t>
            </a:r>
            <a:r>
              <a:rPr sz="1900" spc="-20" dirty="0">
                <a:solidFill>
                  <a:srgbClr val="ABDAFB"/>
                </a:solidFill>
                <a:latin typeface="Arial"/>
                <a:cs typeface="Arial"/>
              </a:rPr>
              <a:t>модели,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основава 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се на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концепцията за </a:t>
            </a:r>
            <a:r>
              <a:rPr sz="1900" i="1" spc="-15" dirty="0">
                <a:solidFill>
                  <a:srgbClr val="ABDAFB"/>
                </a:solidFill>
                <a:latin typeface="Arial"/>
                <a:cs typeface="Arial"/>
              </a:rPr>
              <a:t>тип </a:t>
            </a:r>
            <a:r>
              <a:rPr sz="1900" i="1" spc="-5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r>
              <a:rPr sz="1900" i="1" spc="17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i="1" spc="-10" dirty="0">
                <a:solidFill>
                  <a:srgbClr val="ABDAFB"/>
                </a:solidFill>
                <a:latin typeface="Arial"/>
                <a:cs typeface="Arial"/>
              </a:rPr>
              <a:t>данните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1825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25" dirty="0">
                <a:solidFill>
                  <a:srgbClr val="FFFFFF"/>
                </a:solidFill>
                <a:latin typeface="Arial"/>
                <a:cs typeface="Arial"/>
              </a:rPr>
              <a:t>Тип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данни (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data type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)–</a:t>
            </a:r>
            <a:r>
              <a:rPr sz="19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същност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spcBef>
                <a:spcPts val="10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основна концепция,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заложена в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представянето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данните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ЕП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260350" lvl="1" indent="-228600">
              <a:buFontTx/>
              <a:buChar char="•"/>
              <a:tabLst>
                <a:tab pos="697865" algn="l"/>
                <a:tab pos="698500" algn="l"/>
              </a:tabLst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основна семантична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компонента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ЕП, която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обхваща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същността(характерът)  на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данните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buFontTx/>
              <a:buChar char="•"/>
              <a:tabLst>
                <a:tab pos="697865" algn="l"/>
                <a:tab pos="698500" algn="l"/>
              </a:tabLst>
            </a:pP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осигурява представяне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данните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по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начин възможно по-естествен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70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човека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buFontTx/>
              <a:buChar char="•"/>
              <a:tabLst>
                <a:tab pos="697865" algn="l"/>
                <a:tab pos="698500" algn="l"/>
              </a:tabLst>
            </a:pP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улеснява обработката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7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данните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1810"/>
              </a:lnSpc>
              <a:spcBef>
                <a:spcPts val="5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напр.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типа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реалните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числа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(реален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тип</a:t>
            </a:r>
            <a:r>
              <a:rPr sz="1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данни)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305560" indent="-228600">
              <a:lnSpc>
                <a:spcPts val="1820"/>
              </a:lnSpc>
              <a:spcBef>
                <a:spcPts val="2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Тип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данни –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определение: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Всеки </a:t>
            </a:r>
            <a:r>
              <a:rPr sz="1900" i="1" spc="-15" dirty="0">
                <a:solidFill>
                  <a:srgbClr val="ABDAFB"/>
                </a:solidFill>
                <a:latin typeface="Arial"/>
                <a:cs typeface="Arial"/>
              </a:rPr>
              <a:t>тип </a:t>
            </a:r>
            <a:r>
              <a:rPr sz="1900" i="1" spc="-5" dirty="0">
                <a:solidFill>
                  <a:srgbClr val="ABDAFB"/>
                </a:solidFill>
                <a:latin typeface="Arial"/>
                <a:cs typeface="Arial"/>
              </a:rPr>
              <a:t>данни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е съвкупност </a:t>
            </a:r>
            <a:r>
              <a:rPr sz="1900" spc="-20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три 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множества: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spcBef>
                <a:spcPts val="555"/>
              </a:spcBef>
              <a:buFont typeface="Arial"/>
              <a:buChar char="•"/>
              <a:tabLst>
                <a:tab pos="697865" algn="l"/>
                <a:tab pos="698500" algn="l"/>
                <a:tab pos="4693285" algn="l"/>
              </a:tabLst>
            </a:pPr>
            <a:r>
              <a:rPr sz="1700" b="1" i="1" spc="-5" dirty="0">
                <a:solidFill>
                  <a:srgbClr val="ABDAFB"/>
                </a:solidFill>
                <a:latin typeface="Arial"/>
                <a:cs typeface="Arial"/>
              </a:rPr>
              <a:t>множество  от </a:t>
            </a:r>
            <a:r>
              <a:rPr sz="1700" b="1" i="1" spc="10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700" b="1" i="1" spc="-5" dirty="0">
                <a:solidFill>
                  <a:srgbClr val="ABDAFB"/>
                </a:solidFill>
                <a:latin typeface="Arial"/>
                <a:cs typeface="Arial"/>
              </a:rPr>
              <a:t>стойности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, </a:t>
            </a:r>
            <a:r>
              <a:rPr sz="1700" spc="5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които	</a:t>
            </a:r>
            <a:r>
              <a:rPr sz="1700" spc="-15" dirty="0">
                <a:solidFill>
                  <a:srgbClr val="ABDAFB"/>
                </a:solidFill>
                <a:latin typeface="Arial"/>
                <a:cs typeface="Arial"/>
              </a:rPr>
              <a:t>представляват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константите на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типа,</a:t>
            </a:r>
            <a:r>
              <a:rPr sz="1700" spc="19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ABDAFB"/>
                </a:solidFill>
                <a:latin typeface="Arial"/>
                <a:cs typeface="Arial"/>
              </a:rPr>
              <a:t>т.е.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spcBef>
                <a:spcPts val="204"/>
              </a:spcBef>
            </a:pP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набор </a:t>
            </a:r>
            <a:r>
              <a:rPr sz="1700" spc="-20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стойности, които </a:t>
            </a:r>
            <a:r>
              <a:rPr sz="1700" spc="-15" dirty="0">
                <a:solidFill>
                  <a:srgbClr val="ABDAFB"/>
                </a:solidFill>
                <a:latin typeface="Arial"/>
                <a:cs typeface="Arial"/>
              </a:rPr>
              <a:t>могат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да се </a:t>
            </a:r>
            <a:r>
              <a:rPr sz="1700" spc="-10" dirty="0">
                <a:solidFill>
                  <a:srgbClr val="ABDAFB"/>
                </a:solidFill>
                <a:latin typeface="Arial"/>
                <a:cs typeface="Arial"/>
              </a:rPr>
              <a:t>присвояват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променливи </a:t>
            </a:r>
            <a:r>
              <a:rPr sz="1700" spc="-20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1700" spc="-15" dirty="0">
                <a:solidFill>
                  <a:srgbClr val="ABDAFB"/>
                </a:solidFill>
                <a:latin typeface="Arial"/>
                <a:cs typeface="Arial"/>
              </a:rPr>
              <a:t>този</a:t>
            </a:r>
            <a:r>
              <a:rPr sz="1700" spc="7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тип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715" lvl="1" indent="-228600">
              <a:lnSpc>
                <a:spcPct val="11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b="1" i="1" spc="-5" dirty="0">
                <a:solidFill>
                  <a:srgbClr val="ABDAFB"/>
                </a:solidFill>
                <a:latin typeface="Arial"/>
                <a:cs typeface="Arial"/>
              </a:rPr>
              <a:t>множество от </a:t>
            </a:r>
            <a:r>
              <a:rPr sz="1700" b="1" i="1" dirty="0">
                <a:solidFill>
                  <a:srgbClr val="ABDAFB"/>
                </a:solidFill>
                <a:latin typeface="Arial"/>
                <a:cs typeface="Arial"/>
              </a:rPr>
              <a:t>операции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,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които </a:t>
            </a:r>
            <a:r>
              <a:rPr sz="1700" spc="-15" dirty="0">
                <a:solidFill>
                  <a:srgbClr val="ABDAFB"/>
                </a:solidFill>
                <a:latin typeface="Arial"/>
                <a:cs typeface="Arial"/>
              </a:rPr>
              <a:t>могат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да се </a:t>
            </a:r>
            <a:r>
              <a:rPr sz="1700" spc="-15" dirty="0">
                <a:solidFill>
                  <a:srgbClr val="ABDAFB"/>
                </a:solidFill>
                <a:latin typeface="Arial"/>
                <a:cs typeface="Arial"/>
              </a:rPr>
              <a:t>извършват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над </a:t>
            </a:r>
            <a:r>
              <a:rPr sz="1700" spc="-10" dirty="0">
                <a:solidFill>
                  <a:srgbClr val="ABDAFB"/>
                </a:solidFill>
                <a:latin typeface="Arial"/>
                <a:cs typeface="Arial"/>
              </a:rPr>
              <a:t>неговите елементи 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(за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реалния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тип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данни </a:t>
            </a:r>
            <a:r>
              <a:rPr sz="1700" spc="-15" dirty="0">
                <a:solidFill>
                  <a:srgbClr val="ABDAFB"/>
                </a:solidFill>
                <a:latin typeface="Arial"/>
                <a:cs typeface="Arial"/>
              </a:rPr>
              <a:t>това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са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събиране, изваждане, </a:t>
            </a:r>
            <a:r>
              <a:rPr sz="1700" spc="-10" dirty="0">
                <a:solidFill>
                  <a:srgbClr val="ABDAFB"/>
                </a:solidFill>
                <a:latin typeface="Arial"/>
                <a:cs typeface="Arial"/>
              </a:rPr>
              <a:t>умножение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и</a:t>
            </a:r>
            <a:r>
              <a:rPr sz="1700" spc="9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ABDAFB"/>
                </a:solidFill>
                <a:latin typeface="Arial"/>
                <a:cs typeface="Arial"/>
              </a:rPr>
              <a:t>т.н.)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6350" lvl="1" indent="-228600">
              <a:lnSpc>
                <a:spcPct val="110000"/>
              </a:lnSpc>
              <a:spcBef>
                <a:spcPts val="4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b="1" i="1" spc="-5" dirty="0">
                <a:solidFill>
                  <a:srgbClr val="ABDAFB"/>
                </a:solidFill>
                <a:latin typeface="Arial"/>
                <a:cs typeface="Arial"/>
              </a:rPr>
              <a:t>множество от </a:t>
            </a:r>
            <a:r>
              <a:rPr sz="1700" b="1" i="1" dirty="0">
                <a:solidFill>
                  <a:srgbClr val="ABDAFB"/>
                </a:solidFill>
                <a:latin typeface="Arial"/>
                <a:cs typeface="Arial"/>
              </a:rPr>
              <a:t>релации </a:t>
            </a:r>
            <a:r>
              <a:rPr sz="1700" spc="-10" dirty="0">
                <a:solidFill>
                  <a:srgbClr val="ABDAFB"/>
                </a:solidFill>
                <a:latin typeface="Arial"/>
                <a:cs typeface="Arial"/>
              </a:rPr>
              <a:t>валидни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над </a:t>
            </a:r>
            <a:r>
              <a:rPr sz="1700" spc="-15" dirty="0">
                <a:solidFill>
                  <a:srgbClr val="ABDAFB"/>
                </a:solidFill>
                <a:latin typeface="Arial"/>
                <a:cs typeface="Arial"/>
              </a:rPr>
              <a:t>множеството </a:t>
            </a:r>
            <a:r>
              <a:rPr sz="1700" spc="-20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стойности на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типа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(за 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реалния тип </a:t>
            </a:r>
            <a:r>
              <a:rPr sz="1700" spc="-5" dirty="0">
                <a:solidFill>
                  <a:srgbClr val="ABDAFB"/>
                </a:solidFill>
                <a:latin typeface="Arial"/>
                <a:cs typeface="Arial"/>
              </a:rPr>
              <a:t>данни </a:t>
            </a:r>
            <a:r>
              <a:rPr sz="1700" spc="-15" dirty="0">
                <a:solidFill>
                  <a:srgbClr val="ABDAFB"/>
                </a:solidFill>
                <a:latin typeface="Arial"/>
                <a:cs typeface="Arial"/>
              </a:rPr>
              <a:t>това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са </a:t>
            </a:r>
            <a:r>
              <a:rPr sz="1700" spc="-10" dirty="0">
                <a:solidFill>
                  <a:srgbClr val="ABDAFB"/>
                </a:solidFill>
                <a:latin typeface="Arial"/>
                <a:cs typeface="Arial"/>
              </a:rPr>
              <a:t>еднаквост/равно, </a:t>
            </a:r>
            <a:r>
              <a:rPr sz="1700" spc="-15" dirty="0">
                <a:solidFill>
                  <a:srgbClr val="ABDAFB"/>
                </a:solidFill>
                <a:latin typeface="Arial"/>
                <a:cs typeface="Arial"/>
              </a:rPr>
              <a:t>наредба </a:t>
            </a:r>
            <a:r>
              <a:rPr sz="1700" dirty="0">
                <a:solidFill>
                  <a:srgbClr val="ABDAFB"/>
                </a:solidFill>
                <a:latin typeface="Arial"/>
                <a:cs typeface="Arial"/>
              </a:rPr>
              <a:t>и</a:t>
            </a:r>
            <a:r>
              <a:rPr sz="1700" spc="5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ABDAFB"/>
                </a:solidFill>
                <a:latin typeface="Arial"/>
                <a:cs typeface="Arial"/>
              </a:rPr>
              <a:t>т.н.)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indent="-228600">
              <a:lnSpc>
                <a:spcPct val="110000"/>
              </a:lnSpc>
              <a:spcBef>
                <a:spcPts val="505"/>
              </a:spcBef>
            </a:pP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Освен това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 ЕП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някои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типове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поддържа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множество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т.нар.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стандартни  функции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процедури. </a:t>
            </a:r>
            <a:r>
              <a:rPr sz="1700" spc="-40" dirty="0">
                <a:solidFill>
                  <a:srgbClr val="FFFFFF"/>
                </a:solidFill>
                <a:latin typeface="Arial"/>
                <a:cs typeface="Arial"/>
              </a:rPr>
              <a:t>Това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ключова характеристика на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ЕП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високо</a:t>
            </a:r>
            <a:r>
              <a:rPr sz="1700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ниво.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3" name="object 2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63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4333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2133600"/>
            <a:ext cx="8763000" cy="1600200"/>
          </a:xfrm>
          <a:custGeom>
            <a:avLst/>
            <a:gdLst/>
            <a:ahLst/>
            <a:cxnLst/>
            <a:rect l="l" t="t" r="r" b="b"/>
            <a:pathLst>
              <a:path w="8763000" h="1600200">
                <a:moveTo>
                  <a:pt x="0" y="1600200"/>
                </a:moveTo>
                <a:lnTo>
                  <a:pt x="8763000" y="1600200"/>
                </a:lnTo>
                <a:lnTo>
                  <a:pt x="87630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26564" y="0"/>
            <a:ext cx="7782559" cy="1122680"/>
            <a:chOff x="702563" y="0"/>
            <a:chExt cx="7782559" cy="1122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563" y="0"/>
              <a:ext cx="3281934" cy="8130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912" y="0"/>
              <a:ext cx="3915917" cy="8130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5243" y="0"/>
              <a:ext cx="1454657" cy="8130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2316" y="0"/>
              <a:ext cx="622553" cy="8130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055" y="294131"/>
              <a:ext cx="1934718" cy="8282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2156" y="294131"/>
              <a:ext cx="924306" cy="828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8875" y="294131"/>
              <a:ext cx="1861566" cy="8282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7823" y="294131"/>
              <a:ext cx="3291078" cy="82829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12247" y="17475"/>
            <a:ext cx="11602720" cy="828560"/>
          </a:xfrm>
          <a:prstGeom prst="rect">
            <a:avLst/>
          </a:prstGeom>
        </p:spPr>
        <p:txBody>
          <a:bodyPr vert="horz" wrap="square" lIns="0" tIns="201803" rIns="0" bIns="0" rtlCol="0">
            <a:spAutoFit/>
          </a:bodyPr>
          <a:lstStyle/>
          <a:p>
            <a:pPr marL="1144905" marR="5080" indent="-508000">
              <a:lnSpc>
                <a:spcPct val="70100"/>
              </a:lnSpc>
              <a:spcBef>
                <a:spcPts val="1145"/>
              </a:spcBef>
            </a:pPr>
            <a:r>
              <a:rPr sz="2900" spc="-5" dirty="0"/>
              <a:t>СИСТЕМА </a:t>
            </a:r>
            <a:r>
              <a:rPr sz="2900" dirty="0"/>
              <a:t>ОТ </a:t>
            </a:r>
            <a:r>
              <a:rPr sz="2900" spc="-5" dirty="0"/>
              <a:t>ТИПОВЕ </a:t>
            </a:r>
            <a:r>
              <a:rPr sz="2900" dirty="0"/>
              <a:t>ДАННИ В </a:t>
            </a:r>
            <a:r>
              <a:rPr sz="2900" spc="-5" dirty="0"/>
              <a:t>ЕП.  </a:t>
            </a:r>
            <a:r>
              <a:rPr sz="2900" dirty="0"/>
              <a:t>СИЛНО И СЛАБО</a:t>
            </a:r>
            <a:r>
              <a:rPr sz="2900" spc="-45" dirty="0"/>
              <a:t> </a:t>
            </a:r>
            <a:r>
              <a:rPr sz="2900" spc="-5" dirty="0"/>
              <a:t>ТИПИЗИРАНЕ</a:t>
            </a:r>
            <a:endParaRPr sz="2900"/>
          </a:p>
        </p:txBody>
      </p:sp>
      <p:grpSp>
        <p:nvGrpSpPr>
          <p:cNvPr id="13" name="object 13"/>
          <p:cNvGrpSpPr/>
          <p:nvPr/>
        </p:nvGrpSpPr>
        <p:grpSpPr>
          <a:xfrm>
            <a:off x="1524000" y="841248"/>
            <a:ext cx="9144000" cy="5233035"/>
            <a:chOff x="0" y="841247"/>
            <a:chExt cx="9144000" cy="523303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980" y="841247"/>
              <a:ext cx="3022854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7703" y="841247"/>
              <a:ext cx="1110234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9808" y="841247"/>
              <a:ext cx="698753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10328" y="841247"/>
              <a:ext cx="3358133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85759" y="841247"/>
              <a:ext cx="560070" cy="576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7659" y="1115567"/>
              <a:ext cx="8804910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30295" y="1389887"/>
              <a:ext cx="3128010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758695"/>
              <a:ext cx="404609" cy="6454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444" y="1731263"/>
              <a:ext cx="634746" cy="6896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2900" y="1731263"/>
              <a:ext cx="1977389" cy="6896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5000" y="1731263"/>
              <a:ext cx="500634" cy="6896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4715" y="2075700"/>
              <a:ext cx="415277" cy="5387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2648" y="2052827"/>
              <a:ext cx="1003553" cy="576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5024" y="2052827"/>
              <a:ext cx="742950" cy="576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99844" y="2052827"/>
              <a:ext cx="1059942" cy="5768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80132" y="2052827"/>
              <a:ext cx="1160525" cy="576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61003" y="2052827"/>
              <a:ext cx="637794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20667" y="2052827"/>
              <a:ext cx="933450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75988" y="2052827"/>
              <a:ext cx="2143506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38315" y="2052827"/>
              <a:ext cx="1693926" cy="576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4715" y="2319540"/>
              <a:ext cx="415277" cy="53872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2648" y="2296667"/>
              <a:ext cx="1002030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54836" y="2296667"/>
              <a:ext cx="1340358" cy="5768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35351" y="2296667"/>
              <a:ext cx="1056894" cy="5768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32404" y="2296667"/>
              <a:ext cx="1794510" cy="5768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67071" y="2296667"/>
              <a:ext cx="628650" cy="5768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135879" y="2296667"/>
              <a:ext cx="1009650" cy="5768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85688" y="2296667"/>
              <a:ext cx="912113" cy="5768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36435" y="2296667"/>
              <a:ext cx="599694" cy="5768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76288" y="2296667"/>
              <a:ext cx="2267710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12648" y="2540508"/>
              <a:ext cx="483857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16863" y="2540508"/>
              <a:ext cx="1002030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37716" y="2540508"/>
              <a:ext cx="1159002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18588" y="2540508"/>
              <a:ext cx="1059941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30295" y="2540508"/>
              <a:ext cx="433565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15639" y="2540508"/>
              <a:ext cx="805434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738371" y="2540508"/>
              <a:ext cx="617981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076700" y="2540508"/>
              <a:ext cx="1335786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132832" y="2540508"/>
              <a:ext cx="913638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766815" y="2540508"/>
              <a:ext cx="1524762" cy="576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011923" y="2540508"/>
              <a:ext cx="1238250" cy="5768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901940" y="2540508"/>
              <a:ext cx="433565" cy="5768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4715" y="2807220"/>
              <a:ext cx="415277" cy="53872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12648" y="2784347"/>
              <a:ext cx="630174" cy="5768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167" y="2784347"/>
              <a:ext cx="1003554" cy="5768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85544" y="2784347"/>
              <a:ext cx="1343406" cy="57683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49295" y="2784347"/>
              <a:ext cx="630173" cy="57683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099816" y="2784347"/>
              <a:ext cx="1314450" cy="57683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34611" y="2784347"/>
              <a:ext cx="1160526" cy="5768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15484" y="2784347"/>
              <a:ext cx="637793" cy="57683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73623" y="2784347"/>
              <a:ext cx="933450" cy="5768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28944" y="2784347"/>
              <a:ext cx="1453133" cy="57683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00900" y="2784347"/>
              <a:ext cx="742950" cy="57683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4715" y="3051060"/>
              <a:ext cx="415277" cy="53872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2648" y="3028187"/>
              <a:ext cx="1002030" cy="5768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02663" y="3028187"/>
              <a:ext cx="1440941" cy="5768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831592" y="3028187"/>
              <a:ext cx="779526" cy="5768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97579" y="3028187"/>
              <a:ext cx="1477518" cy="57683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863084" y="3028187"/>
              <a:ext cx="482346" cy="57683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233415" y="3028187"/>
              <a:ext cx="1000506" cy="57683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121908" y="3028187"/>
              <a:ext cx="1259586" cy="57683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267956" y="3028187"/>
              <a:ext cx="1480566" cy="57683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636507" y="3028187"/>
              <a:ext cx="507492" cy="57683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12648" y="3272027"/>
              <a:ext cx="1756410" cy="57683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89404" y="3272027"/>
              <a:ext cx="1159002" cy="57683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968751" y="3272027"/>
              <a:ext cx="489978" cy="57683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180588" y="3272027"/>
              <a:ext cx="912113" cy="5768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813047" y="3272027"/>
              <a:ext cx="1372362" cy="5768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05755" y="3272027"/>
              <a:ext cx="599694" cy="57683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227320" y="3272027"/>
              <a:ext cx="1614677" cy="57683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62343" y="3272027"/>
              <a:ext cx="742950" cy="57683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0" y="3602736"/>
              <a:ext cx="380250" cy="59359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40207" y="3579875"/>
              <a:ext cx="567690" cy="63322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51104" y="3579875"/>
              <a:ext cx="1882902" cy="63322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077211" y="3579875"/>
              <a:ext cx="660654" cy="63322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481072" y="3579875"/>
              <a:ext cx="1760981" cy="63322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985259" y="3579875"/>
              <a:ext cx="692658" cy="63322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421123" y="3579875"/>
              <a:ext cx="1564386" cy="63322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728715" y="3579875"/>
              <a:ext cx="692658" cy="63322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166103" y="3579875"/>
              <a:ext cx="939546" cy="63322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848856" y="3579875"/>
              <a:ext cx="1468374" cy="63322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061959" y="3579875"/>
              <a:ext cx="768857" cy="63322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575547" y="3579875"/>
              <a:ext cx="568451" cy="63322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40207" y="3848099"/>
              <a:ext cx="2256282" cy="63322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097023" y="3848099"/>
              <a:ext cx="660654" cy="63322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458211" y="3848099"/>
              <a:ext cx="1227582" cy="63322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389376" y="3848099"/>
              <a:ext cx="2004822" cy="63322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094732" y="3848099"/>
              <a:ext cx="474713" cy="63322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104888" y="3848099"/>
              <a:ext cx="476262" cy="63322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281671" y="3848099"/>
              <a:ext cx="1300733" cy="63322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282940" y="3848099"/>
              <a:ext cx="861059" cy="63322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40207" y="4116324"/>
              <a:ext cx="738378" cy="63322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74548" y="4116324"/>
              <a:ext cx="869441" cy="63322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141475" y="4116324"/>
              <a:ext cx="1212341" cy="63322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052827" y="4116324"/>
              <a:ext cx="2000250" cy="63322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755135" y="4116324"/>
              <a:ext cx="473201" cy="63322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425440" y="4116324"/>
              <a:ext cx="474713" cy="63322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599176" y="4116324"/>
              <a:ext cx="474713" cy="63322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771388" y="4116324"/>
              <a:ext cx="1027938" cy="63322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495288" y="4116324"/>
              <a:ext cx="1764030" cy="63322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955280" y="4116324"/>
              <a:ext cx="878585" cy="633221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4471415"/>
              <a:ext cx="404609" cy="64541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23444" y="4443983"/>
              <a:ext cx="2259330" cy="68960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67483" y="4443983"/>
              <a:ext cx="500633" cy="68960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4715" y="4788420"/>
              <a:ext cx="415277" cy="53872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12648" y="4765547"/>
              <a:ext cx="1826514" cy="57683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090927" y="4765547"/>
              <a:ext cx="489978" cy="57683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302764" y="4765547"/>
              <a:ext cx="6264401" cy="57683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4715" y="5032260"/>
              <a:ext cx="415277" cy="53872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12648" y="5009388"/>
              <a:ext cx="1450086" cy="57683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781555" y="5009388"/>
              <a:ext cx="1530858" cy="57683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4715" y="5276088"/>
              <a:ext cx="415277" cy="538721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12648" y="5253227"/>
              <a:ext cx="1876806" cy="57683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237232" y="5253227"/>
              <a:ext cx="489978" cy="57683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474976" y="5253227"/>
              <a:ext cx="1901189" cy="57683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123944" y="5253227"/>
              <a:ext cx="488429" cy="57683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361688" y="5253227"/>
              <a:ext cx="744474" cy="57683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855464" y="5253227"/>
              <a:ext cx="2087117" cy="57683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690359" y="5253227"/>
              <a:ext cx="616457" cy="57683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056119" y="5253227"/>
              <a:ext cx="1434846" cy="57683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238743" y="5253227"/>
              <a:ext cx="630174" cy="57683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8616695" y="5253227"/>
              <a:ext cx="527303" cy="57683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12648" y="5497068"/>
              <a:ext cx="1148333" cy="57683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479803" y="5497068"/>
              <a:ext cx="1645158" cy="57683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845307" y="5497068"/>
              <a:ext cx="630173" cy="57683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195827" y="5497068"/>
              <a:ext cx="1765553" cy="57683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680203" y="5497068"/>
              <a:ext cx="1462277" cy="576833"/>
            </a:xfrm>
            <a:prstGeom prst="rect">
              <a:avLst/>
            </a:prstGeom>
          </p:spPr>
        </p:pic>
      </p:grpSp>
      <p:sp>
        <p:nvSpPr>
          <p:cNvPr id="141" name="object 141"/>
          <p:cNvSpPr txBox="1"/>
          <p:nvPr/>
        </p:nvSpPr>
        <p:spPr>
          <a:xfrm>
            <a:off x="1602740" y="909575"/>
            <a:ext cx="8988425" cy="49879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13384" marR="180975" indent="70485" algn="ctr">
              <a:lnSpc>
                <a:spcPts val="2160"/>
              </a:lnSpc>
              <a:spcBef>
                <a:spcPts val="375"/>
              </a:spcBef>
            </a:pPr>
            <a:r>
              <a:rPr sz="2000" b="1" i="1" spc="-5" dirty="0">
                <a:solidFill>
                  <a:srgbClr val="ABDAFB"/>
                </a:solidFill>
                <a:latin typeface="Arial"/>
                <a:cs typeface="Arial"/>
              </a:rPr>
              <a:t>Система </a:t>
            </a:r>
            <a:r>
              <a:rPr sz="2000" b="1" i="1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000" b="1" i="1" spc="-10" dirty="0">
                <a:solidFill>
                  <a:srgbClr val="ABDAFB"/>
                </a:solidFill>
                <a:latin typeface="Arial"/>
                <a:cs typeface="Arial"/>
              </a:rPr>
              <a:t>типове </a:t>
            </a:r>
            <a:r>
              <a:rPr sz="2000" b="1" i="1" spc="-5" dirty="0">
                <a:solidFill>
                  <a:srgbClr val="ABDAFB"/>
                </a:solidFill>
                <a:latin typeface="Arial"/>
                <a:cs typeface="Arial"/>
              </a:rPr>
              <a:t>данни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езиците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за програмиране е 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съвкупността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правила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използвани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за изграждане и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организиране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на  съвкупността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</a:t>
            </a:r>
            <a:r>
              <a:rPr sz="2000" spc="-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типове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64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Изисквания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192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всеки тип данни трябва да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бъде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предварително</a:t>
            </a:r>
            <a:r>
              <a:rPr sz="2000" spc="-10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дефиниран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715" lvl="1" indent="-228600">
              <a:lnSpc>
                <a:spcPct val="80000"/>
              </a:lnSpc>
              <a:spcBef>
                <a:spcPts val="240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всеки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елемент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данни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принадлежи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точно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един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съществуващите </a:t>
            </a:r>
            <a:r>
              <a:rPr sz="2000" spc="52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в езика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типове данни(има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предвид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един конкретен</a:t>
            </a:r>
            <a:r>
              <a:rPr sz="2000" spc="-13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момент)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168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всеки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елемент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данните трябва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да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бъде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присвоен</a:t>
            </a:r>
            <a:r>
              <a:rPr sz="2000" spc="-1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тип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10160" lvl="1" indent="-228600">
              <a:lnSpc>
                <a:spcPct val="80000"/>
              </a:lnSpc>
              <a:spcBef>
                <a:spcPts val="240"/>
              </a:spcBef>
              <a:buFontTx/>
              <a:buChar char="•"/>
              <a:tabLst>
                <a:tab pos="697865" algn="l"/>
                <a:tab pos="698500" algn="l"/>
                <a:tab pos="1588135" algn="l"/>
                <a:tab pos="2917825" algn="l"/>
                <a:tab pos="3583940" algn="l"/>
                <a:tab pos="4949190" algn="l"/>
                <a:tab pos="5320030" algn="l"/>
                <a:tab pos="6208395" algn="l"/>
                <a:tab pos="7354570" algn="l"/>
                <a:tab pos="8723630" algn="l"/>
              </a:tabLst>
            </a:pP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в</a:t>
            </a:r>
            <a:r>
              <a:rPr sz="2000" spc="5" dirty="0">
                <a:solidFill>
                  <a:srgbClr val="ABDAFB"/>
                </a:solidFill>
                <a:latin typeface="Arial"/>
                <a:cs typeface="Arial"/>
              </a:rPr>
              <a:t>с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е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к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и	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опе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р</a:t>
            </a:r>
            <a:r>
              <a:rPr sz="2000" spc="-50" dirty="0">
                <a:solidFill>
                  <a:srgbClr val="ABDAFB"/>
                </a:solidFill>
                <a:latin typeface="Arial"/>
                <a:cs typeface="Arial"/>
              </a:rPr>
              <a:t>а</a:t>
            </a:r>
            <a:r>
              <a:rPr sz="2000" spc="-35" dirty="0">
                <a:solidFill>
                  <a:srgbClr val="ABDAFB"/>
                </a:solidFill>
                <a:latin typeface="Arial"/>
                <a:cs typeface="Arial"/>
              </a:rPr>
              <a:t>т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о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р	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ил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и	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операци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я	в	</a:t>
            </a:r>
            <a:r>
              <a:rPr sz="2000" spc="-50" dirty="0">
                <a:solidFill>
                  <a:srgbClr val="ABDAFB"/>
                </a:solidFill>
                <a:latin typeface="Arial"/>
                <a:cs typeface="Arial"/>
              </a:rPr>
              <a:t>е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з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и</a:t>
            </a:r>
            <a:r>
              <a:rPr sz="2000" spc="45" dirty="0">
                <a:solidFill>
                  <a:srgbClr val="ABDAFB"/>
                </a:solidFill>
                <a:latin typeface="Arial"/>
                <a:cs typeface="Arial"/>
              </a:rPr>
              <a:t>к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а	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и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з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и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ск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в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а	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опер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а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н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д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и	</a:t>
            </a:r>
            <a:r>
              <a:rPr sz="2000" spc="-50" dirty="0">
                <a:solidFill>
                  <a:srgbClr val="ABDAFB"/>
                </a:solidFill>
                <a:latin typeface="Arial"/>
                <a:cs typeface="Arial"/>
              </a:rPr>
              <a:t>от 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определени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типове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и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дава </a:t>
            </a:r>
            <a:r>
              <a:rPr sz="2000" spc="-30" dirty="0">
                <a:solidFill>
                  <a:srgbClr val="ABDAFB"/>
                </a:solidFill>
                <a:latin typeface="Arial"/>
                <a:cs typeface="Arial"/>
              </a:rPr>
              <a:t>резултат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определен</a:t>
            </a:r>
            <a:r>
              <a:rPr sz="2000" spc="-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тип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 algn="just">
              <a:lnSpc>
                <a:spcPts val="2110"/>
              </a:lnSpc>
              <a:spcBef>
                <a:spcPts val="590"/>
              </a:spcBef>
              <a:buFontTx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В зависимост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строгостта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спазване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тези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правила ЕП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се 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класифицират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силно типизирани 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strongly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typed)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Pascal,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Java  C# към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слабо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типизирани 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weakly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typed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LISP,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JavaScript,</a:t>
            </a:r>
            <a:r>
              <a:rPr sz="2200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Perl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 algn="just">
              <a:lnSpc>
                <a:spcPts val="2640"/>
              </a:lnSpc>
              <a:spcBef>
                <a:spcPts val="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Предимства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192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надеждност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може 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провери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правилната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употреба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типа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192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улеснена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четливост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1920"/>
              </a:lnSpc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преносимост</a:t>
            </a:r>
            <a:r>
              <a:rPr sz="20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изменяемост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ако</a:t>
            </a:r>
            <a:r>
              <a:rPr sz="2000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представянето</a:t>
            </a:r>
            <a:r>
              <a:rPr sz="2000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промени,</a:t>
            </a:r>
            <a:r>
              <a:rPr sz="2000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lnSpc>
                <a:spcPts val="2160"/>
              </a:lnSpc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налага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променяне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приложните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програми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64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56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8440" y="0"/>
            <a:ext cx="6722109" cy="1268730"/>
            <a:chOff x="1234439" y="0"/>
            <a:chExt cx="6722109" cy="12687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9907" y="0"/>
              <a:ext cx="3425190" cy="8298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1539" y="0"/>
              <a:ext cx="2183130" cy="8298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9380" y="0"/>
              <a:ext cx="1309877" cy="8298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439" y="356615"/>
              <a:ext cx="2760726" cy="9121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4447" y="356615"/>
              <a:ext cx="750570" cy="9121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5823" y="356615"/>
              <a:ext cx="4030218" cy="91211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5042" y="17475"/>
            <a:ext cx="6204585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314960">
              <a:lnSpc>
                <a:spcPts val="3460"/>
              </a:lnSpc>
              <a:spcBef>
                <a:spcPts val="535"/>
              </a:spcBef>
              <a:tabLst>
                <a:tab pos="3479800" algn="l"/>
              </a:tabLst>
            </a:pPr>
            <a:r>
              <a:rPr dirty="0"/>
              <a:t>ФИЗИЧЕСКИ	</a:t>
            </a:r>
            <a:r>
              <a:rPr spc="5" dirty="0"/>
              <a:t>МОДЕЛ </a:t>
            </a:r>
            <a:r>
              <a:rPr dirty="0"/>
              <a:t>НА  ДАННИТЕ – НИВО</a:t>
            </a:r>
            <a:r>
              <a:rPr spc="-90" dirty="0"/>
              <a:t> </a:t>
            </a:r>
            <a:r>
              <a:rPr dirty="0"/>
              <a:t>ХАРДУЕР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524000" y="978408"/>
            <a:ext cx="9144000" cy="5778500"/>
            <a:chOff x="0" y="978408"/>
            <a:chExt cx="9144000" cy="577850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7472" y="978408"/>
              <a:ext cx="2376678" cy="6896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5727" y="978408"/>
              <a:ext cx="1373886" cy="6896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1191" y="978408"/>
              <a:ext cx="1610106" cy="6896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6008" y="978408"/>
              <a:ext cx="1575053" cy="6896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81115" y="978408"/>
              <a:ext cx="668273" cy="689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34100" y="978408"/>
              <a:ext cx="1540002" cy="6896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58811" y="978408"/>
              <a:ext cx="584441" cy="6896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7976" y="978408"/>
              <a:ext cx="749046" cy="6896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47076" y="978408"/>
              <a:ext cx="1198626" cy="6896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6784" y="1234440"/>
              <a:ext cx="2151126" cy="6896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94916" y="1234440"/>
              <a:ext cx="838962" cy="6896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18588" y="1234440"/>
              <a:ext cx="1277874" cy="6896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4991" y="1234440"/>
              <a:ext cx="890777" cy="6896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24300" y="1234440"/>
              <a:ext cx="1268729" cy="6896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63084" y="1234440"/>
              <a:ext cx="736853" cy="6896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68467" y="1234440"/>
              <a:ext cx="2041397" cy="6896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82968" y="1234440"/>
              <a:ext cx="660653" cy="6896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28331" y="1234440"/>
              <a:ext cx="1564385" cy="68961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62771" y="1234440"/>
              <a:ext cx="681227" cy="68961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4527" y="1490472"/>
              <a:ext cx="1988058" cy="6896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01595" y="1556004"/>
              <a:ext cx="496062" cy="58292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82951" y="1490472"/>
              <a:ext cx="1248918" cy="6896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00400" y="1490472"/>
              <a:ext cx="669798" cy="6896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54908" y="1490472"/>
              <a:ext cx="1597914" cy="6896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22876" y="1490472"/>
              <a:ext cx="724662" cy="6896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16067" y="1490472"/>
              <a:ext cx="2091689" cy="68961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792468" y="1490472"/>
              <a:ext cx="589013" cy="68961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66204" y="1490472"/>
              <a:ext cx="2012442" cy="6896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425952" y="1746504"/>
              <a:ext cx="1610105" cy="68961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07635" y="1746504"/>
              <a:ext cx="1258062" cy="68961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0" y="2074163"/>
              <a:ext cx="404609" cy="6454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3444" y="2046732"/>
              <a:ext cx="1898142" cy="68961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4715" y="2423172"/>
              <a:ext cx="415277" cy="53872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2648" y="2400300"/>
              <a:ext cx="1770126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01595" y="2400300"/>
              <a:ext cx="1878330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98747" y="2400300"/>
              <a:ext cx="698753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049267" y="2400300"/>
              <a:ext cx="1794510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561076" y="2400300"/>
              <a:ext cx="599694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882640" y="2400300"/>
              <a:ext cx="1447038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046976" y="2400300"/>
              <a:ext cx="742950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511795" y="2400300"/>
              <a:ext cx="553974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717535" y="2400300"/>
              <a:ext cx="1411985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12648" y="2644140"/>
              <a:ext cx="1166621" cy="576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98091" y="2644140"/>
              <a:ext cx="560070" cy="5768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709927" y="2644140"/>
              <a:ext cx="1091946" cy="5768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520695" y="2644140"/>
              <a:ext cx="713994" cy="5768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86455" y="2644140"/>
              <a:ext cx="1998725" cy="5768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604003" y="2644140"/>
              <a:ext cx="1052322" cy="5768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4715" y="2974860"/>
              <a:ext cx="415277" cy="53872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2648" y="2951987"/>
              <a:ext cx="1273302" cy="57683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37716" y="2951987"/>
              <a:ext cx="1034034" cy="57683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223516" y="2951987"/>
              <a:ext cx="1536954" cy="5768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479291" y="2951987"/>
              <a:ext cx="1794510" cy="57683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92623" y="2951987"/>
              <a:ext cx="698753" cy="5768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43144" y="2951987"/>
              <a:ext cx="2047494" cy="57683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042404" y="2951987"/>
              <a:ext cx="483857" cy="57683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178040" y="2951987"/>
              <a:ext cx="1956053" cy="57683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12648" y="3195828"/>
              <a:ext cx="552437" cy="5768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16863" y="3195828"/>
              <a:ext cx="1390650" cy="5768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927860" y="3195828"/>
              <a:ext cx="1357122" cy="5768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06851" y="3195828"/>
              <a:ext cx="698753" cy="57683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357371" y="3195828"/>
              <a:ext cx="1209294" cy="57683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287011" y="3195828"/>
              <a:ext cx="1462277" cy="57683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468111" y="3195828"/>
              <a:ext cx="433565" cy="57683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553455" y="3195828"/>
              <a:ext cx="1856994" cy="57683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127747" y="3195828"/>
              <a:ext cx="1792986" cy="57683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572500" y="3195828"/>
              <a:ext cx="571500" cy="57683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2648" y="3439668"/>
              <a:ext cx="930401" cy="57683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94816" y="3439668"/>
              <a:ext cx="485406" cy="57683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31975" y="3439668"/>
              <a:ext cx="842010" cy="5768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94332" y="3439668"/>
              <a:ext cx="433565" cy="5768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979676" y="3439668"/>
              <a:ext cx="2390394" cy="57683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021835" y="3439668"/>
              <a:ext cx="570738" cy="57683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244340" y="3439668"/>
              <a:ext cx="2045969" cy="57683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010655" y="3439668"/>
              <a:ext cx="1584198" cy="57683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312152" y="3439668"/>
              <a:ext cx="1797557" cy="57683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12648" y="3683508"/>
              <a:ext cx="1680210" cy="57683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010155" y="3683508"/>
              <a:ext cx="1050797" cy="57683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782823" y="3683508"/>
              <a:ext cx="607313" cy="57683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110483" y="3683508"/>
              <a:ext cx="1701545" cy="57683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529328" y="3683508"/>
              <a:ext cx="1459229" cy="57683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05855" y="3683508"/>
              <a:ext cx="433565" cy="57683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91200" y="3683508"/>
              <a:ext cx="1524761" cy="57683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033259" y="3683508"/>
              <a:ext cx="560070" cy="57683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245095" y="3683508"/>
              <a:ext cx="1792986" cy="57683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689847" y="3683508"/>
              <a:ext cx="454151" cy="57683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12648" y="3927347"/>
              <a:ext cx="768858" cy="57683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03375" y="3927347"/>
              <a:ext cx="1392174" cy="57683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214372" y="3927347"/>
              <a:ext cx="698754" cy="57683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564892" y="3927347"/>
              <a:ext cx="1259585" cy="57683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546347" y="3927347"/>
              <a:ext cx="1754886" cy="57683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0" y="4296155"/>
              <a:ext cx="404609" cy="64541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23444" y="4268723"/>
              <a:ext cx="2402586" cy="68960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110739" y="4268723"/>
              <a:ext cx="500634" cy="68960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4715" y="4677168"/>
              <a:ext cx="415277" cy="53872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12648" y="4654296"/>
              <a:ext cx="803909" cy="57683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138427" y="4654296"/>
              <a:ext cx="855725" cy="576833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714500" y="4654296"/>
              <a:ext cx="1003553" cy="57683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436876" y="4654296"/>
              <a:ext cx="438137" cy="57683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526792" y="4654296"/>
              <a:ext cx="796290" cy="57683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974848" y="4654296"/>
              <a:ext cx="1140714" cy="57683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767328" y="4654296"/>
              <a:ext cx="1745742" cy="57683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30367" y="4654296"/>
              <a:ext cx="698753" cy="57683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580888" y="4654296"/>
              <a:ext cx="1517141" cy="57683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19900" y="4654296"/>
              <a:ext cx="433565" cy="57683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905243" y="4654296"/>
              <a:ext cx="1614677" cy="57683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12648" y="4898136"/>
              <a:ext cx="1658874" cy="57683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923288" y="4898136"/>
              <a:ext cx="569213" cy="57683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144267" y="4898136"/>
              <a:ext cx="602742" cy="57683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467355" y="4898136"/>
              <a:ext cx="877062" cy="57683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064764" y="4898136"/>
              <a:ext cx="1620774" cy="57683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402835" y="4898136"/>
              <a:ext cx="1428750" cy="57683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483352" y="4898136"/>
              <a:ext cx="483857" cy="576833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618988" y="4898136"/>
              <a:ext cx="622553" cy="57683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961888" y="4898136"/>
              <a:ext cx="1866138" cy="57683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545323" y="4898136"/>
              <a:ext cx="1087374" cy="57683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12648" y="5141975"/>
              <a:ext cx="1782318" cy="57683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113788" y="5141975"/>
              <a:ext cx="698754" cy="57683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464307" y="5141975"/>
              <a:ext cx="1418082" cy="57683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601211" y="5141975"/>
              <a:ext cx="560070" cy="57683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813047" y="5141975"/>
              <a:ext cx="1809750" cy="57683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341620" y="5141975"/>
              <a:ext cx="1087374" cy="57683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080759" y="5141975"/>
              <a:ext cx="486917" cy="57683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219444" y="5141975"/>
              <a:ext cx="630174" cy="57683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569964" y="5141975"/>
              <a:ext cx="768857" cy="57683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7060692" y="5141975"/>
              <a:ext cx="1407413" cy="57683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12648" y="5385816"/>
              <a:ext cx="1840230" cy="57683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4715" y="5714999"/>
              <a:ext cx="415277" cy="53872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2648" y="5692140"/>
              <a:ext cx="1273302" cy="57683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537716" y="5692140"/>
              <a:ext cx="485406" cy="57683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674876" y="5692140"/>
              <a:ext cx="1917953" cy="57683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310128" y="5692140"/>
              <a:ext cx="698753" cy="57683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3660647" y="5692140"/>
              <a:ext cx="1457705" cy="57683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837176" y="5692140"/>
              <a:ext cx="560070" cy="57683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049011" y="5692140"/>
              <a:ext cx="1168146" cy="57683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937503" y="5692140"/>
              <a:ext cx="1040129" cy="57683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6696456" y="5692140"/>
              <a:ext cx="617981" cy="57683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034783" y="5692140"/>
              <a:ext cx="1562862" cy="57683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249411" y="5692140"/>
              <a:ext cx="483857" cy="576834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8385047" y="5692140"/>
              <a:ext cx="630174" cy="576834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12648" y="5935979"/>
              <a:ext cx="617982" cy="57683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950975" y="5935979"/>
              <a:ext cx="1715262" cy="576833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383535" y="5935979"/>
              <a:ext cx="855726" cy="57683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959607" y="5935979"/>
              <a:ext cx="1166621" cy="576833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846576" y="5935979"/>
              <a:ext cx="552450" cy="576833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050791" y="5935979"/>
              <a:ext cx="1614677" cy="57683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5385815" y="5935979"/>
              <a:ext cx="1451610" cy="576833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489191" y="5935979"/>
              <a:ext cx="1547621" cy="576833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12648" y="6179825"/>
              <a:ext cx="4665726" cy="576834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1602739" y="1063497"/>
            <a:ext cx="8957310" cy="551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175" algn="ctr">
              <a:lnSpc>
                <a:spcPts val="245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ABDAFB"/>
                </a:solidFill>
                <a:latin typeface="Arial"/>
                <a:cs typeface="Arial"/>
              </a:rPr>
              <a:t>Физическият </a:t>
            </a:r>
            <a:r>
              <a:rPr sz="2400" b="1" spc="-15" dirty="0">
                <a:solidFill>
                  <a:srgbClr val="ABDAFB"/>
                </a:solidFill>
                <a:latin typeface="Arial"/>
                <a:cs typeface="Arial"/>
              </a:rPr>
              <a:t>модел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(ФМ)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данните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е </a:t>
            </a:r>
            <a:r>
              <a:rPr sz="2400" spc="-45" dirty="0">
                <a:solidFill>
                  <a:srgbClr val="ABDAFB"/>
                </a:solidFill>
                <a:latin typeface="Arial"/>
                <a:cs typeface="Arial"/>
              </a:rPr>
              <a:t>начинът,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по</a:t>
            </a:r>
            <a:r>
              <a:rPr sz="2400" spc="7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който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7175" algn="ctr">
              <a:lnSpc>
                <a:spcPts val="2014"/>
              </a:lnSpc>
            </a:pP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стойностите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на даден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тип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данни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съхраняват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в </a:t>
            </a:r>
            <a:r>
              <a:rPr sz="2400" spc="-20" dirty="0">
                <a:solidFill>
                  <a:srgbClr val="ABDAFB"/>
                </a:solidFill>
                <a:latin typeface="Arial"/>
                <a:cs typeface="Arial"/>
              </a:rPr>
              <a:t>паметта</a:t>
            </a:r>
            <a:r>
              <a:rPr sz="2400" spc="4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6540" algn="ctr">
              <a:lnSpc>
                <a:spcPts val="2020"/>
              </a:lnSpc>
            </a:pP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компютъра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–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място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и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правила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за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съхранение,</a:t>
            </a:r>
            <a:r>
              <a:rPr sz="2400" spc="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количество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5904" algn="ctr">
              <a:lnSpc>
                <a:spcPts val="2190"/>
              </a:lnSpc>
            </a:pP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заемана</a:t>
            </a:r>
            <a:r>
              <a:rPr sz="2400" spc="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ABDAFB"/>
                </a:solidFill>
                <a:latin typeface="Arial"/>
                <a:cs typeface="Arial"/>
              </a:rPr>
              <a:t>памет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510"/>
              </a:lnSpc>
              <a:buFont typeface="Arial"/>
              <a:buChar char="•"/>
              <a:tabLst>
                <a:tab pos="241300" algn="l"/>
              </a:tabLst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Същност: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80645" lvl="1" indent="-228600">
              <a:lnSpc>
                <a:spcPct val="80000"/>
              </a:lnSpc>
              <a:spcBef>
                <a:spcPts val="365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Правилното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съхраняване 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стойностите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различен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тип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повечето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случаи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грижа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компилатора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ЕП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lvl="1" indent="-228600">
              <a:lnSpc>
                <a:spcPct val="80000"/>
              </a:lnSpc>
              <a:spcBef>
                <a:spcPts val="505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Пример: С++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разполага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стойностите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променливите, декларирани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главната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функция на дадена програма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(автоматични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променливи)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т.нар.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стек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stack, stack frame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).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Компилаторът резервира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съответното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количество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памет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различните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величини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(константи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променливи)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 срещане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техните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декларации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4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Ограничения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76580" lvl="1" indent="-228600">
              <a:lnSpc>
                <a:spcPct val="80000"/>
              </a:lnSpc>
              <a:spcBef>
                <a:spcPts val="509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Тъй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като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всеки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"жив" ЕП 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реализиран 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компютър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(физическо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устройство),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то това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неизбежно означава,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че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физическият</a:t>
            </a:r>
            <a:r>
              <a:rPr sz="20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модел 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съответства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знаковия и абстрактния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модел,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но при известни  ограничения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195580" lvl="1" indent="-228600">
              <a:lnSpc>
                <a:spcPct val="80000"/>
              </a:lnSpc>
              <a:spcBef>
                <a:spcPts val="490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Пример: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Множествата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реалните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целите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числа са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безкрайни,</a:t>
            </a:r>
            <a:r>
              <a:rPr sz="20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но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реализират като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крайни в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определен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диапазон,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тъй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като  компютърната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памет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безкрайна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1" name="object 1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65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076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56688" y="0"/>
            <a:ext cx="7463790" cy="1220470"/>
            <a:chOff x="932688" y="0"/>
            <a:chExt cx="7463790" cy="1220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688" y="0"/>
              <a:ext cx="7463790" cy="8785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344" y="307847"/>
              <a:ext cx="4449317" cy="91211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2247" y="17475"/>
            <a:ext cx="11602720" cy="899604"/>
          </a:xfrm>
          <a:prstGeom prst="rect">
            <a:avLst/>
          </a:prstGeom>
        </p:spPr>
        <p:txBody>
          <a:bodyPr vert="horz" wrap="square" lIns="0" tIns="208152" rIns="0" bIns="0" rtlCol="0">
            <a:spAutoFit/>
          </a:bodyPr>
          <a:lstStyle/>
          <a:p>
            <a:pPr marL="2329180" marR="5080" indent="-1439545">
              <a:lnSpc>
                <a:spcPct val="70100"/>
              </a:lnSpc>
              <a:spcBef>
                <a:spcPts val="1255"/>
              </a:spcBef>
            </a:pPr>
            <a:r>
              <a:rPr dirty="0"/>
              <a:t>ИЗУЧАВАНЕ ИЛЮСТРИРАНО</a:t>
            </a:r>
            <a:r>
              <a:rPr spc="-165" dirty="0"/>
              <a:t> </a:t>
            </a:r>
            <a:r>
              <a:rPr dirty="0"/>
              <a:t>С  ПРИМЕРИ НА</a:t>
            </a:r>
            <a:r>
              <a:rPr spc="-40" dirty="0"/>
              <a:t> </a:t>
            </a:r>
            <a:r>
              <a:rPr dirty="0"/>
              <a:t>С++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752601" y="1421892"/>
            <a:ext cx="8449945" cy="3326129"/>
            <a:chOff x="228600" y="1421891"/>
            <a:chExt cx="8449945" cy="332612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1421891"/>
              <a:ext cx="473202" cy="5905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247" y="1432559"/>
              <a:ext cx="1696974" cy="5768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6044" y="1432559"/>
              <a:ext cx="1087374" cy="5768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5288" y="1432559"/>
              <a:ext cx="489978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5600" y="1432559"/>
              <a:ext cx="1898142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5508" y="1432559"/>
              <a:ext cx="418338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4191" y="1432559"/>
              <a:ext cx="1794510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6000" y="1432559"/>
              <a:ext cx="489978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7835" y="1432559"/>
              <a:ext cx="1747265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2400" y="1432559"/>
              <a:ext cx="483857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78140" y="1432559"/>
              <a:ext cx="700277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1914143"/>
              <a:ext cx="473202" cy="5905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0247" y="1924811"/>
              <a:ext cx="1597914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3936" y="1924811"/>
              <a:ext cx="1087374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3179" y="1924811"/>
              <a:ext cx="483857" cy="5768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87395" y="1924811"/>
              <a:ext cx="1002030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08247" y="1924811"/>
              <a:ext cx="831341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2407919"/>
              <a:ext cx="473202" cy="5905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0247" y="2418588"/>
              <a:ext cx="1175765" cy="576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4836" y="2418588"/>
              <a:ext cx="1087374" cy="576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64079" y="2418588"/>
              <a:ext cx="630174" cy="576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14600" y="2418588"/>
              <a:ext cx="1314450" cy="5768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7871" y="2418588"/>
              <a:ext cx="483857" cy="576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53611" y="2418588"/>
              <a:ext cx="1002030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4464" y="2418588"/>
              <a:ext cx="831341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23103" y="2418588"/>
              <a:ext cx="418338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6527" y="2849880"/>
              <a:ext cx="378701" cy="47320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06652" y="2857500"/>
              <a:ext cx="1262634" cy="4640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49067" y="2857500"/>
              <a:ext cx="486918" cy="46405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12720" y="2857500"/>
              <a:ext cx="1509521" cy="46405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03547" y="2857500"/>
              <a:ext cx="505205" cy="46405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85488" y="2857500"/>
              <a:ext cx="709422" cy="46405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73167" y="2857500"/>
              <a:ext cx="393966" cy="46405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43855" y="2857500"/>
              <a:ext cx="505205" cy="4640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27320" y="2857500"/>
              <a:ext cx="1168146" cy="4640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76771" y="2857500"/>
              <a:ext cx="482346" cy="46405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35852" y="2857500"/>
              <a:ext cx="689609" cy="46405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02195" y="2857500"/>
              <a:ext cx="596646" cy="46405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6527" y="3206496"/>
              <a:ext cx="378701" cy="47320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06652" y="3214115"/>
              <a:ext cx="1335786" cy="46405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19172" y="3214115"/>
              <a:ext cx="482345" cy="4640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78251" y="3214115"/>
              <a:ext cx="1232153" cy="4640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90188" y="3214115"/>
              <a:ext cx="505206" cy="46405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73652" y="3214115"/>
              <a:ext cx="709422" cy="46405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6527" y="3563112"/>
              <a:ext cx="378701" cy="47320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06652" y="3570731"/>
              <a:ext cx="1227582" cy="46405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6527" y="3918203"/>
              <a:ext cx="378701" cy="47320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6652" y="3925824"/>
              <a:ext cx="1087373" cy="46405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6527" y="4274819"/>
              <a:ext cx="378701" cy="47320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06652" y="4282440"/>
              <a:ext cx="1399794" cy="46405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87751" y="4282440"/>
              <a:ext cx="1085850" cy="464057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907541" y="1500581"/>
            <a:ext cx="8124825" cy="3106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spcBef>
                <a:spcPts val="105"/>
              </a:spcBef>
              <a:buFont typeface="Symbol"/>
              <a:buChar char="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Абстрактен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модел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определение,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приложение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реализация в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ЕП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480"/>
              </a:spcBef>
              <a:buFont typeface="Symbol"/>
              <a:buChar char="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Физически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модел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езика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С++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485"/>
              </a:spcBef>
              <a:buFont typeface="Symbol"/>
              <a:buChar char="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Знаков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модел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данните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езика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С++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155700" lvl="1" indent="-229235">
              <a:spcBef>
                <a:spcPts val="940"/>
              </a:spcBef>
              <a:buFont typeface="Symbol"/>
              <a:buChar char=""/>
              <a:tabLst>
                <a:tab pos="1155700" algn="l"/>
                <a:tab pos="1156335" algn="l"/>
              </a:tabLst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Синтаксис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деклариране на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типа и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величини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този</a:t>
            </a:r>
            <a:r>
              <a:rPr sz="1600" spc="3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тип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1155700" lvl="1" indent="-229235">
              <a:spcBef>
                <a:spcPts val="890"/>
              </a:spcBef>
              <a:buFont typeface="Symbol"/>
              <a:buChar char=""/>
              <a:tabLst>
                <a:tab pos="1155700" algn="l"/>
                <a:tab pos="1156335" algn="l"/>
              </a:tabLst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Множество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стойности на</a:t>
            </a:r>
            <a:r>
              <a:rPr sz="16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типа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1155700" lvl="1" indent="-229235">
              <a:spcBef>
                <a:spcPts val="890"/>
              </a:spcBef>
              <a:buFont typeface="Symbol"/>
              <a:buChar char=""/>
              <a:tabLst>
                <a:tab pos="1155700" algn="l"/>
                <a:tab pos="1156335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Операции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1155700" lvl="1" indent="-229235">
              <a:spcBef>
                <a:spcPts val="875"/>
              </a:spcBef>
              <a:buFont typeface="Symbol"/>
              <a:buChar char=""/>
              <a:tabLst>
                <a:tab pos="1155700" algn="l"/>
                <a:tab pos="1156335" algn="l"/>
              </a:tabLst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Релации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1155700" lvl="1" indent="-229235">
              <a:spcBef>
                <a:spcPts val="890"/>
              </a:spcBef>
              <a:buFont typeface="Symbol"/>
              <a:buChar char=""/>
              <a:tabLst>
                <a:tab pos="1155700" algn="l"/>
                <a:tab pos="1156335" algn="l"/>
              </a:tabLst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Стандартни</a:t>
            </a:r>
            <a:r>
              <a:rPr sz="16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функции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66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096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76985" y="1"/>
            <a:ext cx="8686165" cy="897255"/>
            <a:chOff x="252984" y="0"/>
            <a:chExt cx="8686165" cy="897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984" y="0"/>
              <a:ext cx="2791205" cy="8968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7835" y="0"/>
              <a:ext cx="6441186" cy="8968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13306" y="84531"/>
            <a:ext cx="81680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dirty="0"/>
              <a:t>БАЗОВИ АБСТРАКЦИИ НА</a:t>
            </a:r>
            <a:r>
              <a:rPr spc="-140" dirty="0"/>
              <a:t> </a:t>
            </a:r>
            <a:r>
              <a:rPr dirty="0"/>
              <a:t>ДАННИТЕ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752600" y="1708405"/>
            <a:ext cx="8855710" cy="1370965"/>
            <a:chOff x="228600" y="1708404"/>
            <a:chExt cx="8855710" cy="13709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1708404"/>
              <a:ext cx="893826" cy="6332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663" y="1708404"/>
              <a:ext cx="474713" cy="6332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627" y="1708404"/>
              <a:ext cx="1102613" cy="6332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252" y="1708404"/>
              <a:ext cx="677418" cy="6332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8632" y="1708404"/>
              <a:ext cx="2884170" cy="6332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1040" y="1708404"/>
              <a:ext cx="538721" cy="6332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8011" y="1708404"/>
              <a:ext cx="1098041" cy="6332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2015" y="1708404"/>
              <a:ext cx="677417" cy="6332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35396" y="1708404"/>
              <a:ext cx="1678686" cy="6332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4616" y="1708404"/>
              <a:ext cx="1328166" cy="6332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40268" y="1708404"/>
              <a:ext cx="842009" cy="6332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7095" y="2077212"/>
              <a:ext cx="1093470" cy="6332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8052" y="2077212"/>
              <a:ext cx="1427225" cy="6332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01239" y="2077212"/>
              <a:ext cx="770382" cy="6332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9860" y="2077212"/>
              <a:ext cx="1760982" cy="6332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49852" y="2077212"/>
              <a:ext cx="1283970" cy="6332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2059" y="2077212"/>
              <a:ext cx="538721" cy="6332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09032" y="2077212"/>
              <a:ext cx="939546" cy="6332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46064" y="2077212"/>
              <a:ext cx="1655826" cy="6332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97852" y="2077212"/>
              <a:ext cx="1419605" cy="6332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14943" y="2077212"/>
              <a:ext cx="768857" cy="6332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5796" y="2446020"/>
              <a:ext cx="1600962" cy="6332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14244" y="2446020"/>
              <a:ext cx="1140713" cy="63322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3195" y="2446020"/>
              <a:ext cx="538721" cy="6332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30167" y="2446020"/>
              <a:ext cx="1419606" cy="6332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47259" y="2446020"/>
              <a:ext cx="768858" cy="6332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34355" y="2446020"/>
              <a:ext cx="1283970" cy="6332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15811" y="2446020"/>
              <a:ext cx="1140714" cy="6332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54011" y="2446020"/>
              <a:ext cx="614933" cy="6332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87183" y="2446020"/>
              <a:ext cx="710946" cy="63322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16368" y="2446020"/>
              <a:ext cx="459485" cy="633222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610868" y="3436620"/>
            <a:ext cx="9057640" cy="633730"/>
            <a:chOff x="86868" y="3436620"/>
            <a:chExt cx="9057640" cy="633730"/>
          </a:xfrm>
        </p:grpSpPr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868" y="3436620"/>
              <a:ext cx="1110234" cy="63322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5340" y="3436620"/>
              <a:ext cx="662178" cy="63322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3479" y="3436620"/>
              <a:ext cx="677418" cy="63322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46859" y="3436620"/>
              <a:ext cx="1882902" cy="63322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28772" y="3436620"/>
              <a:ext cx="959358" cy="63322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85615" y="3436620"/>
              <a:ext cx="1468374" cy="63322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953000" y="3436620"/>
              <a:ext cx="2198370" cy="63322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769608" y="3436620"/>
              <a:ext cx="2374392" cy="633221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778609" y="1750593"/>
            <a:ext cx="8700770" cy="215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305" marR="141605" indent="-1905" algn="ctr">
              <a:lnSpc>
                <a:spcPct val="11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Най-често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абстрактни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модели,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които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използват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масово и в 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други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области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човешкото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знание,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като например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алгебра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на  реалните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числа,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алгебра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целите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числа и</a:t>
            </a:r>
            <a:r>
              <a:rPr sz="220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т.н.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050">
              <a:solidFill>
                <a:prstClr val="black"/>
              </a:solidFill>
              <a:latin typeface="Arial"/>
              <a:cs typeface="Arial"/>
            </a:endParaRPr>
          </a:p>
          <a:p>
            <a:pPr algn="ctr"/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В ЕП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те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реализират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чрез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прости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(примитивни) </a:t>
            </a:r>
            <a:r>
              <a:rPr sz="2200" b="1" i="1" spc="-15" dirty="0">
                <a:solidFill>
                  <a:srgbClr val="FFFFFF"/>
                </a:solidFill>
                <a:latin typeface="Arial"/>
                <a:cs typeface="Arial"/>
              </a:rPr>
              <a:t>типове</a:t>
            </a:r>
            <a:r>
              <a:rPr sz="2200" b="1" i="1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данни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67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46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7524" y="74676"/>
            <a:ext cx="7814309" cy="969010"/>
            <a:chOff x="763523" y="74676"/>
            <a:chExt cx="7814309" cy="969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3" y="74676"/>
              <a:ext cx="6692646" cy="9685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6288" y="74676"/>
              <a:ext cx="1701546" cy="96850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9391" y="182067"/>
            <a:ext cx="72612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/>
              <a:t>ПРОСТИ </a:t>
            </a:r>
            <a:r>
              <a:rPr sz="3400" spc="-10" dirty="0"/>
              <a:t>ТИПОВЕ </a:t>
            </a:r>
            <a:r>
              <a:rPr sz="3400" spc="-5" dirty="0"/>
              <a:t>ДАННИ В</a:t>
            </a:r>
            <a:r>
              <a:rPr sz="3400" spc="-10" dirty="0"/>
              <a:t> ЕП</a:t>
            </a:r>
            <a:endParaRPr sz="3400"/>
          </a:p>
        </p:txBody>
      </p:sp>
      <p:grpSp>
        <p:nvGrpSpPr>
          <p:cNvPr id="6" name="object 6"/>
          <p:cNvGrpSpPr/>
          <p:nvPr/>
        </p:nvGrpSpPr>
        <p:grpSpPr>
          <a:xfrm>
            <a:off x="1524000" y="870204"/>
            <a:ext cx="9144000" cy="3656965"/>
            <a:chOff x="0" y="870203"/>
            <a:chExt cx="9144000" cy="36569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3063"/>
              <a:ext cx="380250" cy="5935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07" y="870203"/>
              <a:ext cx="2251710" cy="6332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0155" y="870203"/>
              <a:ext cx="459486" cy="6332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2660" y="870203"/>
              <a:ext cx="1814322" cy="6332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0000" y="870203"/>
              <a:ext cx="1274826" cy="6332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7844" y="870203"/>
              <a:ext cx="474713" cy="6332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0808" y="870203"/>
              <a:ext cx="1189482" cy="6332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3308" y="870203"/>
              <a:ext cx="927354" cy="6332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83680" y="870203"/>
              <a:ext cx="1050798" cy="6332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52716" y="870203"/>
              <a:ext cx="474713" cy="6332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1983" y="870203"/>
              <a:ext cx="677418" cy="6332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32419" y="870203"/>
              <a:ext cx="1211579" cy="6332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91956" y="870203"/>
              <a:ext cx="352043" cy="6332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207" y="1239011"/>
              <a:ext cx="1117854" cy="6332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5547" y="1239011"/>
              <a:ext cx="1690877" cy="6332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43911" y="1239011"/>
              <a:ext cx="677418" cy="6332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17292" y="1239011"/>
              <a:ext cx="1660398" cy="6332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5176" y="1239011"/>
              <a:ext cx="474713" cy="6332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68140" y="1239011"/>
              <a:ext cx="1623822" cy="6332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10200" y="1239011"/>
              <a:ext cx="474713" cy="6332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30679"/>
              <a:ext cx="380250" cy="59359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207" y="1607819"/>
              <a:ext cx="1424178" cy="6332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3396" y="1607819"/>
              <a:ext cx="1379981" cy="63322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40864" y="1607819"/>
              <a:ext cx="1355598" cy="6332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93947" y="1607819"/>
              <a:ext cx="758189" cy="6332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49623" y="1607819"/>
              <a:ext cx="706374" cy="6332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50435" y="1607819"/>
              <a:ext cx="2117598" cy="6332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6271" y="1607819"/>
              <a:ext cx="459486" cy="6332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2336" y="2008619"/>
              <a:ext cx="395478" cy="51283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0268" y="1985771"/>
              <a:ext cx="467118" cy="5509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4380" y="1985771"/>
              <a:ext cx="1511045" cy="5509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34767" y="1985771"/>
              <a:ext cx="587501" cy="5509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91611" y="1985771"/>
              <a:ext cx="1797558" cy="55092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58511" y="1985771"/>
              <a:ext cx="816101" cy="55092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43955" y="1985771"/>
              <a:ext cx="1902713" cy="5509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716011" y="1985771"/>
              <a:ext cx="413766" cy="55092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96783" y="1985771"/>
              <a:ext cx="1347215" cy="5509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27007" y="1985771"/>
              <a:ext cx="316992" cy="5509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0268" y="2304287"/>
              <a:ext cx="2042922" cy="5509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30195" y="2304287"/>
              <a:ext cx="415277" cy="55092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12492" y="2304287"/>
              <a:ext cx="1747266" cy="55092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26764" y="2304287"/>
              <a:ext cx="413765" cy="5509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82796" y="2304287"/>
              <a:ext cx="1265681" cy="55092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90744" y="2304287"/>
              <a:ext cx="460997" cy="5509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94020" y="2304287"/>
              <a:ext cx="665226" cy="5509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01511" y="2304287"/>
              <a:ext cx="467118" cy="55092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10884" y="2304287"/>
              <a:ext cx="1791462" cy="5509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769352" y="2304287"/>
              <a:ext cx="400050" cy="55092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011668" y="2304287"/>
              <a:ext cx="1132331" cy="55092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825483" y="2304287"/>
              <a:ext cx="318516" cy="5509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20268" y="2622803"/>
              <a:ext cx="1415033" cy="5509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02307" y="2622803"/>
              <a:ext cx="400050" cy="5509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40992" y="2622803"/>
              <a:ext cx="1451609" cy="5509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31235" y="2622803"/>
              <a:ext cx="467118" cy="5509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232404" y="2622803"/>
              <a:ext cx="415277" cy="5509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314700" y="2622803"/>
              <a:ext cx="400050" cy="55092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381755" y="2622803"/>
              <a:ext cx="465569" cy="55092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514344" y="2622803"/>
              <a:ext cx="400050" cy="5509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2336" y="3026663"/>
              <a:ext cx="395478" cy="51282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20268" y="3003803"/>
              <a:ext cx="1847850" cy="5509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203704" y="3003803"/>
              <a:ext cx="694182" cy="5509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633472" y="3003803"/>
              <a:ext cx="2062733" cy="5509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34840" y="3003803"/>
              <a:ext cx="413765" cy="55092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515611" y="3003803"/>
              <a:ext cx="732282" cy="55092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914900" y="3003803"/>
              <a:ext cx="1465326" cy="55092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117335" y="3003803"/>
              <a:ext cx="1346454" cy="5509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130795" y="3003803"/>
              <a:ext cx="471690" cy="55092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269480" y="3003803"/>
              <a:ext cx="831342" cy="55092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37931" y="3003803"/>
              <a:ext cx="950214" cy="55092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20268" y="3322319"/>
              <a:ext cx="1853945" cy="55092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215895" y="3322319"/>
              <a:ext cx="925830" cy="55092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78835" y="3322319"/>
              <a:ext cx="753617" cy="55092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368040" y="3322319"/>
              <a:ext cx="607313" cy="55092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710940" y="3322319"/>
              <a:ext cx="1474469" cy="55092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924044" y="3322319"/>
              <a:ext cx="846581" cy="55092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507735" y="3322319"/>
              <a:ext cx="1480565" cy="55092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728459" y="3322319"/>
              <a:ext cx="1101090" cy="55092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96556" y="3322319"/>
              <a:ext cx="413766" cy="55092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1983"/>
              <a:ext cx="380250" cy="59359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40207" y="3659124"/>
              <a:ext cx="2106930" cy="63322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019300" y="3659124"/>
              <a:ext cx="660654" cy="63322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52116" y="3659124"/>
              <a:ext cx="1113282" cy="63322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337559" y="3659124"/>
              <a:ext cx="816101" cy="63322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25823" y="3659124"/>
              <a:ext cx="538721" cy="63322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36720" y="3659124"/>
              <a:ext cx="1104138" cy="63322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113020" y="3659124"/>
              <a:ext cx="700277" cy="63322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585459" y="3659124"/>
              <a:ext cx="677417" cy="63322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036564" y="3659124"/>
              <a:ext cx="1407414" cy="63322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217664" y="3659124"/>
              <a:ext cx="1575053" cy="63322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564880" y="3659124"/>
              <a:ext cx="579119" cy="63322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40207" y="3893819"/>
              <a:ext cx="1294638" cy="63322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32332" y="3893819"/>
              <a:ext cx="1265682" cy="63322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097023" y="3893819"/>
              <a:ext cx="700277" cy="63322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93264" y="3893819"/>
              <a:ext cx="2122169" cy="633221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671" y="3893819"/>
              <a:ext cx="459486" cy="633221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1602739" y="912012"/>
            <a:ext cx="8986520" cy="341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350" indent="-228600" algn="just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Определение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200" i="1" spc="-5" dirty="0">
                <a:solidFill>
                  <a:srgbClr val="ABDAFB"/>
                </a:solidFill>
                <a:latin typeface="Arial"/>
                <a:cs typeface="Arial"/>
              </a:rPr>
              <a:t>Простите </a:t>
            </a:r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типове (</a:t>
            </a:r>
            <a:r>
              <a:rPr sz="2200" i="1" spc="-5" dirty="0">
                <a:solidFill>
                  <a:srgbClr val="ABDAFB"/>
                </a:solidFill>
                <a:latin typeface="Arial"/>
                <a:cs typeface="Arial"/>
              </a:rPr>
              <a:t>simple </a:t>
            </a:r>
            <a:r>
              <a:rPr sz="2200" i="1" dirty="0">
                <a:solidFill>
                  <a:srgbClr val="ABDAFB"/>
                </a:solidFill>
                <a:latin typeface="Arial"/>
                <a:cs typeface="Arial"/>
              </a:rPr>
              <a:t>data types</a:t>
            </a:r>
            <a:r>
              <a:rPr sz="2200" dirty="0">
                <a:solidFill>
                  <a:srgbClr val="ABDAFB"/>
                </a:solidFill>
                <a:latin typeface="Arial"/>
                <a:cs typeface="Arial"/>
              </a:rPr>
              <a:t>) са </a:t>
            </a: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такива,  </a:t>
            </a:r>
            <a:r>
              <a:rPr sz="2200" spc="-15" dirty="0">
                <a:solidFill>
                  <a:srgbClr val="ABDAFB"/>
                </a:solidFill>
                <a:latin typeface="Arial"/>
                <a:cs typeface="Arial"/>
              </a:rPr>
              <a:t>чийто </a:t>
            </a: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стойности </a:t>
            </a:r>
            <a:r>
              <a:rPr sz="2200" dirty="0">
                <a:solidFill>
                  <a:srgbClr val="ABDAFB"/>
                </a:solidFill>
                <a:latin typeface="Arial"/>
                <a:cs typeface="Arial"/>
              </a:rPr>
              <a:t>са </a:t>
            </a:r>
            <a:r>
              <a:rPr sz="2200" spc="-25" dirty="0">
                <a:solidFill>
                  <a:srgbClr val="ABDAFB"/>
                </a:solidFill>
                <a:latin typeface="Arial"/>
                <a:cs typeface="Arial"/>
              </a:rPr>
              <a:t>неделими</a:t>
            </a:r>
            <a:r>
              <a:rPr sz="2200" spc="7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(атомарни)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 algn="just">
              <a:spcBef>
                <a:spcPts val="26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Видове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според 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начина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им 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20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дефиниране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lvl="1" indent="-228600" algn="just">
              <a:lnSpc>
                <a:spcPct val="110000"/>
              </a:lnSpc>
              <a:spcBef>
                <a:spcPts val="35"/>
              </a:spcBef>
              <a:buFontTx/>
              <a:buChar char="•"/>
              <a:tabLst>
                <a:tab pos="698500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обикновено са реализирани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като </a:t>
            </a:r>
            <a:r>
              <a:rPr sz="1900" b="1" i="1" spc="-5" dirty="0">
                <a:solidFill>
                  <a:srgbClr val="FFFFFF"/>
                </a:solidFill>
                <a:latin typeface="Arial"/>
                <a:cs typeface="Arial"/>
              </a:rPr>
              <a:t>стандартни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(вградени, 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предварително-дефинирани) </a:t>
            </a:r>
            <a:r>
              <a:rPr sz="1900" b="1" i="1" spc="-15" dirty="0">
                <a:solidFill>
                  <a:srgbClr val="FFFFFF"/>
                </a:solidFill>
                <a:latin typeface="Arial"/>
                <a:cs typeface="Arial"/>
              </a:rPr>
              <a:t>типове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ЕП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целочислени,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реални, 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символни,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логически и</a:t>
            </a:r>
            <a:r>
              <a:rPr sz="19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т.н.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444500" lvl="1" indent="-228600" algn="just">
              <a:lnSpc>
                <a:spcPct val="110000"/>
              </a:lnSpc>
              <a:spcBef>
                <a:spcPts val="495"/>
              </a:spcBef>
              <a:buFont typeface="Arial"/>
              <a:buChar char="•"/>
              <a:tabLst>
                <a:tab pos="698500" algn="l"/>
              </a:tabLst>
            </a:pPr>
            <a:r>
              <a:rPr sz="1900" b="1" i="1" dirty="0">
                <a:solidFill>
                  <a:srgbClr val="FFFFFF"/>
                </a:solidFill>
                <a:latin typeface="Arial"/>
                <a:cs typeface="Arial"/>
              </a:rPr>
              <a:t>дефинирани </a:t>
            </a:r>
            <a:r>
              <a:rPr sz="1900" b="1" i="1" spc="-5" dirty="0">
                <a:solidFill>
                  <a:srgbClr val="FFFFFF"/>
                </a:solidFill>
                <a:latin typeface="Arial"/>
                <a:cs typeface="Arial"/>
              </a:rPr>
              <a:t>от потребителя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(ЕП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предлагат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средства, чрез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които 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потребителят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може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сам да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дефинира свои собствени</a:t>
            </a:r>
            <a:r>
              <a:rPr sz="1900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типове)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 algn="just">
              <a:lnSpc>
                <a:spcPct val="70000"/>
              </a:lnSpc>
              <a:spcBef>
                <a:spcPts val="123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Константите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прост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тип –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задават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директно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по 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начина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близък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до</a:t>
            </a:r>
            <a:r>
              <a:rPr sz="2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общоприетия: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2374391" y="4297693"/>
            <a:ext cx="7303770" cy="898525"/>
            <a:chOff x="850391" y="4297692"/>
            <a:chExt cx="7303770" cy="898525"/>
          </a:xfrm>
        </p:grpSpPr>
        <p:pic>
          <p:nvPicPr>
            <p:cNvPr id="104" name="object 10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850391" y="4319028"/>
              <a:ext cx="764285" cy="54786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350263" y="4297692"/>
              <a:ext cx="410705" cy="54786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431036" y="4297692"/>
              <a:ext cx="1783842" cy="54786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884931" y="4297692"/>
              <a:ext cx="410705" cy="54786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07991" y="4319028"/>
              <a:ext cx="474713" cy="54786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652771" y="4319028"/>
              <a:ext cx="474713" cy="54786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797551" y="4319028"/>
              <a:ext cx="474713" cy="54786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942332" y="4319028"/>
              <a:ext cx="619506" cy="54786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297424" y="4297692"/>
              <a:ext cx="738377" cy="54786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774436" y="4319028"/>
              <a:ext cx="474713" cy="54786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919215" y="4319028"/>
              <a:ext cx="474713" cy="54786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063995" y="4319028"/>
              <a:ext cx="619505" cy="54786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353556" y="4319028"/>
              <a:ext cx="474713" cy="54786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498336" y="4319028"/>
              <a:ext cx="474713" cy="54786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643115" y="4319028"/>
              <a:ext cx="474713" cy="54786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853427" y="4297692"/>
              <a:ext cx="410705" cy="54786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934200" y="4297692"/>
              <a:ext cx="1139190" cy="54786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743444" y="4297692"/>
              <a:ext cx="410705" cy="54786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50391" y="4648212"/>
              <a:ext cx="909066" cy="54786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495043" y="4626876"/>
              <a:ext cx="464057" cy="54786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696211" y="4648212"/>
              <a:ext cx="1053846" cy="54786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485643" y="4626876"/>
              <a:ext cx="410705" cy="54786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566415" y="4626876"/>
              <a:ext cx="1448561" cy="54786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685031" y="4626876"/>
              <a:ext cx="410705" cy="547865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2517445" y="4322684"/>
            <a:ext cx="2940685" cy="6851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spcBef>
                <a:spcPts val="41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102</a:t>
            </a:r>
            <a:r>
              <a:rPr sz="1900" spc="-6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(целочислена)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31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true</a:t>
            </a:r>
            <a:r>
              <a:rPr sz="1900" spc="-6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false</a:t>
            </a:r>
            <a:r>
              <a:rPr sz="1900" spc="-6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(логически)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6031992" y="4626877"/>
            <a:ext cx="3808095" cy="569595"/>
            <a:chOff x="4507991" y="4626876"/>
            <a:chExt cx="3808095" cy="569595"/>
          </a:xfrm>
        </p:grpSpPr>
        <p:pic>
          <p:nvPicPr>
            <p:cNvPr id="130" name="object 13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507991" y="4648212"/>
              <a:ext cx="764286" cy="54786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085587" y="4648212"/>
              <a:ext cx="764286" cy="54786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663183" y="4648212"/>
              <a:ext cx="474713" cy="54786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807963" y="4648212"/>
              <a:ext cx="474713" cy="54786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952743" y="4648212"/>
              <a:ext cx="474713" cy="54786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242303" y="4648212"/>
              <a:ext cx="764285" cy="547865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742175" y="4626876"/>
              <a:ext cx="410705" cy="54786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822947" y="4626876"/>
              <a:ext cx="1411986" cy="54786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904988" y="4626876"/>
              <a:ext cx="410705" cy="547865"/>
            </a:xfrm>
            <a:prstGeom prst="rect">
              <a:avLst/>
            </a:prstGeom>
          </p:spPr>
        </p:pic>
      </p:grpSp>
      <p:sp>
        <p:nvSpPr>
          <p:cNvPr id="139" name="object 139"/>
          <p:cNvSpPr txBox="1"/>
          <p:nvPr/>
        </p:nvSpPr>
        <p:spPr>
          <a:xfrm>
            <a:off x="6175629" y="4322684"/>
            <a:ext cx="3503295" cy="6851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spcBef>
                <a:spcPts val="41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-2.16</a:t>
            </a:r>
            <a:r>
              <a:rPr sz="1900" spc="-6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или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0.01Е-3</a:t>
            </a:r>
            <a:r>
              <a:rPr sz="1900" spc="-6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(реални)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31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'a’ 'z’ '%’ 'я'</a:t>
            </a:r>
            <a:r>
              <a:rPr sz="1900" spc="-6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(символни)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1524000" y="4931664"/>
            <a:ext cx="9144000" cy="1671320"/>
            <a:chOff x="0" y="4931664"/>
            <a:chExt cx="9144000" cy="1671320"/>
          </a:xfrm>
        </p:grpSpPr>
        <p:pic>
          <p:nvPicPr>
            <p:cNvPr id="141" name="object 1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954524"/>
              <a:ext cx="380250" cy="593597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207" y="4931664"/>
              <a:ext cx="1424178" cy="63322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3396" y="4931664"/>
              <a:ext cx="1379981" cy="63322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340864" y="4931664"/>
              <a:ext cx="1850898" cy="63322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95344" y="4931664"/>
              <a:ext cx="758189" cy="633222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351020" y="4931664"/>
              <a:ext cx="537210" cy="63322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573523" y="4931664"/>
              <a:ext cx="1808226" cy="633222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076188" y="4931664"/>
              <a:ext cx="537210" cy="633222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310884" y="4931664"/>
              <a:ext cx="1582673" cy="63322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63068" y="5294376"/>
              <a:ext cx="2242566" cy="63322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104644" y="5294376"/>
              <a:ext cx="1271778" cy="63322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075432" y="5294376"/>
              <a:ext cx="677418" cy="633222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447288" y="5294376"/>
              <a:ext cx="1416558" cy="633222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482084" y="5294376"/>
              <a:ext cx="531113" cy="63322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631435" y="5294376"/>
              <a:ext cx="592074" cy="633222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841747" y="5294376"/>
              <a:ext cx="659129" cy="633222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198364" y="5294376"/>
              <a:ext cx="1244346" cy="63322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141720" y="5294376"/>
              <a:ext cx="1585722" cy="633222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423404" y="5294376"/>
              <a:ext cx="688085" cy="633222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7808976" y="5294376"/>
              <a:ext cx="962405" cy="633222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8389619" y="5294376"/>
              <a:ext cx="538721" cy="633222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8546592" y="5294376"/>
              <a:ext cx="597407" cy="633222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112519" y="5529072"/>
              <a:ext cx="1971294" cy="633222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781300" y="5529072"/>
              <a:ext cx="729234" cy="633222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06495" y="5529072"/>
              <a:ext cx="677418" cy="633222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579876" y="5529072"/>
              <a:ext cx="1306829" cy="633222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582667" y="5529072"/>
              <a:ext cx="659129" cy="63322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939284" y="5529072"/>
              <a:ext cx="1434846" cy="63322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071615" y="5529072"/>
              <a:ext cx="768858" cy="633222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6458711" y="5529072"/>
              <a:ext cx="1820417" cy="63322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66344" y="5969508"/>
              <a:ext cx="660654" cy="633222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822960" y="5966460"/>
              <a:ext cx="797814" cy="633222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318260" y="5966460"/>
              <a:ext cx="764285" cy="63322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780032" y="5966460"/>
              <a:ext cx="1146809" cy="633222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624327" y="5966460"/>
              <a:ext cx="1853946" cy="63322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175759" y="5966460"/>
              <a:ext cx="1024889" cy="633222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4896611" y="5966460"/>
              <a:ext cx="1869186" cy="633222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463284" y="5966460"/>
              <a:ext cx="1267206" cy="633222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426452" y="5966460"/>
              <a:ext cx="1271777" cy="633222"/>
            </a:xfrm>
            <a:prstGeom prst="rect">
              <a:avLst/>
            </a:prstGeom>
          </p:spPr>
        </p:pic>
      </p:grpSp>
      <p:sp>
        <p:nvSpPr>
          <p:cNvPr id="180" name="object 180"/>
          <p:cNvSpPr txBox="1"/>
          <p:nvPr/>
        </p:nvSpPr>
        <p:spPr>
          <a:xfrm>
            <a:off x="1602740" y="4980635"/>
            <a:ext cx="8961755" cy="142367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0665" marR="5080" indent="-240665">
              <a:lnSpc>
                <a:spcPts val="2860"/>
              </a:lnSpc>
              <a:spcBef>
                <a:spcPts val="2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Видове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според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природата им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i="1" spc="-20" dirty="0">
                <a:solidFill>
                  <a:srgbClr val="FFFFFF"/>
                </a:solidFill>
                <a:latin typeface="Arial"/>
                <a:cs typeface="Arial"/>
              </a:rPr>
              <a:t>посочващи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200" i="1" spc="-5" dirty="0">
                <a:solidFill>
                  <a:srgbClr val="FFFFFF"/>
                </a:solidFill>
                <a:latin typeface="Arial"/>
                <a:cs typeface="Arial"/>
              </a:rPr>
              <a:t>скаларни  </a:t>
            </a:r>
            <a:r>
              <a:rPr sz="2200" i="1" spc="-20" dirty="0">
                <a:solidFill>
                  <a:srgbClr val="ABDAFB"/>
                </a:solidFill>
                <a:latin typeface="Arial"/>
                <a:cs typeface="Arial"/>
              </a:rPr>
              <a:t>Посочващите </a:t>
            </a: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типове </a:t>
            </a:r>
            <a:r>
              <a:rPr sz="2200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2200" spc="-25" dirty="0">
                <a:solidFill>
                  <a:srgbClr val="ABDAFB"/>
                </a:solidFill>
                <a:latin typeface="Arial"/>
                <a:cs typeface="Arial"/>
              </a:rPr>
              <a:t>отличават </a:t>
            </a:r>
            <a:r>
              <a:rPr sz="2200" spc="-30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всички останали </a:t>
            </a:r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по </a:t>
            </a:r>
            <a:r>
              <a:rPr sz="2200" spc="-15" dirty="0">
                <a:solidFill>
                  <a:srgbClr val="ABDAFB"/>
                </a:solidFill>
                <a:latin typeface="Arial"/>
                <a:cs typeface="Arial"/>
              </a:rPr>
              <a:t>това,</a:t>
            </a:r>
            <a:r>
              <a:rPr sz="2200" spc="30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че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1213485">
              <a:lnSpc>
                <a:spcPts val="1710"/>
              </a:lnSpc>
            </a:pP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стойностите </a:t>
            </a:r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им са адреси </a:t>
            </a:r>
            <a:r>
              <a:rPr sz="2200" spc="-30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200" spc="-20" dirty="0">
                <a:solidFill>
                  <a:srgbClr val="ABDAFB"/>
                </a:solidFill>
                <a:latin typeface="Arial"/>
                <a:cs typeface="Arial"/>
              </a:rPr>
              <a:t>паметта </a:t>
            </a:r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на</a:t>
            </a:r>
            <a:r>
              <a:rPr sz="2200" spc="12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ABDAFB"/>
                </a:solidFill>
                <a:latin typeface="Arial"/>
                <a:cs typeface="Arial"/>
              </a:rPr>
              <a:t>компютъра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567055">
              <a:spcBef>
                <a:spcPts val="810"/>
              </a:spcBef>
            </a:pPr>
            <a:r>
              <a:rPr sz="2200" spc="-5" dirty="0">
                <a:solidFill>
                  <a:srgbClr val="FFFFFF"/>
                </a:solidFill>
                <a:latin typeface="Webdings"/>
                <a:cs typeface="Webdings"/>
              </a:rPr>
              <a:t>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Тук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ще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бъдат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разгледани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само скаларните прости</a:t>
            </a:r>
            <a:r>
              <a:rPr sz="2200" spc="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типове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1" name="object 1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68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565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3457" y="1"/>
            <a:ext cx="8924925" cy="1209675"/>
            <a:chOff x="219456" y="0"/>
            <a:chExt cx="8924925" cy="1209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56" y="0"/>
              <a:ext cx="4812030" cy="7840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4484" y="0"/>
              <a:ext cx="4184141" cy="784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7512" y="0"/>
              <a:ext cx="856486" cy="7840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4884" y="324611"/>
              <a:ext cx="1137665" cy="8846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12247" y="17475"/>
            <a:ext cx="11602720" cy="9098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535"/>
              </a:lnSpc>
              <a:spcBef>
                <a:spcPts val="95"/>
              </a:spcBef>
            </a:pPr>
            <a:r>
              <a:rPr sz="3100" spc="-5" dirty="0"/>
              <a:t>ПРОСТИ СКАЛАРНИ ТИПОВЕ </a:t>
            </a:r>
            <a:r>
              <a:rPr sz="3100" spc="-10" dirty="0"/>
              <a:t>ДАННИ</a:t>
            </a:r>
            <a:r>
              <a:rPr sz="3100" spc="-5" dirty="0"/>
              <a:t> В</a:t>
            </a:r>
            <a:endParaRPr sz="3100"/>
          </a:p>
          <a:p>
            <a:pPr marR="126364" algn="ctr">
              <a:lnSpc>
                <a:spcPts val="3535"/>
              </a:lnSpc>
            </a:pPr>
            <a:r>
              <a:rPr sz="3100" spc="-5" dirty="0"/>
              <a:t>ЕП</a:t>
            </a:r>
            <a:endParaRPr sz="3100"/>
          </a:p>
        </p:txBody>
      </p:sp>
      <p:grpSp>
        <p:nvGrpSpPr>
          <p:cNvPr id="8" name="object 8"/>
          <p:cNvGrpSpPr/>
          <p:nvPr/>
        </p:nvGrpSpPr>
        <p:grpSpPr>
          <a:xfrm>
            <a:off x="1524000" y="946404"/>
            <a:ext cx="9144000" cy="1370965"/>
            <a:chOff x="0" y="946403"/>
            <a:chExt cx="9144000" cy="137096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9263"/>
              <a:ext cx="380250" cy="5935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07" y="946403"/>
              <a:ext cx="2250186" cy="6332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9404" y="946403"/>
              <a:ext cx="537209" cy="6332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2576" y="946403"/>
              <a:ext cx="1613153" cy="6332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4740" y="946403"/>
              <a:ext cx="1443989" cy="6332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77740" y="946403"/>
              <a:ext cx="1535430" cy="6332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38071"/>
              <a:ext cx="380250" cy="5935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207" y="1315211"/>
              <a:ext cx="1643633" cy="6332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0763" y="1315211"/>
              <a:ext cx="785622" cy="6332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81783" y="1315211"/>
              <a:ext cx="1550670" cy="6332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0692" y="1315211"/>
              <a:ext cx="459485" cy="6332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65576" y="1315211"/>
              <a:ext cx="1408938" cy="6332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29911" y="1315211"/>
              <a:ext cx="659129" cy="6332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44440" y="1315211"/>
              <a:ext cx="1035558" cy="6332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35396" y="1315211"/>
              <a:ext cx="537210" cy="6332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29528" y="1315211"/>
              <a:ext cx="1390650" cy="6332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75576" y="1315211"/>
              <a:ext cx="538721" cy="6332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1231" y="1315211"/>
              <a:ext cx="1572767" cy="6332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207" y="1684019"/>
              <a:ext cx="1113282" cy="6332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975" y="1684019"/>
              <a:ext cx="1535430" cy="6332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83892" y="1684019"/>
              <a:ext cx="1067561" cy="63322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48939" y="1684019"/>
              <a:ext cx="700277" cy="6332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45179" y="1684019"/>
              <a:ext cx="677418" cy="6332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18559" y="1684019"/>
              <a:ext cx="1256538" cy="6332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72584" y="1684019"/>
              <a:ext cx="521982" cy="6332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90515" y="1684019"/>
              <a:ext cx="1003553" cy="6332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90032" y="1684019"/>
              <a:ext cx="1143762" cy="6332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52032" y="1684019"/>
              <a:ext cx="459486" cy="633222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1524000" y="2421635"/>
            <a:ext cx="9144000" cy="3636010"/>
            <a:chOff x="0" y="2421635"/>
            <a:chExt cx="9144000" cy="3636010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444495"/>
              <a:ext cx="380250" cy="59359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0207" y="2421635"/>
              <a:ext cx="2081022" cy="63322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17192" y="2421635"/>
              <a:ext cx="474713" cy="6332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10155" y="2421635"/>
              <a:ext cx="1128521" cy="63322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56916" y="2421635"/>
              <a:ext cx="474713" cy="63322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27604" y="2421635"/>
              <a:ext cx="1271778" cy="63322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98391" y="2421635"/>
              <a:ext cx="1006601" cy="63322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00955" y="2421635"/>
              <a:ext cx="845058" cy="6332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145023" y="2421635"/>
              <a:ext cx="1443990" cy="63322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86500" y="2421635"/>
              <a:ext cx="1546098" cy="63322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50835" y="2421635"/>
              <a:ext cx="459485" cy="63322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2336" y="2884919"/>
              <a:ext cx="395478" cy="512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0268" y="2862071"/>
              <a:ext cx="1709166" cy="5509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84832" y="2862071"/>
              <a:ext cx="633221" cy="5509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73451" y="2862071"/>
              <a:ext cx="587501" cy="55092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817876" y="2862071"/>
              <a:ext cx="1111758" cy="5509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685032" y="2862071"/>
              <a:ext cx="1552193" cy="55092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992623" y="2862071"/>
              <a:ext cx="468629" cy="55092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16652" y="2862071"/>
              <a:ext cx="1992629" cy="5509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964680" y="2862071"/>
              <a:ext cx="913637" cy="5509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633716" y="2862071"/>
              <a:ext cx="1510283" cy="5509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20268" y="3180587"/>
              <a:ext cx="1605533" cy="5509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64435" y="3180587"/>
              <a:ext cx="427481" cy="5509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058923" y="3180587"/>
              <a:ext cx="400050" cy="5509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125979" y="3180587"/>
              <a:ext cx="467118" cy="55092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60092" y="3180587"/>
              <a:ext cx="400050" cy="55092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395727" y="3180587"/>
              <a:ext cx="954786" cy="5509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084576" y="3180587"/>
              <a:ext cx="619505" cy="55092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39667" y="3180587"/>
              <a:ext cx="1693926" cy="5509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873752" y="3180587"/>
              <a:ext cx="898398" cy="5509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09259" y="3180587"/>
              <a:ext cx="1415034" cy="5509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2336" y="3585971"/>
              <a:ext cx="395478" cy="5128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20268" y="3563111"/>
              <a:ext cx="1053845" cy="55092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40763" y="3563111"/>
              <a:ext cx="1710689" cy="55092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18104" y="3563111"/>
              <a:ext cx="633221" cy="5509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619500" y="3563111"/>
              <a:ext cx="467118" cy="55092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953255" y="3563111"/>
              <a:ext cx="1674114" cy="55092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494020" y="3563111"/>
              <a:ext cx="1050798" cy="55092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411467" y="3563111"/>
              <a:ext cx="1273302" cy="55092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551419" y="3563111"/>
              <a:ext cx="413766" cy="55092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632192" y="3563111"/>
              <a:ext cx="578357" cy="55092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077200" y="3563111"/>
              <a:ext cx="694181" cy="55092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638031" y="3563111"/>
              <a:ext cx="505968" cy="55092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20268" y="3881627"/>
              <a:ext cx="1669542" cy="55092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029967" y="3881627"/>
              <a:ext cx="1076706" cy="55092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843783" y="3881627"/>
              <a:ext cx="1405890" cy="55092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988308" y="3881627"/>
              <a:ext cx="576834" cy="55092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302252" y="3881627"/>
              <a:ext cx="1517141" cy="55092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559552" y="3881627"/>
              <a:ext cx="540258" cy="55092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833871" y="3881627"/>
              <a:ext cx="540258" cy="55092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108191" y="3881627"/>
              <a:ext cx="473202" cy="55092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315455" y="3881627"/>
              <a:ext cx="540257" cy="55092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591300" y="3881627"/>
              <a:ext cx="467118" cy="55092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792468" y="3881627"/>
              <a:ext cx="415277" cy="55092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874764" y="3881627"/>
              <a:ext cx="400050" cy="55092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941819" y="3881627"/>
              <a:ext cx="465569" cy="55092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074407" y="3881627"/>
              <a:ext cx="400050" cy="55092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141464" y="3881627"/>
              <a:ext cx="413766" cy="55092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340351"/>
              <a:ext cx="380250" cy="59359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40207" y="4317491"/>
              <a:ext cx="2113026" cy="63322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71472" y="4317491"/>
              <a:ext cx="459486" cy="63322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135123" y="4317491"/>
              <a:ext cx="1227581" cy="63322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166872" y="4317491"/>
              <a:ext cx="1878329" cy="63322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849367" y="4317491"/>
              <a:ext cx="1273302" cy="63322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28359" y="4317491"/>
              <a:ext cx="700278" cy="63322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432803" y="4317491"/>
              <a:ext cx="1747266" cy="63322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984235" y="4317491"/>
              <a:ext cx="1159762" cy="63322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40207" y="4686300"/>
              <a:ext cx="1163574" cy="63322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922019" y="4686300"/>
              <a:ext cx="459486" cy="633222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56716" y="4686300"/>
              <a:ext cx="1215390" cy="63322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147316" y="4686300"/>
              <a:ext cx="1099566" cy="63322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022092" y="4686300"/>
              <a:ext cx="886206" cy="63322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683508" y="4686300"/>
              <a:ext cx="1468374" cy="63322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927091" y="4686300"/>
              <a:ext cx="662177" cy="63322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364479" y="4686300"/>
              <a:ext cx="1102614" cy="63322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2303" y="4686300"/>
              <a:ext cx="700277" cy="63322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17792" y="4686300"/>
              <a:ext cx="677418" cy="63322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170419" y="4686300"/>
              <a:ext cx="1783842" cy="63322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729471" y="4686300"/>
              <a:ext cx="414526" cy="63322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40207" y="5055107"/>
              <a:ext cx="1122426" cy="63322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098803" y="5055107"/>
              <a:ext cx="1590294" cy="63322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525267" y="5055107"/>
              <a:ext cx="816102" cy="633221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179064" y="5055107"/>
              <a:ext cx="1163574" cy="633221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60876" y="5055107"/>
              <a:ext cx="459486" cy="63322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256532" y="5055107"/>
              <a:ext cx="1704593" cy="63322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797296" y="5055107"/>
              <a:ext cx="1299209" cy="633221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714743" y="5055107"/>
              <a:ext cx="537209" cy="63322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088123" y="5055107"/>
              <a:ext cx="852677" cy="633221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559040" y="5055107"/>
              <a:ext cx="537209" cy="63322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714488" y="5055107"/>
              <a:ext cx="459485" cy="633221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010143" y="5055107"/>
              <a:ext cx="573785" cy="633221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8202168" y="5055107"/>
              <a:ext cx="941831" cy="63322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791956" y="5055107"/>
              <a:ext cx="352043" cy="633221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40207" y="5423915"/>
              <a:ext cx="1155954" cy="63322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14400" y="5423915"/>
              <a:ext cx="691134" cy="633222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303019" y="5423915"/>
              <a:ext cx="1194054" cy="63322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115311" y="5423915"/>
              <a:ext cx="459486" cy="63322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270760" y="5423915"/>
              <a:ext cx="1475993" cy="63322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44240" y="5423915"/>
              <a:ext cx="659129" cy="63322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799332" y="5423915"/>
              <a:ext cx="1235202" cy="633222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733544" y="5423915"/>
              <a:ext cx="537210" cy="63322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966715" y="5423915"/>
              <a:ext cx="479285" cy="63322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64252" y="5423915"/>
              <a:ext cx="459486" cy="633222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141976" y="5423915"/>
              <a:ext cx="535686" cy="633222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95900" y="5423915"/>
              <a:ext cx="459486" cy="633222"/>
            </a:xfrm>
            <a:prstGeom prst="rect">
              <a:avLst/>
            </a:prstGeom>
          </p:spPr>
        </p:pic>
      </p:grpSp>
      <p:sp>
        <p:nvSpPr>
          <p:cNvPr id="143" name="object 143"/>
          <p:cNvSpPr txBox="1"/>
          <p:nvPr/>
        </p:nvSpPr>
        <p:spPr>
          <a:xfrm>
            <a:off x="1602739" y="988212"/>
            <a:ext cx="8985250" cy="48729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 algn="just">
              <a:spcBef>
                <a:spcPts val="36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Определение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единична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числова</a:t>
            </a:r>
            <a:r>
              <a:rPr sz="22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стойност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715" indent="-228600" algn="just">
              <a:lnSpc>
                <a:spcPts val="2910"/>
              </a:lnSpc>
              <a:spcBef>
                <a:spcPts val="135"/>
              </a:spcBef>
              <a:buFontTx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Скаларът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(на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латински: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scalaris,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scala –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стълба)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величина, 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чиято стойност може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изрази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едно</a:t>
            </a:r>
            <a:r>
              <a:rPr sz="2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число.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0"/>
              </a:spcBef>
              <a:buClr>
                <a:srgbClr val="FFFFFF"/>
              </a:buClr>
              <a:buFont typeface="Arial"/>
              <a:buChar char="•"/>
            </a:pPr>
            <a:endParaRPr sz="26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 algn="just"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скаларните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200" i="1" dirty="0">
                <a:solidFill>
                  <a:srgbClr val="FFFFFF"/>
                </a:solidFill>
                <a:latin typeface="Arial"/>
                <a:cs typeface="Arial"/>
              </a:rPr>
              <a:t>scalar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типове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имат две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основни</a:t>
            </a:r>
            <a:r>
              <a:rPr sz="2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свойства: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 algn="just">
              <a:spcBef>
                <a:spcPts val="755"/>
              </a:spcBef>
              <a:buFontTx/>
              <a:buChar char="•"/>
              <a:tabLst>
                <a:tab pos="698500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стойностите</a:t>
            </a:r>
            <a:r>
              <a:rPr sz="19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им</a:t>
            </a:r>
            <a:r>
              <a:rPr sz="1900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са</a:t>
            </a:r>
            <a:r>
              <a:rPr sz="1900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крайно</a:t>
            </a:r>
            <a:r>
              <a:rPr sz="1900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множество</a:t>
            </a:r>
            <a:r>
              <a:rPr sz="1900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представляват</a:t>
            </a:r>
            <a:r>
              <a:rPr sz="1900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ABDAFB"/>
                </a:solidFill>
                <a:latin typeface="Arial"/>
                <a:cs typeface="Arial"/>
              </a:rPr>
              <a:t>един</a:t>
            </a:r>
            <a:r>
              <a:rPr sz="1900" b="1" spc="17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ABDAFB"/>
                </a:solidFill>
                <a:latin typeface="Arial"/>
                <a:cs typeface="Arial"/>
              </a:rPr>
              <a:t>единствен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algn="just">
              <a:spcBef>
                <a:spcPts val="229"/>
              </a:spcBef>
            </a:pPr>
            <a:r>
              <a:rPr sz="1900" b="1" spc="-10" dirty="0">
                <a:solidFill>
                  <a:srgbClr val="ABDAFB"/>
                </a:solidFill>
                <a:latin typeface="Arial"/>
                <a:cs typeface="Arial"/>
              </a:rPr>
              <a:t>компонент </a:t>
            </a:r>
            <a:r>
              <a:rPr sz="1900" b="1" spc="-50" dirty="0">
                <a:solidFill>
                  <a:srgbClr val="ABDAFB"/>
                </a:solidFill>
                <a:latin typeface="Arial"/>
                <a:cs typeface="Arial"/>
              </a:rPr>
              <a:t>т.е. </a:t>
            </a:r>
            <a:r>
              <a:rPr sz="1900" b="1" spc="-25" dirty="0">
                <a:solidFill>
                  <a:srgbClr val="ABDAFB"/>
                </a:solidFill>
                <a:latin typeface="Arial"/>
                <a:cs typeface="Arial"/>
              </a:rPr>
              <a:t>може </a:t>
            </a:r>
            <a:r>
              <a:rPr sz="1900" b="1" spc="-5" dirty="0">
                <a:solidFill>
                  <a:srgbClr val="ABDAFB"/>
                </a:solidFill>
                <a:latin typeface="Arial"/>
                <a:cs typeface="Arial"/>
              </a:rPr>
              <a:t>да </a:t>
            </a:r>
            <a:r>
              <a:rPr sz="1900" b="1" spc="-15" dirty="0">
                <a:solidFill>
                  <a:srgbClr val="ABDAFB"/>
                </a:solidFill>
                <a:latin typeface="Arial"/>
                <a:cs typeface="Arial"/>
              </a:rPr>
              <a:t>представят </a:t>
            </a:r>
            <a:r>
              <a:rPr sz="1900" b="1" spc="-10" dirty="0">
                <a:solidFill>
                  <a:srgbClr val="ABDAFB"/>
                </a:solidFill>
                <a:latin typeface="Arial"/>
                <a:cs typeface="Arial"/>
              </a:rPr>
              <a:t>една</a:t>
            </a:r>
            <a:r>
              <a:rPr sz="1900" b="1" spc="19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b="1" spc="-15" dirty="0">
                <a:solidFill>
                  <a:srgbClr val="ABDAFB"/>
                </a:solidFill>
                <a:latin typeface="Arial"/>
                <a:cs typeface="Arial"/>
              </a:rPr>
              <a:t>стойност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lvl="1" indent="-228600" algn="just">
              <a:lnSpc>
                <a:spcPct val="110000"/>
              </a:lnSpc>
              <a:spcBef>
                <a:spcPts val="505"/>
              </a:spcBef>
              <a:buFontTx/>
              <a:buChar char="•"/>
              <a:tabLst>
                <a:tab pos="698500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между стойностите им 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определена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строга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наредба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(за тях са 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определени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всички операции за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сравнение &lt;, &gt;, = =, и</a:t>
            </a:r>
            <a:r>
              <a:rPr sz="1900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Arial"/>
                <a:cs typeface="Arial"/>
              </a:rPr>
              <a:t>т.н.)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 algn="just">
              <a:lnSpc>
                <a:spcPct val="1100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Приложение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Когато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програмата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трябва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обработва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прости  данни,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между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които има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наредба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те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да се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моделират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  някой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скаларен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тип данни. Например парична сума, 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мярка, 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пореден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номер,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елемент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азбука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2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т.н.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69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23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2148" y="112777"/>
            <a:ext cx="3778758" cy="968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84370" y="220725"/>
            <a:ext cx="32245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/>
              <a:t>ДЕФИНИЦИИ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867155"/>
            <a:ext cx="9144000" cy="5243830"/>
            <a:chOff x="0" y="867155"/>
            <a:chExt cx="9144000" cy="5243830"/>
          </a:xfrm>
        </p:grpSpPr>
        <p:sp>
          <p:nvSpPr>
            <p:cNvPr id="5" name="object 5"/>
            <p:cNvSpPr/>
            <p:nvPr/>
          </p:nvSpPr>
          <p:spPr>
            <a:xfrm>
              <a:off x="0" y="893063"/>
              <a:ext cx="380250" cy="593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0207" y="870203"/>
              <a:ext cx="1017269" cy="6332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68680" y="867155"/>
              <a:ext cx="482345" cy="6332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69263" y="870203"/>
              <a:ext cx="1700022" cy="6332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287523" y="867155"/>
              <a:ext cx="482345" cy="6332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91668" y="1310639"/>
              <a:ext cx="1236726" cy="5509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74647" y="1310639"/>
              <a:ext cx="581405" cy="550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99260" y="1310639"/>
              <a:ext cx="1280922" cy="5509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726435" y="1310639"/>
              <a:ext cx="1273302" cy="5509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745991" y="1310639"/>
              <a:ext cx="750570" cy="55092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242815" y="1310639"/>
              <a:ext cx="970026" cy="55092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879847" y="1307591"/>
              <a:ext cx="488429" cy="55092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035296" y="1310639"/>
              <a:ext cx="1620774" cy="5509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481571" y="1310639"/>
              <a:ext cx="560070" cy="5509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786371" y="1310639"/>
              <a:ext cx="1809750" cy="55092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1770888"/>
              <a:ext cx="380250" cy="593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40207" y="1748027"/>
              <a:ext cx="1017269" cy="6332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68680" y="1748027"/>
              <a:ext cx="665226" cy="6332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243583" y="1748027"/>
              <a:ext cx="2327910" cy="6332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287267" y="1744980"/>
              <a:ext cx="482346" cy="6332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387852" y="1748027"/>
              <a:ext cx="739901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745991" y="1744980"/>
              <a:ext cx="668274" cy="63322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032503" y="1744980"/>
              <a:ext cx="482346" cy="6332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133088" y="1744980"/>
              <a:ext cx="3729990" cy="63322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481316" y="1744980"/>
              <a:ext cx="482346" cy="6332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95883" y="2185416"/>
              <a:ext cx="727710" cy="5509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990600" y="2188463"/>
              <a:ext cx="1236726" cy="5509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973579" y="2188463"/>
              <a:ext cx="581406" cy="550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298192" y="2188463"/>
              <a:ext cx="980694" cy="55092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945892" y="2185416"/>
              <a:ext cx="489978" cy="55092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3102864" y="2188463"/>
              <a:ext cx="1596389" cy="55092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7032" y="2188463"/>
              <a:ext cx="581406" cy="550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773167" y="2188463"/>
              <a:ext cx="96240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5478779" y="2188463"/>
              <a:ext cx="560070" cy="5509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5783579" y="2188463"/>
              <a:ext cx="1809750" cy="55092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260335" y="2185416"/>
              <a:ext cx="493001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420356" y="2188463"/>
              <a:ext cx="968501" cy="5509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20268" y="2506979"/>
              <a:ext cx="1468374" cy="55092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833372" y="2506979"/>
              <a:ext cx="1619250" cy="55092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201923" y="2506979"/>
              <a:ext cx="1448562" cy="5509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395215" y="2506979"/>
              <a:ext cx="592074" cy="55092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4732020" y="2506979"/>
              <a:ext cx="1523238" cy="55092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003035" y="2506979"/>
              <a:ext cx="598157" cy="55092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344411" y="2506979"/>
              <a:ext cx="1879854" cy="55092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972043" y="2506979"/>
              <a:ext cx="998981" cy="55092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8638031" y="2503932"/>
              <a:ext cx="489978" cy="55092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20268" y="2825495"/>
              <a:ext cx="820674" cy="55092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185672" y="2825495"/>
              <a:ext cx="578358" cy="55092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507236" y="2825495"/>
              <a:ext cx="573786" cy="55092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825751" y="2825495"/>
              <a:ext cx="584454" cy="55092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153411" y="2825495"/>
              <a:ext cx="971550" cy="55092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869692" y="2825495"/>
              <a:ext cx="584454" cy="55092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198876" y="2825495"/>
              <a:ext cx="985265" cy="55092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928871" y="2825495"/>
              <a:ext cx="1802129" cy="55092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480303" y="2825495"/>
              <a:ext cx="581405" cy="550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5804915" y="2825495"/>
              <a:ext cx="1475993" cy="55092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947916" y="2822448"/>
              <a:ext cx="409194" cy="55092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96468" y="3204972"/>
              <a:ext cx="726186" cy="55092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089660" y="3208020"/>
              <a:ext cx="852678" cy="55092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688592" y="3208020"/>
              <a:ext cx="560069" cy="5509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993392" y="3208020"/>
              <a:ext cx="1905761" cy="55092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3648455" y="3208020"/>
              <a:ext cx="450341" cy="55092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3842003" y="3208020"/>
              <a:ext cx="1207770" cy="55092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4794503" y="3208020"/>
              <a:ext cx="581405" cy="550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5119115" y="3208020"/>
              <a:ext cx="1273302" cy="5509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6059423" y="3204972"/>
              <a:ext cx="488429" cy="55092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6214871" y="3208020"/>
              <a:ext cx="892301" cy="55092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6853428" y="3208020"/>
              <a:ext cx="474713" cy="55092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7072883" y="3208020"/>
              <a:ext cx="2071115" cy="55092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620268" y="3526535"/>
              <a:ext cx="560069" cy="5509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925067" y="3526535"/>
              <a:ext cx="1364742" cy="55092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2036064" y="3526535"/>
              <a:ext cx="592074" cy="55092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2372867" y="3526535"/>
              <a:ext cx="1863089" cy="55092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3986784" y="3526535"/>
              <a:ext cx="735329" cy="55092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4463796" y="3526535"/>
              <a:ext cx="1038605" cy="55092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5169408" y="3523488"/>
              <a:ext cx="486917" cy="55092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5323332" y="3526535"/>
              <a:ext cx="968501" cy="5509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6038088" y="3526535"/>
              <a:ext cx="909065" cy="55092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6690359" y="3526535"/>
              <a:ext cx="584441" cy="55092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7019543" y="3526535"/>
              <a:ext cx="557009" cy="55092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7319771" y="3526535"/>
              <a:ext cx="1218437" cy="55092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8282940" y="3526535"/>
              <a:ext cx="474713" cy="55092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8502395" y="3526535"/>
              <a:ext cx="581405" cy="550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620268" y="3845051"/>
              <a:ext cx="1475994" cy="55092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842516" y="3845051"/>
              <a:ext cx="474713" cy="55092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2060448" y="3845051"/>
              <a:ext cx="581406" cy="550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2386583" y="3845051"/>
              <a:ext cx="962406" cy="5509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3015995" y="3842004"/>
              <a:ext cx="409194" cy="55092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4303776"/>
              <a:ext cx="380250" cy="593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140207" y="4280915"/>
              <a:ext cx="2000250" cy="63322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1856232" y="4277867"/>
              <a:ext cx="482345" cy="6332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1956816" y="4277867"/>
              <a:ext cx="2138934" cy="63322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3713988" y="4277867"/>
              <a:ext cx="482346" cy="6332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679704" y="4756416"/>
              <a:ext cx="683514" cy="49757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1060703" y="4751844"/>
              <a:ext cx="378701" cy="49757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36903" y="4756416"/>
              <a:ext cx="822197" cy="497573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20595" y="4751844"/>
              <a:ext cx="378701" cy="49757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1863851" y="4756416"/>
              <a:ext cx="415277" cy="49757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61388" y="4722876"/>
              <a:ext cx="823722" cy="55092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2529839" y="4722876"/>
              <a:ext cx="1341882" cy="55092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3538728" y="4719827"/>
              <a:ext cx="486918" cy="55092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3692652" y="4722876"/>
              <a:ext cx="1701546" cy="55092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41976" y="4722876"/>
              <a:ext cx="581405" cy="550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5466588" y="4722876"/>
              <a:ext cx="1475993" cy="55092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6688835" y="4719827"/>
              <a:ext cx="415277" cy="55092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6771131" y="4722876"/>
              <a:ext cx="2020062" cy="55092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620268" y="5041391"/>
              <a:ext cx="1622297" cy="55092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1909572" y="5038344"/>
              <a:ext cx="493001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2069592" y="5041391"/>
              <a:ext cx="1466850" cy="55092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220" y="5041391"/>
              <a:ext cx="592074" cy="55092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3619500" y="5041391"/>
              <a:ext cx="1794510" cy="550926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5081015" y="5038344"/>
              <a:ext cx="493001" cy="5509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41035" y="5041391"/>
              <a:ext cx="2193798" cy="55092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7101840" y="5038344"/>
              <a:ext cx="878586" cy="550926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0" y="5500115"/>
              <a:ext cx="380250" cy="593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140207" y="5477255"/>
              <a:ext cx="2116074" cy="633222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1972055" y="5477255"/>
              <a:ext cx="1666494" cy="633222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3351276" y="5474208"/>
              <a:ext cx="482346" cy="6332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3451859" y="5474208"/>
              <a:ext cx="1802130" cy="633222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4872228" y="5474208"/>
              <a:ext cx="1616202" cy="633222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6106667" y="5474208"/>
              <a:ext cx="482345" cy="6332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1602739" y="834240"/>
            <a:ext cx="8930640" cy="508063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41300" indent="-228600">
              <a:spcBef>
                <a:spcPts val="9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82C7FA"/>
                </a:solidFill>
                <a:latin typeface="Cambria"/>
                <a:cs typeface="Cambria"/>
              </a:rPr>
              <a:t>Език</a:t>
            </a:r>
            <a:r>
              <a:rPr sz="2200" b="1" spc="240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82C7FA"/>
                </a:solidFill>
                <a:latin typeface="Lucida Fax"/>
                <a:cs typeface="Lucida Fax"/>
              </a:rPr>
              <a:t>(</a:t>
            </a:r>
            <a:r>
              <a:rPr sz="2200" b="1" spc="-10" dirty="0">
                <a:solidFill>
                  <a:srgbClr val="82C7FA"/>
                </a:solidFill>
                <a:latin typeface="Cambria"/>
                <a:cs typeface="Cambria"/>
              </a:rPr>
              <a:t>естествен</a:t>
            </a:r>
            <a:r>
              <a:rPr sz="2200" b="1" spc="-10" dirty="0">
                <a:solidFill>
                  <a:srgbClr val="82C7FA"/>
                </a:solidFill>
                <a:latin typeface="Lucida Fax"/>
                <a:cs typeface="Lucida Fax"/>
              </a:rPr>
              <a:t>)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469900">
              <a:spcBef>
                <a:spcPts val="755"/>
              </a:spcBef>
              <a:tabLst>
                <a:tab pos="6560820" algn="l"/>
              </a:tabLst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Система</a:t>
            </a:r>
            <a:r>
              <a:rPr sz="19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</a:t>
            </a:r>
            <a:r>
              <a:rPr sz="19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писмени</a:t>
            </a:r>
            <a:r>
              <a:rPr sz="19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символи</a:t>
            </a:r>
            <a:r>
              <a:rPr sz="19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или</a:t>
            </a:r>
            <a:r>
              <a:rPr sz="19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звуци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1900" spc="3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използвани	за</a:t>
            </a:r>
            <a:r>
              <a:rPr sz="19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комуникация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240"/>
              </a:spcBef>
              <a:buFont typeface="Arial"/>
              <a:buChar char="•"/>
              <a:tabLst>
                <a:tab pos="240665" algn="l"/>
                <a:tab pos="241300" algn="l"/>
                <a:tab pos="4133850" algn="l"/>
              </a:tabLst>
            </a:pPr>
            <a:r>
              <a:rPr sz="2200" b="1" spc="-5" dirty="0">
                <a:solidFill>
                  <a:srgbClr val="82C7FA"/>
                </a:solidFill>
                <a:latin typeface="Cambria"/>
                <a:cs typeface="Cambria"/>
              </a:rPr>
              <a:t>Език  за</a:t>
            </a:r>
            <a:r>
              <a:rPr sz="2200" b="1" spc="25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82C7FA"/>
                </a:solidFill>
                <a:latin typeface="Cambria"/>
                <a:cs typeface="Cambria"/>
              </a:rPr>
              <a:t>програмиране</a:t>
            </a:r>
            <a:r>
              <a:rPr sz="2200" b="1" spc="285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82C7FA"/>
                </a:solidFill>
                <a:latin typeface="Lucida Fax"/>
                <a:cs typeface="Lucida Fax"/>
              </a:rPr>
              <a:t>(</a:t>
            </a:r>
            <a:r>
              <a:rPr sz="2200" b="1" spc="-5" dirty="0">
                <a:solidFill>
                  <a:srgbClr val="82C7FA"/>
                </a:solidFill>
                <a:latin typeface="Cambria"/>
                <a:cs typeface="Cambria"/>
              </a:rPr>
              <a:t>ЕП</a:t>
            </a:r>
            <a:r>
              <a:rPr sz="2200" b="1" spc="-5" dirty="0">
                <a:solidFill>
                  <a:srgbClr val="82C7FA"/>
                </a:solidFill>
                <a:latin typeface="Lucida Fax"/>
                <a:cs typeface="Lucida Fax"/>
              </a:rPr>
              <a:t>)	</a:t>
            </a:r>
            <a:r>
              <a:rPr sz="2200" b="1" spc="-1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i="1" spc="-10" dirty="0">
                <a:solidFill>
                  <a:srgbClr val="FFFFFF"/>
                </a:solidFill>
                <a:latin typeface="Lucida Fax"/>
                <a:cs typeface="Lucida Fax"/>
              </a:rPr>
              <a:t>programming</a:t>
            </a:r>
            <a:r>
              <a:rPr sz="2200" i="1" spc="2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200" i="1" spc="-5" dirty="0">
                <a:solidFill>
                  <a:srgbClr val="FFFFFF"/>
                </a:solidFill>
                <a:latin typeface="Lucida Fax"/>
                <a:cs typeface="Lucida Fax"/>
              </a:rPr>
              <a:t>language</a:t>
            </a:r>
            <a:r>
              <a:rPr sz="2200" b="1" spc="-5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1068705" lvl="1" indent="-395605">
              <a:spcBef>
                <a:spcPts val="755"/>
              </a:spcBef>
              <a:buFont typeface="Lucida Fax"/>
              <a:buAutoNum type="arabicParenBoth"/>
              <a:tabLst>
                <a:tab pos="1069340" algn="l"/>
              </a:tabLst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Система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знаци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използвана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човек за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комуникация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1900" spc="-325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която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  <a:p>
            <a:pPr marL="698500">
              <a:spcBef>
                <a:spcPts val="229"/>
              </a:spcBef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позволява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детайлното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записване на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алгоритми 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по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недвусмислен</a:t>
            </a:r>
            <a:r>
              <a:rPr sz="19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начин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>
              <a:spcBef>
                <a:spcPts val="229"/>
              </a:spcBef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така че те да могат да</a:t>
            </a:r>
            <a:r>
              <a:rPr sz="1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бъдат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изпълнявани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компютър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marR="5080" lvl="1" indent="76200">
              <a:lnSpc>
                <a:spcPct val="110000"/>
              </a:lnSpc>
              <a:spcBef>
                <a:spcPts val="505"/>
              </a:spcBef>
              <a:buFont typeface="Lucida Fax"/>
              <a:buAutoNum type="arabicParenBoth" startAt="2"/>
              <a:tabLst>
                <a:tab pos="1168400" algn="l"/>
              </a:tabLst>
            </a:pP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Език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за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програмиране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е система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символи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думи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словосъчетания 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за описание на изчисленията във форма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която може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да се прочете и </a:t>
            </a:r>
            <a:r>
              <a:rPr sz="1900" spc="-30" dirty="0">
                <a:solidFill>
                  <a:srgbClr val="FFFFFF"/>
                </a:solidFill>
                <a:latin typeface="Cambria"/>
                <a:cs typeface="Cambria"/>
              </a:rPr>
              <a:t>от 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компютър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</a:t>
            </a:r>
            <a:r>
              <a:rPr sz="19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човек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spcBef>
                <a:spcPts val="12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82C7FA"/>
                </a:solidFill>
                <a:latin typeface="Cambria"/>
                <a:cs typeface="Cambria"/>
              </a:rPr>
              <a:t>Изчисление</a:t>
            </a:r>
            <a:r>
              <a:rPr sz="2200" b="1" spc="270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i="1" spc="-10" dirty="0">
                <a:solidFill>
                  <a:srgbClr val="FFFFFF"/>
                </a:solidFill>
                <a:latin typeface="Lucida Fax"/>
                <a:cs typeface="Lucida Fax"/>
              </a:rPr>
              <a:t>computation</a:t>
            </a:r>
            <a:r>
              <a:rPr sz="2200" b="1" spc="-10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98500" marR="384810" indent="43815">
              <a:lnSpc>
                <a:spcPct val="110000"/>
              </a:lnSpc>
              <a:spcBef>
                <a:spcPts val="540"/>
              </a:spcBef>
            </a:pP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Най</a:t>
            </a:r>
            <a:r>
              <a:rPr sz="1700" dirty="0">
                <a:solidFill>
                  <a:srgbClr val="FFFFFF"/>
                </a:solidFill>
                <a:latin typeface="Lucida Fax"/>
                <a:cs typeface="Lucida Fax"/>
              </a:rPr>
              <a:t>-</a:t>
            </a:r>
            <a:r>
              <a:rPr sz="1700" dirty="0">
                <a:solidFill>
                  <a:srgbClr val="FFFFFF"/>
                </a:solidFill>
                <a:latin typeface="Cambria"/>
                <a:cs typeface="Cambria"/>
              </a:rPr>
              <a:t>общо </a:t>
            </a:r>
            <a:r>
              <a:rPr sz="1700" dirty="0">
                <a:solidFill>
                  <a:srgbClr val="FFFFFF"/>
                </a:solidFill>
                <a:latin typeface="Lucida Fax"/>
                <a:cs typeface="Lucida Fax"/>
              </a:rPr>
              <a:t>- </a:t>
            </a:r>
            <a:r>
              <a:rPr sz="1700" spc="-1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сяко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действие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извършвано </a:t>
            </a:r>
            <a:r>
              <a:rPr sz="1900" spc="-1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компютър 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математически  изчисления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обработка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на изображения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текстообработка</a:t>
            </a:r>
            <a:r>
              <a:rPr sz="1900" spc="-10" dirty="0">
                <a:solidFill>
                  <a:srgbClr val="FFFFFF"/>
                </a:solidFill>
                <a:latin typeface="Lucida Fax"/>
                <a:cs typeface="Lucida Fax"/>
              </a:rPr>
              <a:t>,</a:t>
            </a:r>
            <a:r>
              <a:rPr sz="1900" spc="-229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Lucida Fax"/>
                <a:cs typeface="Lucida Fax"/>
              </a:rPr>
              <a:t>...).</a:t>
            </a:r>
            <a:endParaRPr sz="19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241300" indent="-228600">
              <a:spcBef>
                <a:spcPts val="12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5" dirty="0">
                <a:solidFill>
                  <a:srgbClr val="82C7FA"/>
                </a:solidFill>
                <a:latin typeface="Cambria"/>
                <a:cs typeface="Cambria"/>
              </a:rPr>
              <a:t>Компютърна </a:t>
            </a:r>
            <a:r>
              <a:rPr sz="2200" b="1" spc="-10" dirty="0">
                <a:solidFill>
                  <a:srgbClr val="82C7FA"/>
                </a:solidFill>
                <a:latin typeface="Cambria"/>
                <a:cs typeface="Cambria"/>
              </a:rPr>
              <a:t>програма </a:t>
            </a:r>
            <a:r>
              <a:rPr sz="2200" b="1" spc="-10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i="1" spc="-10" dirty="0">
                <a:solidFill>
                  <a:srgbClr val="FFFFFF"/>
                </a:solidFill>
                <a:latin typeface="Lucida Fax"/>
                <a:cs typeface="Lucida Fax"/>
              </a:rPr>
              <a:t>computer</a:t>
            </a:r>
            <a:r>
              <a:rPr sz="2200" i="1" spc="-360" dirty="0">
                <a:solidFill>
                  <a:srgbClr val="FFFFFF"/>
                </a:solidFill>
                <a:latin typeface="Lucida Fax"/>
                <a:cs typeface="Lucida Fax"/>
              </a:rPr>
              <a:t> </a:t>
            </a:r>
            <a:r>
              <a:rPr sz="2200" i="1" spc="-10" dirty="0">
                <a:solidFill>
                  <a:srgbClr val="FFFFFF"/>
                </a:solidFill>
                <a:latin typeface="Lucida Fax"/>
                <a:cs typeface="Lucida Fax"/>
              </a:rPr>
              <a:t>program</a:t>
            </a:r>
            <a:r>
              <a:rPr sz="2200" b="1" spc="-10" dirty="0">
                <a:solidFill>
                  <a:srgbClr val="FFFFFF"/>
                </a:solidFill>
                <a:latin typeface="Lucida Fax"/>
                <a:cs typeface="Lucida Fax"/>
              </a:rPr>
              <a:t>)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2220468" y="5919215"/>
            <a:ext cx="3340100" cy="551180"/>
            <a:chOff x="696468" y="5919215"/>
            <a:chExt cx="3340100" cy="551180"/>
          </a:xfrm>
        </p:grpSpPr>
        <p:sp>
          <p:nvSpPr>
            <p:cNvPr id="128" name="object 128"/>
            <p:cNvSpPr/>
            <p:nvPr/>
          </p:nvSpPr>
          <p:spPr>
            <a:xfrm>
              <a:off x="696468" y="5919215"/>
              <a:ext cx="1393697" cy="55092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1836420" y="5919215"/>
              <a:ext cx="592074" cy="55092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2173223" y="5919215"/>
              <a:ext cx="1863089" cy="55092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2364739" y="5987288"/>
            <a:ext cx="30327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Описание на</a:t>
            </a:r>
            <a:r>
              <a:rPr sz="1900" spc="-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mbria"/>
                <a:cs typeface="Cambria"/>
              </a:rPr>
              <a:t>изчисленията</a:t>
            </a:r>
            <a:endParaRPr sz="19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9780779" y="5941872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DAA6B6"/>
                </a:solidFill>
                <a:latin typeface="Times New Roman"/>
                <a:cs typeface="Times New Roman"/>
              </a:rPr>
              <a:t>7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3409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3724" y="0"/>
            <a:ext cx="7671434" cy="1009650"/>
            <a:chOff x="839724" y="0"/>
            <a:chExt cx="7671434" cy="1009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0"/>
              <a:ext cx="6163818" cy="10096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68" y="0"/>
              <a:ext cx="1985010" cy="10096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2355" y="98248"/>
            <a:ext cx="70840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dirty="0"/>
              <a:t>СИСТЕМА </a:t>
            </a:r>
            <a:r>
              <a:rPr sz="3600" spc="-5" dirty="0"/>
              <a:t>ОТ ТИПОВЕ </a:t>
            </a:r>
            <a:r>
              <a:rPr sz="3600" dirty="0"/>
              <a:t>В</a:t>
            </a:r>
            <a:r>
              <a:rPr sz="3600" spc="-225" dirty="0"/>
              <a:t> </a:t>
            </a:r>
            <a:r>
              <a:rPr sz="3600" spc="-5" dirty="0"/>
              <a:t>С++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1524000" y="565405"/>
            <a:ext cx="9144000" cy="4876165"/>
            <a:chOff x="0" y="565404"/>
            <a:chExt cx="9144000" cy="48761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88264"/>
              <a:ext cx="380250" cy="5935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07" y="565404"/>
              <a:ext cx="2591562" cy="6332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0007" y="565404"/>
              <a:ext cx="459486" cy="6332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336" y="1028687"/>
              <a:ext cx="395478" cy="5128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268" y="1005840"/>
              <a:ext cx="1919477" cy="5509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6751" y="1005840"/>
              <a:ext cx="2903981" cy="5509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7740" y="1005840"/>
              <a:ext cx="668274" cy="5509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3020" y="1005840"/>
              <a:ext cx="857250" cy="5509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7276" y="1005840"/>
              <a:ext cx="3161537" cy="5509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268" y="1324355"/>
              <a:ext cx="3635502" cy="5509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84604"/>
              <a:ext cx="380250" cy="5935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207" y="1761743"/>
              <a:ext cx="1582674" cy="6332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19" y="1761743"/>
              <a:ext cx="459486" cy="6332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336" y="2225027"/>
              <a:ext cx="395478" cy="5128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268" y="2202180"/>
              <a:ext cx="988313" cy="5509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1788" y="2202180"/>
              <a:ext cx="707898" cy="5509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1367" y="2202180"/>
              <a:ext cx="1009650" cy="5509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52700" y="2202180"/>
              <a:ext cx="1104138" cy="5509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98520" y="2202180"/>
              <a:ext cx="608838" cy="5509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49040" y="2202180"/>
              <a:ext cx="889253" cy="5509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79976" y="2202180"/>
              <a:ext cx="1666494" cy="5509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13476" y="2202180"/>
              <a:ext cx="400050" cy="5509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55208" y="2202180"/>
              <a:ext cx="576834" cy="5509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75247" y="2202180"/>
              <a:ext cx="607301" cy="5509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25768" y="2202180"/>
              <a:ext cx="927353" cy="5509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94804" y="2202180"/>
              <a:ext cx="608838" cy="5509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45323" y="2202180"/>
              <a:ext cx="587501" cy="5509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74507" y="2202180"/>
              <a:ext cx="1269491" cy="55092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0268" y="2520696"/>
              <a:ext cx="460997" cy="5509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6696" y="2520696"/>
              <a:ext cx="1629917" cy="5509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42032" y="2520696"/>
              <a:ext cx="467118" cy="5509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24555" y="2520696"/>
              <a:ext cx="2282190" cy="5509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23688" y="2520696"/>
              <a:ext cx="1754886" cy="55092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93992" y="2520696"/>
              <a:ext cx="413766" cy="55092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74764" y="2520696"/>
              <a:ext cx="1611629" cy="5509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53400" y="2520696"/>
              <a:ext cx="413766" cy="55092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82583" y="2520696"/>
              <a:ext cx="661415" cy="5509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0268" y="2839211"/>
              <a:ext cx="1898142" cy="5509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57044" y="2839211"/>
              <a:ext cx="694182" cy="5509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85288" y="2839211"/>
              <a:ext cx="2062734" cy="55092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86655" y="2839211"/>
              <a:ext cx="598170" cy="55092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18888" y="2839211"/>
              <a:ext cx="1530858" cy="5509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88379" y="2839211"/>
              <a:ext cx="1706118" cy="55092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36180" y="2839211"/>
              <a:ext cx="1268729" cy="5509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336" y="3244596"/>
              <a:ext cx="395478" cy="5128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0268" y="3221736"/>
              <a:ext cx="1642110" cy="55092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97964" y="3221736"/>
              <a:ext cx="1262634" cy="5509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97707" y="3221736"/>
              <a:ext cx="601218" cy="55092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265932" y="3221736"/>
              <a:ext cx="1012698" cy="55092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15740" y="3221736"/>
              <a:ext cx="1658874" cy="5509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341620" y="3221736"/>
              <a:ext cx="413765" cy="5509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95544" y="3221736"/>
              <a:ext cx="528065" cy="5509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690615" y="3221736"/>
              <a:ext cx="950213" cy="5509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79464" y="3221736"/>
              <a:ext cx="587502" cy="5509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701028" y="3221736"/>
              <a:ext cx="2036826" cy="5509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1791" y="3541788"/>
              <a:ext cx="1791462" cy="54786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083307" y="3541788"/>
              <a:ext cx="471690" cy="54786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225039" y="3541788"/>
              <a:ext cx="810006" cy="54786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76727" y="3541788"/>
              <a:ext cx="584453" cy="54786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98292" y="3541788"/>
              <a:ext cx="630173" cy="54786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467100" y="3541788"/>
              <a:ext cx="1753362" cy="54786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029200" y="3541788"/>
              <a:ext cx="1605533" cy="54786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79464" y="3541788"/>
              <a:ext cx="1030986" cy="54786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080504" y="3541788"/>
              <a:ext cx="467118" cy="54786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217664" y="3563124"/>
              <a:ext cx="764285" cy="54786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652004" y="3563124"/>
              <a:ext cx="1491995" cy="54786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21791" y="3881640"/>
              <a:ext cx="1197102" cy="54786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336" y="4264151"/>
              <a:ext cx="395478" cy="5128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20268" y="4241292"/>
              <a:ext cx="1710689" cy="55092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068067" y="4241292"/>
              <a:ext cx="1072133" cy="55092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75788" y="4241292"/>
              <a:ext cx="413765" cy="55092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956560" y="4241292"/>
              <a:ext cx="1421130" cy="55092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044696" y="4241292"/>
              <a:ext cx="822198" cy="55092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533900" y="4241292"/>
              <a:ext cx="1334262" cy="55092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606796" y="4241292"/>
              <a:ext cx="956309" cy="55092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98691" y="4241292"/>
              <a:ext cx="607301" cy="55092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41592" y="4241292"/>
              <a:ext cx="587501" cy="55092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963156" y="4241292"/>
              <a:ext cx="1632966" cy="55092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337804" y="4241292"/>
              <a:ext cx="806196" cy="55092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21791" y="4561344"/>
              <a:ext cx="828294" cy="54786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90244" y="4561344"/>
              <a:ext cx="2209037" cy="54786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069335" y="4582680"/>
              <a:ext cx="1343406" cy="54786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213859" y="4561344"/>
              <a:ext cx="410705" cy="54786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94632" y="4561344"/>
              <a:ext cx="4159758" cy="54786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73252" y="4968252"/>
              <a:ext cx="355841" cy="46099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94232" y="4949951"/>
              <a:ext cx="1447038" cy="49149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244851" y="4949951"/>
              <a:ext cx="416826" cy="49149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26207" y="4949951"/>
              <a:ext cx="5875782" cy="491490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602739" y="529440"/>
            <a:ext cx="8985250" cy="476440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41300" indent="-228600" algn="just"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Характеристики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4825" lvl="1" indent="-228600" algn="just">
              <a:lnSpc>
                <a:spcPct val="110000"/>
              </a:lnSpc>
              <a:spcBef>
                <a:spcPts val="530"/>
              </a:spcBef>
              <a:buFontTx/>
              <a:buChar char="•"/>
              <a:tabLst>
                <a:tab pos="698500" algn="l"/>
              </a:tabLst>
            </a:pP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Естествената </a:t>
            </a:r>
            <a:r>
              <a:rPr sz="1900" b="1" i="1" spc="-10" dirty="0">
                <a:solidFill>
                  <a:srgbClr val="FFFFFF"/>
                </a:solidFill>
                <a:latin typeface="Arial"/>
                <a:cs typeface="Arial"/>
              </a:rPr>
              <a:t>система </a:t>
            </a:r>
            <a:r>
              <a:rPr sz="1900" b="1" i="1" spc="-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b="1" i="1" spc="-15" dirty="0">
                <a:solidFill>
                  <a:srgbClr val="FFFFFF"/>
                </a:solidFill>
                <a:latin typeface="Arial"/>
                <a:cs typeface="Arial"/>
              </a:rPr>
              <a:t>типове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С++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сходна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тези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някои 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други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езици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9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програмиране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 algn="just">
              <a:spcBef>
                <a:spcPts val="1240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Правила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5080" lvl="1" indent="-228600" algn="just">
              <a:lnSpc>
                <a:spcPct val="110000"/>
              </a:lnSpc>
              <a:spcBef>
                <a:spcPts val="525"/>
              </a:spcBef>
              <a:buFontTx/>
              <a:buChar char="•"/>
              <a:tabLst>
                <a:tab pos="698500" algn="l"/>
              </a:tabLst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Всеки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тип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данни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трябва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бъде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деклариран,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може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използва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програмата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900" b="1" i="1" spc="-5" dirty="0">
                <a:solidFill>
                  <a:srgbClr val="FFFFFF"/>
                </a:solidFill>
                <a:latin typeface="Arial"/>
                <a:cs typeface="Arial"/>
              </a:rPr>
              <a:t>предварително </a:t>
            </a:r>
            <a:r>
              <a:rPr sz="1900" b="1" i="1" dirty="0">
                <a:solidFill>
                  <a:srgbClr val="FFFFFF"/>
                </a:solidFill>
                <a:latin typeface="Arial"/>
                <a:cs typeface="Arial"/>
              </a:rPr>
              <a:t>деклариран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(стандартен)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или  </a:t>
            </a:r>
            <a:r>
              <a:rPr sz="1900" b="1" i="1" dirty="0">
                <a:solidFill>
                  <a:srgbClr val="FFFFFF"/>
                </a:solidFill>
                <a:latin typeface="Arial"/>
                <a:cs typeface="Arial"/>
              </a:rPr>
              <a:t>декларирани </a:t>
            </a:r>
            <a:r>
              <a:rPr sz="1900" b="1" i="1" spc="-5" dirty="0">
                <a:solidFill>
                  <a:srgbClr val="FFFFFF"/>
                </a:solidFill>
                <a:latin typeface="Arial"/>
                <a:cs typeface="Arial"/>
              </a:rPr>
              <a:t>от потребителя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по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специални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синтактични</a:t>
            </a:r>
            <a:r>
              <a:rPr sz="1900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правила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 marR="91440" lvl="1" indent="-228600">
              <a:lnSpc>
                <a:spcPct val="11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  <a:tab pos="5106670" algn="l"/>
              </a:tabLst>
            </a:pPr>
            <a:r>
              <a:rPr sz="1900" b="1" i="1" spc="-10" dirty="0">
                <a:solidFill>
                  <a:srgbClr val="FFFFFF"/>
                </a:solidFill>
                <a:latin typeface="Arial"/>
                <a:cs typeface="Arial"/>
              </a:rPr>
              <a:t>Простите </a:t>
            </a:r>
            <a:r>
              <a:rPr sz="1900" b="1" i="1" spc="-15" dirty="0">
                <a:solidFill>
                  <a:srgbClr val="FFFFFF"/>
                </a:solidFill>
                <a:latin typeface="Arial"/>
                <a:cs typeface="Arial"/>
              </a:rPr>
              <a:t>типове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(с малки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изключения)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езика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предварително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декларирани,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като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са</a:t>
            </a:r>
            <a:r>
              <a:rPr sz="19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им</a:t>
            </a:r>
            <a:r>
              <a:rPr sz="1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съпоставени	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стандартни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имена: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int,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float, 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double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 lvl="1" indent="-228600">
              <a:spcBef>
                <a:spcPts val="7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b="1" i="1" spc="-5" dirty="0">
                <a:solidFill>
                  <a:srgbClr val="FFFFFF"/>
                </a:solidFill>
                <a:latin typeface="Arial"/>
                <a:cs typeface="Arial"/>
              </a:rPr>
              <a:t>Синонимни имена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(синоними) на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типовете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се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декларират</a:t>
            </a:r>
            <a:r>
              <a:rPr sz="1900" spc="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явно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spcBef>
                <a:spcPts val="229"/>
              </a:spcBef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чрез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ключовата дума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typedef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(това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не 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декларация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нов</a:t>
            </a:r>
            <a:r>
              <a:rPr sz="19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тип):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155700" lvl="2" indent="-229235">
              <a:spcBef>
                <a:spcPts val="7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700" b="1" spc="-10" dirty="0">
                <a:solidFill>
                  <a:srgbClr val="FFFFFF"/>
                </a:solidFill>
                <a:latin typeface="Arial"/>
                <a:cs typeface="Arial"/>
              </a:rPr>
              <a:t>синтаксис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не може да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декларират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рамките на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дефиниция</a:t>
            </a:r>
            <a:r>
              <a:rPr sz="1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2618233" y="5227321"/>
            <a:ext cx="7579995" cy="569595"/>
            <a:chOff x="1094232" y="5227320"/>
            <a:chExt cx="7579995" cy="569595"/>
          </a:xfrm>
        </p:grpSpPr>
        <p:pic>
          <p:nvPicPr>
            <p:cNvPr id="97" name="object 9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094232" y="5259324"/>
              <a:ext cx="1279397" cy="4945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679192" y="5248656"/>
              <a:ext cx="1343406" cy="54786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901439" y="5227320"/>
              <a:ext cx="470141" cy="54786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041648" y="5227320"/>
              <a:ext cx="1649729" cy="54786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34584" y="5227320"/>
              <a:ext cx="665226" cy="54786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769864" y="5227320"/>
              <a:ext cx="794765" cy="54786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234684" y="5227320"/>
              <a:ext cx="750569" cy="54786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655308" y="5227320"/>
              <a:ext cx="762761" cy="54786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088123" y="5227320"/>
              <a:ext cx="410705" cy="54786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168896" y="5227320"/>
              <a:ext cx="1283970" cy="54786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122920" y="5227320"/>
              <a:ext cx="470141" cy="54786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8263127" y="5227320"/>
              <a:ext cx="410705" cy="547865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4346576" y="5293614"/>
            <a:ext cx="56902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3848100" algn="l"/>
              </a:tabLst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typedef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декларация </a:t>
            </a:r>
            <a:r>
              <a:rPr sz="1900" i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Arial"/>
                <a:cs typeface="Arial"/>
              </a:rPr>
              <a:t>тип&gt;	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&lt;име-синоним&gt;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2397252" y="5617465"/>
            <a:ext cx="1403350" cy="494665"/>
            <a:chOff x="873252" y="5617464"/>
            <a:chExt cx="1403350" cy="494665"/>
          </a:xfrm>
        </p:grpSpPr>
        <p:pic>
          <p:nvPicPr>
            <p:cNvPr id="111" name="object 11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73252" y="5635752"/>
              <a:ext cx="358902" cy="46405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094232" y="5617464"/>
              <a:ext cx="1108709" cy="49455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903476" y="5617464"/>
              <a:ext cx="372618" cy="494550"/>
            </a:xfrm>
            <a:prstGeom prst="rect">
              <a:avLst/>
            </a:prstGeom>
          </p:spPr>
        </p:pic>
      </p:grpSp>
      <p:sp>
        <p:nvSpPr>
          <p:cNvPr id="114" name="object 114"/>
          <p:cNvSpPr txBox="1"/>
          <p:nvPr/>
        </p:nvSpPr>
        <p:spPr>
          <a:xfrm>
            <a:off x="2517444" y="5220041"/>
            <a:ext cx="1169670" cy="74168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R="5080" algn="r">
              <a:spcBef>
                <a:spcPts val="875"/>
              </a:spcBef>
            </a:pP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функция: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27965" marR="38735" indent="-227965" algn="r">
              <a:spcBef>
                <a:spcPts val="78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700" b="1" dirty="0">
                <a:solidFill>
                  <a:srgbClr val="FFFFFF"/>
                </a:solidFill>
                <a:latin typeface="Arial"/>
                <a:cs typeface="Arial"/>
              </a:rPr>
              <a:t>при</a:t>
            </a:r>
            <a:r>
              <a:rPr sz="1700" b="1" spc="-10" dirty="0">
                <a:solidFill>
                  <a:srgbClr val="FFFFFF"/>
                </a:solidFill>
                <a:latin typeface="Arial"/>
                <a:cs typeface="Arial"/>
              </a:rPr>
              <a:t>м</a:t>
            </a: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700" b="1" dirty="0">
                <a:solidFill>
                  <a:srgbClr val="FFFFFF"/>
                </a:solidFill>
                <a:latin typeface="Arial"/>
                <a:cs typeface="Arial"/>
              </a:rPr>
              <a:t>р: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3288792" y="5958841"/>
            <a:ext cx="6555740" cy="569595"/>
            <a:chOff x="1764792" y="5958840"/>
            <a:chExt cx="6555740" cy="569595"/>
          </a:xfrm>
        </p:grpSpPr>
        <p:pic>
          <p:nvPicPr>
            <p:cNvPr id="116" name="object 11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764792" y="5980176"/>
              <a:ext cx="1343406" cy="54786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919984" y="5980176"/>
              <a:ext cx="2352294" cy="54786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942332" y="5980176"/>
              <a:ext cx="1053846" cy="54786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666232" y="5980176"/>
              <a:ext cx="907541" cy="54786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243827" y="5958840"/>
              <a:ext cx="1282446" cy="54786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266432" y="5980176"/>
              <a:ext cx="1053846" cy="547865"/>
            </a:xfrm>
            <a:prstGeom prst="rect">
              <a:avLst/>
            </a:prstGeom>
          </p:spPr>
        </p:pic>
      </p:grpSp>
      <p:sp>
        <p:nvSpPr>
          <p:cNvPr id="122" name="object 122"/>
          <p:cNvSpPr txBox="1"/>
          <p:nvPr/>
        </p:nvSpPr>
        <p:spPr>
          <a:xfrm>
            <a:off x="3431794" y="6025388"/>
            <a:ext cx="62522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typedef unsigned long ulong; //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синоним</a:t>
            </a:r>
            <a:r>
              <a:rPr sz="19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ulong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23" name="object 1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70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4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2247" y="17476"/>
            <a:ext cx="11602720" cy="938077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91590" marR="5080" indent="-222885">
              <a:lnSpc>
                <a:spcPts val="3350"/>
              </a:lnSpc>
              <a:spcBef>
                <a:spcPts val="515"/>
              </a:spcBef>
            </a:pPr>
            <a:r>
              <a:rPr sz="3100" spc="-5" dirty="0">
                <a:solidFill>
                  <a:srgbClr val="FFFFFF"/>
                </a:solidFill>
              </a:rPr>
              <a:t>СИСТЕМА </a:t>
            </a:r>
            <a:r>
              <a:rPr sz="3100" spc="-15" dirty="0">
                <a:solidFill>
                  <a:srgbClr val="FFFFFF"/>
                </a:solidFill>
              </a:rPr>
              <a:t>ОТ </a:t>
            </a:r>
            <a:r>
              <a:rPr sz="3100" spc="-5" dirty="0">
                <a:solidFill>
                  <a:srgbClr val="FFFFFF"/>
                </a:solidFill>
              </a:rPr>
              <a:t>ТИПОВЕ НА С++  FUNDAMENTAL DATA</a:t>
            </a:r>
            <a:r>
              <a:rPr sz="3100" spc="-10" dirty="0">
                <a:solidFill>
                  <a:srgbClr val="FFFFFF"/>
                </a:solidFill>
              </a:rPr>
              <a:t> TYPES</a:t>
            </a:r>
            <a:endParaRPr sz="31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52637" y="909638"/>
          <a:ext cx="7931784" cy="5822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9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9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863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Group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Type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names*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Notes 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size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precision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63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Character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types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b="1" spc="-5" dirty="0">
                          <a:latin typeface="Verdana"/>
                          <a:cs typeface="Verdana"/>
                        </a:rPr>
                        <a:t>char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Exactly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byte in size. At least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bits.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3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b="1" spc="-5" dirty="0">
                          <a:latin typeface="Verdana"/>
                          <a:cs typeface="Verdana"/>
                        </a:rPr>
                        <a:t>char16_t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Not smaller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than char.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At least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bits.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7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100" b="1" spc="-5" dirty="0">
                          <a:latin typeface="Verdana"/>
                          <a:cs typeface="Verdana"/>
                        </a:rPr>
                        <a:t>char32_t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27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 marR="26098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Not smaller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than char16_t.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At least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32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bits.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7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100" b="1" dirty="0">
                          <a:latin typeface="Verdana"/>
                          <a:cs typeface="Verdana"/>
                        </a:rPr>
                        <a:t>wchar_t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27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 marR="3581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represent the largest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supported  character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863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Integer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types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(signed)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100" b="1" spc="-5" dirty="0">
                          <a:latin typeface="Verdana"/>
                          <a:cs typeface="Verdana"/>
                        </a:rPr>
                        <a:t>signed</a:t>
                      </a:r>
                      <a:r>
                        <a:rPr sz="1100" b="1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b="1" spc="-5" dirty="0">
                          <a:latin typeface="Verdana"/>
                          <a:cs typeface="Verdana"/>
                        </a:rPr>
                        <a:t>char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Same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size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as char.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At least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bits.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8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100" i="1" dirty="0">
                          <a:latin typeface="Verdana"/>
                          <a:cs typeface="Verdana"/>
                        </a:rPr>
                        <a:t>signed </a:t>
                      </a:r>
                      <a:r>
                        <a:rPr sz="1100" b="1" dirty="0">
                          <a:latin typeface="Verdana"/>
                          <a:cs typeface="Verdana"/>
                        </a:rPr>
                        <a:t>short</a:t>
                      </a:r>
                      <a:r>
                        <a:rPr sz="1100" b="1" spc="-204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i="1" spc="-5" dirty="0">
                          <a:latin typeface="Verdana"/>
                          <a:cs typeface="Verdana"/>
                        </a:rPr>
                        <a:t>int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Not smaller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than char.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At least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bits.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8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i="1" dirty="0">
                          <a:latin typeface="Verdana"/>
                          <a:cs typeface="Verdana"/>
                        </a:rPr>
                        <a:t>signed</a:t>
                      </a:r>
                      <a:r>
                        <a:rPr sz="1100" i="1" spc="-1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b="1" dirty="0">
                          <a:latin typeface="Verdana"/>
                          <a:cs typeface="Verdana"/>
                        </a:rPr>
                        <a:t>int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Not smaller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than short.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At least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bits.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8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i="1" dirty="0">
                          <a:latin typeface="Verdana"/>
                          <a:cs typeface="Verdana"/>
                        </a:rPr>
                        <a:t>signed </a:t>
                      </a:r>
                      <a:r>
                        <a:rPr sz="1100" b="1" dirty="0">
                          <a:latin typeface="Verdana"/>
                          <a:cs typeface="Verdana"/>
                        </a:rPr>
                        <a:t>long</a:t>
                      </a:r>
                      <a:r>
                        <a:rPr sz="1100" b="1" spc="-18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i="1" spc="-5" dirty="0">
                          <a:latin typeface="Verdana"/>
                          <a:cs typeface="Verdana"/>
                        </a:rPr>
                        <a:t>int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smaller than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int. At least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32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bits.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8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100" i="1" dirty="0">
                          <a:latin typeface="Verdana"/>
                          <a:cs typeface="Verdana"/>
                        </a:rPr>
                        <a:t>signed </a:t>
                      </a:r>
                      <a:r>
                        <a:rPr sz="1100" b="1" dirty="0">
                          <a:latin typeface="Verdana"/>
                          <a:cs typeface="Verdana"/>
                        </a:rPr>
                        <a:t>long long</a:t>
                      </a:r>
                      <a:r>
                        <a:rPr sz="1100" b="1" spc="-2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i="1" spc="-5" dirty="0">
                          <a:latin typeface="Verdana"/>
                          <a:cs typeface="Verdana"/>
                        </a:rPr>
                        <a:t>int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Not smaller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long. At least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64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bits.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359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Integer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types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(unsigned)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b="1" dirty="0">
                          <a:latin typeface="Verdana"/>
                          <a:cs typeface="Verdana"/>
                        </a:rPr>
                        <a:t>unsigned</a:t>
                      </a:r>
                      <a:r>
                        <a:rPr sz="1100" b="1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b="1" spc="-5" dirty="0">
                          <a:latin typeface="Verdana"/>
                          <a:cs typeface="Verdana"/>
                        </a:rPr>
                        <a:t>char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(same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size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their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signed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counterparts)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4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b="1" dirty="0">
                          <a:latin typeface="Verdana"/>
                          <a:cs typeface="Verdana"/>
                        </a:rPr>
                        <a:t>unsigned short</a:t>
                      </a:r>
                      <a:r>
                        <a:rPr sz="1100" b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i="1" spc="-5" dirty="0">
                          <a:latin typeface="Verdana"/>
                          <a:cs typeface="Verdana"/>
                        </a:rPr>
                        <a:t>int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48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b="1" dirty="0">
                          <a:latin typeface="Verdana"/>
                          <a:cs typeface="Verdana"/>
                        </a:rPr>
                        <a:t>unsigned</a:t>
                      </a:r>
                      <a:r>
                        <a:rPr sz="1100" b="1" spc="-9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i="1" spc="-5" dirty="0">
                          <a:latin typeface="Verdana"/>
                          <a:cs typeface="Verdana"/>
                        </a:rPr>
                        <a:t>int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3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b="1" dirty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sz="1100" b="1" spc="-5" dirty="0">
                          <a:latin typeface="Verdana"/>
                          <a:cs typeface="Verdana"/>
                        </a:rPr>
                        <a:t>long</a:t>
                      </a:r>
                      <a:r>
                        <a:rPr sz="1100" b="1" spc="-10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i="1" spc="-5" dirty="0">
                          <a:latin typeface="Verdana"/>
                          <a:cs typeface="Verdana"/>
                        </a:rPr>
                        <a:t>int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8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100" b="1" dirty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sz="1100" b="1" spc="-5" dirty="0">
                          <a:latin typeface="Verdana"/>
                          <a:cs typeface="Verdana"/>
                        </a:rPr>
                        <a:t>long long</a:t>
                      </a:r>
                      <a:r>
                        <a:rPr sz="1100" b="1" spc="-114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i="1" spc="-5" dirty="0">
                          <a:latin typeface="Verdana"/>
                          <a:cs typeface="Verdana"/>
                        </a:rPr>
                        <a:t>int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486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Floating-point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types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b="1" spc="-5" dirty="0">
                          <a:latin typeface="Verdana"/>
                          <a:cs typeface="Verdana"/>
                        </a:rPr>
                        <a:t>float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81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100" b="1" spc="-5" dirty="0">
                          <a:latin typeface="Verdana"/>
                          <a:cs typeface="Verdana"/>
                        </a:rPr>
                        <a:t>double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Precision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less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float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083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100" b="1" spc="-5" dirty="0">
                          <a:latin typeface="Verdana"/>
                          <a:cs typeface="Verdana"/>
                        </a:rPr>
                        <a:t>long</a:t>
                      </a:r>
                      <a:r>
                        <a:rPr sz="1100" b="1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b="1" spc="-5" dirty="0">
                          <a:latin typeface="Verdana"/>
                          <a:cs typeface="Verdana"/>
                        </a:rPr>
                        <a:t>double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Precision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less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double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5447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Boolean type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b="1" spc="-5" dirty="0">
                          <a:latin typeface="Verdana"/>
                          <a:cs typeface="Verdana"/>
                        </a:rPr>
                        <a:t>bool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5435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Void type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b="1" spc="-5" dirty="0">
                          <a:latin typeface="Verdana"/>
                          <a:cs typeface="Verdana"/>
                        </a:rPr>
                        <a:t>void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no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storage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5447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Null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pointer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b="1" spc="-5" dirty="0">
                          <a:latin typeface="Verdana"/>
                          <a:cs typeface="Verdana"/>
                        </a:rPr>
                        <a:t>decltype(nullptr)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283444" y="6550559"/>
            <a:ext cx="1657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6178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61" y="0"/>
            <a:ext cx="4197985" cy="1009650"/>
            <a:chOff x="2575560" y="0"/>
            <a:chExt cx="4197985" cy="1009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5560" y="0"/>
              <a:ext cx="988313" cy="10096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0464" y="0"/>
              <a:ext cx="3822953" cy="10096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68546" y="98248"/>
            <a:ext cx="36099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5" dirty="0"/>
              <a:t>ПРОМЕНЛИВИ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1524000" y="665987"/>
            <a:ext cx="9144000" cy="1840230"/>
            <a:chOff x="0" y="665987"/>
            <a:chExt cx="9144000" cy="18402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88847"/>
              <a:ext cx="380250" cy="5935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07" y="665987"/>
              <a:ext cx="2526030" cy="6332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1072" y="665987"/>
              <a:ext cx="537210" cy="6332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0020" y="665987"/>
              <a:ext cx="678941" cy="6332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5320" y="665987"/>
              <a:ext cx="2187702" cy="6332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7855" y="665987"/>
              <a:ext cx="706374" cy="6332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9064" y="665987"/>
              <a:ext cx="2154935" cy="6332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207" y="1068323"/>
              <a:ext cx="1274826" cy="6332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4044" y="1068323"/>
              <a:ext cx="1117854" cy="6332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30907" y="1068323"/>
              <a:ext cx="709421" cy="6332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9339" y="1068323"/>
              <a:ext cx="692657" cy="6332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32532" y="1068323"/>
              <a:ext cx="1591818" cy="6332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3359" y="1068323"/>
              <a:ext cx="896874" cy="6332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19244" y="1068323"/>
              <a:ext cx="706374" cy="6332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4628" y="1068323"/>
              <a:ext cx="723138" cy="6332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46776" y="1068323"/>
              <a:ext cx="1241298" cy="6332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7084" y="1068323"/>
              <a:ext cx="706373" cy="6332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92468" y="1068323"/>
              <a:ext cx="2056637" cy="6332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48116" y="1068323"/>
              <a:ext cx="595882" cy="6332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207" y="1470659"/>
              <a:ext cx="2137410" cy="6332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95855" y="1470659"/>
              <a:ext cx="459486" cy="6332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95500" y="1470659"/>
              <a:ext cx="738377" cy="6332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74035" y="1470659"/>
              <a:ext cx="1117853" cy="63322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32047" y="1470659"/>
              <a:ext cx="1323594" cy="6332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94276" y="1470659"/>
              <a:ext cx="692658" cy="6332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27091" y="1470659"/>
              <a:ext cx="1329689" cy="6332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96940" y="1470659"/>
              <a:ext cx="913638" cy="6332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50735" y="1470659"/>
              <a:ext cx="474713" cy="6332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7143" y="1470659"/>
              <a:ext cx="678942" cy="6332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87768" y="1470659"/>
              <a:ext cx="1497329" cy="63322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25256" y="1470659"/>
              <a:ext cx="618744" cy="63322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207" y="1872995"/>
              <a:ext cx="2586990" cy="63322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45435" y="1872995"/>
              <a:ext cx="459486" cy="63322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602740" y="674269"/>
            <a:ext cx="8988425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2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Променливата е </a:t>
            </a:r>
            <a:r>
              <a:rPr sz="2200" b="1" i="1" spc="-15" dirty="0">
                <a:solidFill>
                  <a:srgbClr val="ABDAFB"/>
                </a:solidFill>
                <a:latin typeface="Arial"/>
                <a:cs typeface="Arial"/>
              </a:rPr>
              <a:t>място 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200" b="1" i="1" spc="-10" dirty="0">
                <a:solidFill>
                  <a:srgbClr val="FFFFFF"/>
                </a:solidFill>
                <a:latin typeface="Arial"/>
                <a:cs typeface="Arial"/>
              </a:rPr>
              <a:t>съхраняване </a:t>
            </a:r>
            <a:r>
              <a:rPr sz="2200" b="1" i="1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информация,  </a:t>
            </a:r>
            <a:r>
              <a:rPr sz="2200" b="1" i="1" spc="-10" dirty="0">
                <a:solidFill>
                  <a:srgbClr val="FFFFFF"/>
                </a:solidFill>
                <a:latin typeface="Arial"/>
                <a:cs typeface="Arial"/>
              </a:rPr>
              <a:t>която може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да се </a:t>
            </a:r>
            <a:r>
              <a:rPr sz="2200" b="1" i="1" dirty="0">
                <a:solidFill>
                  <a:srgbClr val="FFFFFF"/>
                </a:solidFill>
                <a:latin typeface="Arial"/>
                <a:cs typeface="Arial"/>
              </a:rPr>
              <a:t>променя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z="2200" b="1" i="1" dirty="0">
                <a:solidFill>
                  <a:srgbClr val="FFFFFF"/>
                </a:solidFill>
                <a:latin typeface="Arial"/>
                <a:cs typeface="Arial"/>
              </a:rPr>
              <a:t>не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по </a:t>
            </a:r>
            <a:r>
              <a:rPr sz="2200" b="1" i="1" dirty="0">
                <a:solidFill>
                  <a:srgbClr val="FFFFFF"/>
                </a:solidFill>
                <a:latin typeface="Arial"/>
                <a:cs typeface="Arial"/>
              </a:rPr>
              <a:t>време на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изпълнение </a:t>
            </a:r>
            <a:r>
              <a:rPr sz="2200" b="1" i="1" dirty="0">
                <a:solidFill>
                  <a:srgbClr val="FFFFFF"/>
                </a:solidFill>
                <a:latin typeface="Arial"/>
                <a:cs typeface="Arial"/>
              </a:rPr>
              <a:t>на  програмата.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b="1" i="1" spc="-15" dirty="0">
                <a:solidFill>
                  <a:srgbClr val="FFFFFF"/>
                </a:solidFill>
                <a:latin typeface="Arial"/>
                <a:cs typeface="Arial"/>
              </a:rPr>
              <a:t>това </a:t>
            </a:r>
            <a:r>
              <a:rPr sz="2200" b="1" i="1" spc="-10" dirty="0">
                <a:solidFill>
                  <a:srgbClr val="FFFFFF"/>
                </a:solidFill>
                <a:latin typeface="Arial"/>
                <a:cs typeface="Arial"/>
              </a:rPr>
              <a:t>място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200" b="1" i="1" spc="-10" dirty="0">
                <a:solidFill>
                  <a:srgbClr val="FFFFFF"/>
                </a:solidFill>
                <a:latin typeface="Arial"/>
                <a:cs typeface="Arial"/>
              </a:rPr>
              <a:t>задава </a:t>
            </a:r>
            <a:r>
              <a:rPr sz="2200" b="1" i="1" spc="-5" dirty="0">
                <a:solidFill>
                  <a:srgbClr val="ABDAFB"/>
                </a:solidFill>
                <a:latin typeface="Arial"/>
                <a:cs typeface="Arial"/>
              </a:rPr>
              <a:t>име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2200" b="1" i="1" spc="-1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достъп </a:t>
            </a:r>
            <a:r>
              <a:rPr sz="2200" b="1" i="1" dirty="0">
                <a:solidFill>
                  <a:srgbClr val="FFFFFF"/>
                </a:solidFill>
                <a:latin typeface="Arial"/>
                <a:cs typeface="Arial"/>
              </a:rPr>
              <a:t>до  </a:t>
            </a:r>
            <a:r>
              <a:rPr sz="2200" b="1" i="1" spc="-5" dirty="0">
                <a:solidFill>
                  <a:srgbClr val="FFFFFF"/>
                </a:solidFill>
                <a:latin typeface="Arial"/>
                <a:cs typeface="Arial"/>
              </a:rPr>
              <a:t>информацията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524000" y="2503932"/>
            <a:ext cx="6578600" cy="2221230"/>
            <a:chOff x="0" y="2503932"/>
            <a:chExt cx="6578600" cy="2221230"/>
          </a:xfrm>
        </p:grpSpPr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0" y="2503932"/>
              <a:ext cx="677418" cy="63322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3379" y="2503932"/>
              <a:ext cx="1674114" cy="63322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44979" y="2503932"/>
              <a:ext cx="1930145" cy="63322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75659" y="2503932"/>
              <a:ext cx="742950" cy="6332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0" y="3058668"/>
              <a:ext cx="503694" cy="59054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0207" y="3032760"/>
              <a:ext cx="1706118" cy="63322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45336" y="3032760"/>
              <a:ext cx="2510790" cy="63322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0" y="3589020"/>
              <a:ext cx="503694" cy="59054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0207" y="3563112"/>
              <a:ext cx="2777490" cy="63322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35935" y="3563112"/>
              <a:ext cx="4042410" cy="63322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0" y="4117848"/>
              <a:ext cx="503694" cy="59055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0207" y="4091940"/>
              <a:ext cx="1495806" cy="63322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31975" y="4091940"/>
              <a:ext cx="768857" cy="63322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719072" y="4091940"/>
              <a:ext cx="1832610" cy="63322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50692" y="4091940"/>
              <a:ext cx="2123694" cy="633222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1524000" y="4799076"/>
            <a:ext cx="8070850" cy="633730"/>
            <a:chOff x="0" y="4799076"/>
            <a:chExt cx="8070850" cy="633730"/>
          </a:xfrm>
        </p:grpSpPr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21936"/>
              <a:ext cx="380250" cy="59359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0207" y="4799076"/>
              <a:ext cx="1751838" cy="63322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16023" y="4799076"/>
              <a:ext cx="691134" cy="63322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231135" y="4799076"/>
              <a:ext cx="2405634" cy="63322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462271" y="4799076"/>
              <a:ext cx="1093470" cy="63322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379720" y="4799076"/>
              <a:ext cx="764286" cy="63322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969508" y="4799076"/>
              <a:ext cx="2100834" cy="633222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602739" y="2385848"/>
            <a:ext cx="7802880" cy="2850515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marL="90170">
              <a:spcBef>
                <a:spcPts val="1625"/>
              </a:spcBef>
            </a:pP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Тя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осигурява възможност</a:t>
            </a:r>
            <a:r>
              <a:rPr sz="22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525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15" dirty="0">
                <a:solidFill>
                  <a:srgbClr val="ABDAFB"/>
                </a:solidFill>
                <a:latin typeface="Arial"/>
                <a:cs typeface="Arial"/>
              </a:rPr>
              <a:t>запазване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информация;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535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15" dirty="0">
                <a:solidFill>
                  <a:srgbClr val="ABDAFB"/>
                </a:solidFill>
                <a:latin typeface="Arial"/>
                <a:cs typeface="Arial"/>
              </a:rPr>
              <a:t>извличане/четене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запазената</a:t>
            </a:r>
            <a:r>
              <a:rPr sz="22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информация;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525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промяна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запазената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информация.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endParaRPr sz="255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buFontTx/>
              <a:buChar char="•"/>
              <a:tabLst>
                <a:tab pos="240665" algn="l"/>
                <a:tab pos="241300" algn="l"/>
                <a:tab pos="1816735" algn="l"/>
                <a:tab pos="2332355" algn="l"/>
                <a:tab pos="4563745" algn="l"/>
                <a:tab pos="5481320" algn="l"/>
                <a:tab pos="607123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Хар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ер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инф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рм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ация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оя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щ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съхран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ме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9418319" y="4799076"/>
            <a:ext cx="1249680" cy="633730"/>
            <a:chOff x="7894319" y="4799076"/>
            <a:chExt cx="1249680" cy="633730"/>
          </a:xfrm>
        </p:grpSpPr>
        <p:pic>
          <p:nvPicPr>
            <p:cNvPr id="67" name="object 6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894319" y="4799076"/>
              <a:ext cx="529577" cy="63322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247887" y="4799076"/>
              <a:ext cx="896111" cy="633222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9586721" y="4876038"/>
            <a:ext cx="1002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36639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в	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дна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664207" y="5201412"/>
            <a:ext cx="9004300" cy="1438275"/>
            <a:chOff x="140207" y="5201411"/>
            <a:chExt cx="9004300" cy="1438275"/>
          </a:xfrm>
        </p:grpSpPr>
        <p:pic>
          <p:nvPicPr>
            <p:cNvPr id="71" name="object 7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0207" y="5201411"/>
              <a:ext cx="1966722" cy="63322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953768" y="5201411"/>
              <a:ext cx="1617726" cy="63322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418331" y="5201411"/>
              <a:ext cx="479285" cy="63322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15867" y="5201411"/>
              <a:ext cx="459486" cy="63322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593592" y="5201411"/>
              <a:ext cx="846582" cy="63322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58411" y="5201411"/>
              <a:ext cx="459486" cy="63322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64736" y="5201411"/>
              <a:ext cx="816101" cy="63322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99075" y="5201411"/>
              <a:ext cx="459486" cy="63322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105399" y="5201411"/>
              <a:ext cx="1703070" cy="63322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426707" y="5201411"/>
              <a:ext cx="459486" cy="63322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733031" y="5201411"/>
              <a:ext cx="817626" cy="63322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397496" y="5201411"/>
              <a:ext cx="1308353" cy="63322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552688" y="5201411"/>
              <a:ext cx="591310" cy="63322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40207" y="5603747"/>
              <a:ext cx="1646682" cy="63322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563624" y="5603747"/>
              <a:ext cx="537210" cy="63322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76043" y="5603747"/>
              <a:ext cx="1794509" cy="63322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445763" y="5603747"/>
              <a:ext cx="1892045" cy="63322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113019" y="5603747"/>
              <a:ext cx="665226" cy="63322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553455" y="5603747"/>
              <a:ext cx="1279398" cy="63322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08063" y="5603747"/>
              <a:ext cx="691133" cy="63322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074407" y="5603747"/>
              <a:ext cx="1005077" cy="63322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54696" y="5603747"/>
              <a:ext cx="1085850" cy="63322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715755" y="5603747"/>
              <a:ext cx="428243" cy="63322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40207" y="6006083"/>
              <a:ext cx="1904238" cy="63322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743455" y="6006083"/>
              <a:ext cx="2041397" cy="63322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483863" y="6006083"/>
              <a:ext cx="662177" cy="63322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842004" y="6006083"/>
              <a:ext cx="660653" cy="63322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200143" y="6006083"/>
              <a:ext cx="1273302" cy="63322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70931" y="6006083"/>
              <a:ext cx="700277" cy="63322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568696" y="6006083"/>
              <a:ext cx="1024890" cy="63322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291072" y="6006083"/>
              <a:ext cx="659129" cy="63322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646164" y="6006083"/>
              <a:ext cx="1291590" cy="63322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636764" y="6006083"/>
              <a:ext cx="816101" cy="63322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71103" y="6006083"/>
              <a:ext cx="459485" cy="633222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1831341" y="5211137"/>
            <a:ext cx="8758555" cy="1457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променлива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определя 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т.нар. </a:t>
            </a:r>
            <a:r>
              <a:rPr sz="2200" spc="-5" dirty="0">
                <a:solidFill>
                  <a:srgbClr val="ABDAFB"/>
                </a:solidFill>
                <a:latin typeface="Arial"/>
                <a:cs typeface="Arial"/>
              </a:rPr>
              <a:t>тип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. Например,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ако искаме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да  съхраним и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обработим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информция за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цената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една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стока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 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използваме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променлива,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то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тя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трябва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бъде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числов</a:t>
            </a:r>
            <a:r>
              <a:rPr sz="2200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тип.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R="278130" algn="r">
              <a:spcBef>
                <a:spcPts val="95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13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73599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7047" y="36576"/>
            <a:ext cx="9141460" cy="912494"/>
            <a:chOff x="3047" y="36576"/>
            <a:chExt cx="9141460" cy="91249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36576"/>
              <a:ext cx="7969758" cy="9121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0564" y="36576"/>
              <a:ext cx="1583434" cy="91211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63370" y="136347"/>
            <a:ext cx="88042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dirty="0"/>
              <a:t>ДЕКЛАРИРАНЕ НА ПРОМЕНЛИВИ В</a:t>
            </a:r>
            <a:r>
              <a:rPr spc="-165" dirty="0"/>
              <a:t> </a:t>
            </a:r>
            <a:r>
              <a:rPr dirty="0"/>
              <a:t>С++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647444" y="658369"/>
            <a:ext cx="9020810" cy="5622925"/>
            <a:chOff x="123444" y="658368"/>
            <a:chExt cx="9020810" cy="56229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44" y="658368"/>
              <a:ext cx="1253490" cy="689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463" y="658368"/>
              <a:ext cx="837438" cy="6896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7611" y="658368"/>
              <a:ext cx="1200150" cy="689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7816" y="658368"/>
              <a:ext cx="2141982" cy="6896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4508" y="658368"/>
              <a:ext cx="584453" cy="6896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672" y="658368"/>
              <a:ext cx="1192529" cy="6896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96255" y="658368"/>
              <a:ext cx="736853" cy="6896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3164" y="658368"/>
              <a:ext cx="1700022" cy="6896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0191" y="658368"/>
              <a:ext cx="662177" cy="689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17079" y="658368"/>
              <a:ext cx="2026919" cy="6896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" y="1097280"/>
              <a:ext cx="736854" cy="6896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352" y="1097280"/>
              <a:ext cx="1925574" cy="6896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25979" y="1097280"/>
              <a:ext cx="2451354" cy="6896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62044" y="1097280"/>
              <a:ext cx="581405" cy="6896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8159" y="1097280"/>
              <a:ext cx="1046226" cy="6896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42915" y="1097280"/>
              <a:ext cx="2114549" cy="6896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2175" y="1097280"/>
              <a:ext cx="590550" cy="6896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1248" y="1661159"/>
              <a:ext cx="500634" cy="57988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0599" y="1661159"/>
              <a:ext cx="1742694" cy="57988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47544" y="1661159"/>
              <a:ext cx="701801" cy="57988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98064" y="1661159"/>
              <a:ext cx="843534" cy="57988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90316" y="1661159"/>
              <a:ext cx="788670" cy="57988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27703" y="1661159"/>
              <a:ext cx="1160526" cy="57988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02479" y="1661159"/>
              <a:ext cx="1090422" cy="57988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10199" y="1661159"/>
              <a:ext cx="703326" cy="57988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62244" y="1661159"/>
              <a:ext cx="1789938" cy="57988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00900" y="1661159"/>
              <a:ext cx="500633" cy="57988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50251" y="1661159"/>
              <a:ext cx="435114" cy="57988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2044" y="2101595"/>
              <a:ext cx="1427226" cy="6896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78280" y="2167128"/>
              <a:ext cx="503694" cy="5829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27632" y="2167128"/>
              <a:ext cx="1747266" cy="58292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84576" y="2167128"/>
              <a:ext cx="706374" cy="58292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36620" y="2167128"/>
              <a:ext cx="846581" cy="58292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28872" y="2167128"/>
              <a:ext cx="503681" cy="58292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30040" y="2101595"/>
              <a:ext cx="669798" cy="68961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4716" y="2639580"/>
              <a:ext cx="415277" cy="53872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12648" y="2616707"/>
              <a:ext cx="1404365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34311" y="2616707"/>
              <a:ext cx="1052322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08504" y="2616707"/>
              <a:ext cx="698754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859023" y="2616707"/>
              <a:ext cx="884681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42771" y="3002279"/>
              <a:ext cx="802385" cy="57378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52371" y="3002279"/>
              <a:ext cx="1107186" cy="57378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214371" y="3002279"/>
              <a:ext cx="497573" cy="57378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42771" y="3339084"/>
              <a:ext cx="1107186" cy="57378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57171" y="3339084"/>
              <a:ext cx="649986" cy="57378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061971" y="3339084"/>
              <a:ext cx="1107186" cy="57378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823971" y="3339084"/>
              <a:ext cx="2631186" cy="57378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262372" y="3339084"/>
              <a:ext cx="497573" cy="57378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414772" y="3339084"/>
              <a:ext cx="2478785" cy="57378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548372" y="3339084"/>
              <a:ext cx="649985" cy="57378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853172" y="3339084"/>
              <a:ext cx="649985" cy="57378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4716" y="3744480"/>
              <a:ext cx="415277" cy="53872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12648" y="3721607"/>
              <a:ext cx="1433321" cy="57683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764792" y="3721607"/>
              <a:ext cx="1750313" cy="57683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33927" y="3721607"/>
              <a:ext cx="700277" cy="5768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85972" y="3721607"/>
              <a:ext cx="884681" cy="57683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122420" y="3721607"/>
              <a:ext cx="418338" cy="57683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42771" y="4102608"/>
              <a:ext cx="1259586" cy="57378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909571" y="4102608"/>
              <a:ext cx="1564386" cy="57378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757171" y="4503420"/>
              <a:ext cx="649986" cy="57378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61971" y="4503420"/>
              <a:ext cx="802386" cy="57378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671571" y="4503420"/>
              <a:ext cx="497573" cy="57378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823971" y="4503420"/>
              <a:ext cx="3393186" cy="57378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871972" y="4503420"/>
              <a:ext cx="1259585" cy="57378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786372" y="4503420"/>
              <a:ext cx="649985" cy="57378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42771" y="4904232"/>
              <a:ext cx="1411986" cy="57378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061971" y="4904232"/>
              <a:ext cx="1259586" cy="57378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128771" y="4904232"/>
              <a:ext cx="1564386" cy="57378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757171" y="5306568"/>
              <a:ext cx="649986" cy="57378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61971" y="5306568"/>
              <a:ext cx="802386" cy="57378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671571" y="5306568"/>
              <a:ext cx="497573" cy="57378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823971" y="5306568"/>
              <a:ext cx="3393186" cy="57378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871972" y="5306568"/>
              <a:ext cx="1564385" cy="57378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091172" y="5306568"/>
              <a:ext cx="649985" cy="57378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42771" y="5707379"/>
              <a:ext cx="1564386" cy="57378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214371" y="5707379"/>
              <a:ext cx="649986" cy="57378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519171" y="5707379"/>
              <a:ext cx="1107186" cy="57378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296411" y="5737859"/>
              <a:ext cx="2361438" cy="5204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480303" y="5737859"/>
              <a:ext cx="451853" cy="52043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617464" y="5737859"/>
              <a:ext cx="1133093" cy="52043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573011" y="5737859"/>
              <a:ext cx="1405890" cy="52043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801355" y="5737859"/>
              <a:ext cx="587501" cy="52043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074151" y="5737859"/>
              <a:ext cx="585977" cy="520433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1831341" y="670307"/>
            <a:ext cx="8653145" cy="541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Типът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всяка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променлива,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която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използва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програмата 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декларира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задължително, чрез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синтаксисa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spcBef>
                <a:spcPts val="1435"/>
              </a:spcBef>
              <a:tabLst>
                <a:tab pos="343662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декларация</a:t>
            </a:r>
            <a:r>
              <a:rPr sz="20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 тип&gt;	</a:t>
            </a:r>
            <a:r>
              <a:rPr sz="2000" i="1" spc="-10" dirty="0">
                <a:solidFill>
                  <a:srgbClr val="FFFFFF"/>
                </a:solidFill>
                <a:latin typeface="Arial"/>
                <a:cs typeface="Arial"/>
              </a:rPr>
              <a:t>&lt;списък 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имена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i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променливи&gt;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1195"/>
              </a:spcBef>
            </a:pP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Където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&lt;декларация на 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тип&gt;</a:t>
            </a:r>
            <a:r>
              <a:rPr sz="2000" i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е: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469900" indent="-228600">
              <a:spcBef>
                <a:spcPts val="1045"/>
              </a:spcBef>
              <a:buFontTx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указване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името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типа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spcBef>
                <a:spcPts val="445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Myint;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>
              <a:spcBef>
                <a:spcPts val="254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ulong ul; // Еквивалентно на "unsigned long</a:t>
            </a:r>
            <a:r>
              <a:rPr sz="20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ul;"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 indent="-228600">
              <a:spcBef>
                <a:spcPts val="805"/>
              </a:spcBef>
              <a:buFontTx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директна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декларация на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типа: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spcBef>
                <a:spcPts val="40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struct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mystruct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 marR="1849120" indent="913765">
              <a:lnSpc>
                <a:spcPct val="1315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{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int i; float f; char c;} var_ms;  typedef struct mystruct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 marR="457834" indent="913765">
              <a:lnSpc>
                <a:spcPct val="131600"/>
              </a:lnSpc>
              <a:spcBef>
                <a:spcPts val="10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{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int i; float f; char c;} mystruct;  mystruct ms; //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Еквивалентно на "struct mystruct</a:t>
            </a:r>
            <a:r>
              <a:rPr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ms;"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73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56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1723" y="36576"/>
            <a:ext cx="9066530" cy="912494"/>
            <a:chOff x="77723" y="36576"/>
            <a:chExt cx="9066530" cy="91249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23" y="36576"/>
              <a:ext cx="7821930" cy="9121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7412" y="36576"/>
              <a:ext cx="1656586" cy="91211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38045" y="136347"/>
            <a:ext cx="86563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5" dirty="0"/>
              <a:t>ДЕФИНИРАНЕ </a:t>
            </a:r>
            <a:r>
              <a:rPr dirty="0"/>
              <a:t>НА </a:t>
            </a:r>
            <a:r>
              <a:rPr spc="5" dirty="0"/>
              <a:t>ПРОМЕНЛИВИ </a:t>
            </a:r>
            <a:r>
              <a:rPr dirty="0"/>
              <a:t>В</a:t>
            </a:r>
            <a:r>
              <a:rPr spc="-240" dirty="0"/>
              <a:t> </a:t>
            </a:r>
            <a:r>
              <a:rPr dirty="0"/>
              <a:t>С++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524000" y="582169"/>
            <a:ext cx="9144000" cy="5911215"/>
            <a:chOff x="0" y="582168"/>
            <a:chExt cx="9144000" cy="5911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503" y="582168"/>
              <a:ext cx="1974342" cy="5768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9192" y="582168"/>
              <a:ext cx="698754" cy="5768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9711" y="582168"/>
              <a:ext cx="1789938" cy="5768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8471" y="582168"/>
              <a:ext cx="1337310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4603" y="582168"/>
              <a:ext cx="1032509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5935" y="582168"/>
              <a:ext cx="1739645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4404" y="582168"/>
              <a:ext cx="599694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780" y="826008"/>
              <a:ext cx="2004822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826008"/>
              <a:ext cx="698754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9944" y="826008"/>
              <a:ext cx="913637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5451" y="826008"/>
              <a:ext cx="1789938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42688" y="826008"/>
              <a:ext cx="560070" cy="576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54523" y="826008"/>
              <a:ext cx="1413510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5332" y="826008"/>
              <a:ext cx="992886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98564" y="826008"/>
              <a:ext cx="1050798" cy="5768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1231" y="826008"/>
              <a:ext cx="637794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29371" y="826008"/>
              <a:ext cx="933450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0979" y="1069848"/>
              <a:ext cx="1459230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9032" y="1069848"/>
              <a:ext cx="607313" cy="576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25167" y="1069848"/>
              <a:ext cx="858774" cy="576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4288" y="1069848"/>
              <a:ext cx="1789938" cy="576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45991" y="1069848"/>
              <a:ext cx="483857" cy="5768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1628" y="1069848"/>
              <a:ext cx="976122" cy="576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8096" y="1069848"/>
              <a:ext cx="560070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89932" y="1069848"/>
              <a:ext cx="1864614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3367" y="1069848"/>
              <a:ext cx="698754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23888" y="1069848"/>
              <a:ext cx="1328166" cy="576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70876" y="1069848"/>
              <a:ext cx="1373123" cy="576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8879" y="1313687"/>
              <a:ext cx="698754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19400" y="1313687"/>
              <a:ext cx="2038350" cy="5768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76571" y="1313687"/>
              <a:ext cx="433565" cy="5768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61915" y="1313687"/>
              <a:ext cx="2173986" cy="5768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87667" y="1313687"/>
              <a:ext cx="432054" cy="5768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0" y="1592579"/>
              <a:ext cx="404609" cy="6454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444" y="1565148"/>
              <a:ext cx="2097786" cy="68961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4047" y="1886712"/>
              <a:ext cx="497573" cy="5768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3400" y="1886712"/>
              <a:ext cx="1739645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90344" y="1886712"/>
              <a:ext cx="698754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40864" y="1886712"/>
              <a:ext cx="840486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33116" y="1886712"/>
              <a:ext cx="715518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00400" y="1886712"/>
              <a:ext cx="805434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26179" y="1886712"/>
              <a:ext cx="698753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76700" y="1886712"/>
              <a:ext cx="1780794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09259" y="1886712"/>
              <a:ext cx="930401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91428" y="1886712"/>
              <a:ext cx="2239518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48243" y="1886712"/>
              <a:ext cx="1005077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705088" y="1886712"/>
              <a:ext cx="438911" cy="576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64463" y="2302751"/>
              <a:ext cx="697230" cy="3985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10996" y="2130551"/>
              <a:ext cx="826769" cy="5768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0" y="2409444"/>
              <a:ext cx="404609" cy="64541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3444" y="2382012"/>
              <a:ext cx="3531870" cy="68961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240023" y="2382012"/>
              <a:ext cx="517398" cy="68961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96240" y="2741675"/>
              <a:ext cx="412254" cy="53721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14172" y="2743200"/>
              <a:ext cx="4459986" cy="57378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96240" y="3020568"/>
              <a:ext cx="412254" cy="53721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14172" y="3022091"/>
              <a:ext cx="1107186" cy="57378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76172" y="3022091"/>
              <a:ext cx="954786" cy="57378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985772" y="3022091"/>
              <a:ext cx="1564386" cy="57378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275076" y="2999232"/>
              <a:ext cx="430542" cy="57378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429000" y="2999232"/>
              <a:ext cx="1556765" cy="57378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640579" y="2999232"/>
              <a:ext cx="1242822" cy="57378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538215" y="2999232"/>
              <a:ext cx="486917" cy="57378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50052" y="2999232"/>
              <a:ext cx="430542" cy="57378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835396" y="2999232"/>
              <a:ext cx="1817370" cy="57378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307580" y="2999232"/>
              <a:ext cx="500633" cy="57378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463028" y="2999232"/>
              <a:ext cx="497573" cy="57378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12648" y="3282695"/>
              <a:ext cx="7623809" cy="57683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0" y="3549395"/>
              <a:ext cx="401561" cy="64084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24968" y="3521963"/>
              <a:ext cx="1585721" cy="68656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98447" y="3521963"/>
              <a:ext cx="599693" cy="68656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485900" y="3521963"/>
              <a:ext cx="598169" cy="68656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71827" y="3549395"/>
              <a:ext cx="960882" cy="68656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401823" y="3549395"/>
              <a:ext cx="1690877" cy="68656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831335" y="3549395"/>
              <a:ext cx="2786634" cy="68656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205728" y="3549395"/>
              <a:ext cx="959357" cy="68656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752843" y="3549395"/>
              <a:ext cx="960881" cy="68656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482840" y="3549395"/>
              <a:ext cx="1661159" cy="68656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62127" y="3878579"/>
              <a:ext cx="960882" cy="68656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92124" y="3878579"/>
              <a:ext cx="1689354" cy="68656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314955" y="3970007"/>
              <a:ext cx="595121" cy="52655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651760" y="3948671"/>
              <a:ext cx="396989" cy="52655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791967" y="3948671"/>
              <a:ext cx="1413509" cy="52655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884676" y="3948671"/>
              <a:ext cx="1128522" cy="52655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646676" y="3851147"/>
              <a:ext cx="666750" cy="68656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901184" y="3878579"/>
              <a:ext cx="1875282" cy="68656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364223" y="3878579"/>
              <a:ext cx="1504950" cy="68656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487411" y="3939539"/>
              <a:ext cx="808481" cy="57988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944611" y="3939539"/>
              <a:ext cx="808481" cy="57988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554211" y="3939539"/>
              <a:ext cx="589787" cy="57988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0" y="4219956"/>
              <a:ext cx="404609" cy="64541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23444" y="4192523"/>
              <a:ext cx="1727454" cy="68960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35608" y="4192523"/>
              <a:ext cx="517410" cy="68960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94715" y="4567440"/>
              <a:ext cx="415277" cy="53872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12648" y="4544568"/>
              <a:ext cx="768858" cy="57683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103375" y="4544568"/>
              <a:ext cx="1453134" cy="57683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3807" y="4544568"/>
              <a:ext cx="698754" cy="57683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624327" y="4544568"/>
              <a:ext cx="2635757" cy="57683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978908" y="4544568"/>
              <a:ext cx="1005077" cy="57683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701284" y="4544568"/>
              <a:ext cx="617982" cy="57683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039611" y="4544568"/>
              <a:ext cx="1253489" cy="57683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011923" y="4544568"/>
              <a:ext cx="1447037" cy="57683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12648" y="4818888"/>
              <a:ext cx="1840230" cy="57683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171700" y="4818888"/>
              <a:ext cx="552437" cy="57683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375916" y="4818888"/>
              <a:ext cx="1713737" cy="57683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6952" y="4818888"/>
              <a:ext cx="599694" cy="57683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128515" y="4818888"/>
              <a:ext cx="884682" cy="57683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735067" y="4818888"/>
              <a:ext cx="1023365" cy="57683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410200" y="4818888"/>
              <a:ext cx="486918" cy="57683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548884" y="4818888"/>
              <a:ext cx="1000506" cy="57683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269735" y="4818888"/>
              <a:ext cx="1419606" cy="57683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2648" y="5093208"/>
              <a:ext cx="2038350" cy="57683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94715" y="5390388"/>
              <a:ext cx="415277" cy="53872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12648" y="5367527"/>
              <a:ext cx="552437" cy="57683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816863" y="5367527"/>
              <a:ext cx="1023365" cy="57683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562100" y="5367527"/>
              <a:ext cx="1166622" cy="57683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380488" y="5367527"/>
              <a:ext cx="418338" cy="57683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517648" y="5367527"/>
              <a:ext cx="745998" cy="57683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83992" y="5367527"/>
              <a:ext cx="2038350" cy="57683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741164" y="5367527"/>
              <a:ext cx="630174" cy="57683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091684" y="5367527"/>
              <a:ext cx="560070" cy="57683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303520" y="5367527"/>
              <a:ext cx="2312670" cy="57683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67956" y="5367527"/>
              <a:ext cx="483857" cy="57683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403592" y="5367527"/>
              <a:ext cx="602729" cy="57683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726680" y="5367527"/>
              <a:ext cx="601218" cy="57683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8051292" y="5367527"/>
              <a:ext cx="617981" cy="57683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12648" y="5641847"/>
              <a:ext cx="2032254" cy="57683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362200" y="5641847"/>
              <a:ext cx="1856994" cy="57683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936491" y="5641847"/>
              <a:ext cx="1727454" cy="57683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382767" y="5641847"/>
              <a:ext cx="762762" cy="57683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864352" y="5641847"/>
              <a:ext cx="1398270" cy="57683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981443" y="5641847"/>
              <a:ext cx="643890" cy="57683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7277100" y="5641847"/>
              <a:ext cx="1866899" cy="57683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12648" y="5916168"/>
              <a:ext cx="1439418" cy="57683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770888" y="5916168"/>
              <a:ext cx="5686806" cy="57683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7109459" y="5916168"/>
              <a:ext cx="433565" cy="57683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263383" y="5916168"/>
              <a:ext cx="1407414" cy="576834"/>
            </a:xfrm>
            <a:prstGeom prst="rect">
              <a:avLst/>
            </a:prstGeom>
          </p:spPr>
        </p:pic>
      </p:grpSp>
      <p:sp>
        <p:nvSpPr>
          <p:cNvPr id="143" name="object 143"/>
          <p:cNvSpPr txBox="1"/>
          <p:nvPr/>
        </p:nvSpPr>
        <p:spPr>
          <a:xfrm>
            <a:off x="1539241" y="650494"/>
            <a:ext cx="9081135" cy="57278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70205" marR="100965" indent="-6985" algn="ctr">
              <a:lnSpc>
                <a:spcPct val="80000"/>
              </a:lnSpc>
              <a:spcBef>
                <a:spcPts val="585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Дефиницията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променлива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включва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освен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елементите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от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декларацията на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една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променлива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указание каква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памет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бъде 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заделена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тази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променлива,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както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присвояване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начална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стойност  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променливата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(инициализация)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04800" indent="-228600">
              <a:lnSpc>
                <a:spcPts val="2350"/>
              </a:lnSpc>
              <a:buFont typeface="Arial"/>
              <a:buChar char="•"/>
              <a:tabLst>
                <a:tab pos="30480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Синтаксис: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533400">
              <a:lnSpc>
                <a:spcPts val="2165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декларация на 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тип&gt;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&lt;име на </a:t>
            </a:r>
            <a:r>
              <a:rPr sz="2000" i="1" spc="-10" dirty="0">
                <a:solidFill>
                  <a:srgbClr val="FFFFFF"/>
                </a:solidFill>
                <a:latin typeface="Arial"/>
                <a:cs typeface="Arial"/>
              </a:rPr>
              <a:t>променлива&gt;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&lt;инициализиращ</a:t>
            </a:r>
            <a:r>
              <a:rPr sz="2000" i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FFFFFF"/>
                </a:solidFill>
                <a:latin typeface="Arial"/>
                <a:cs typeface="Arial"/>
              </a:rPr>
              <a:t>израз&gt;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62000">
              <a:lnSpc>
                <a:spcPts val="2010"/>
              </a:lnSpc>
              <a:spcBef>
                <a:spcPts val="10"/>
              </a:spcBef>
            </a:pPr>
            <a:r>
              <a:rPr sz="1300" i="1" spc="10" dirty="0">
                <a:solidFill>
                  <a:srgbClr val="FFFFFF"/>
                </a:solidFill>
                <a:latin typeface="Arial"/>
                <a:cs typeface="Arial"/>
              </a:rPr>
              <a:t>незад </a:t>
            </a:r>
            <a:r>
              <a:rPr sz="3000" b="1" baseline="13888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3000" b="1" spc="-52" baseline="138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baseline="13888" dirty="0">
                <a:solidFill>
                  <a:srgbClr val="FFFFFF"/>
                </a:solidFill>
                <a:latin typeface="Arial"/>
                <a:cs typeface="Arial"/>
              </a:rPr>
              <a:t>…;</a:t>
            </a:r>
            <a:endParaRPr sz="3000" baseline="13888">
              <a:solidFill>
                <a:prstClr val="black"/>
              </a:solidFill>
              <a:latin typeface="Arial"/>
              <a:cs typeface="Arial"/>
            </a:endParaRPr>
          </a:p>
          <a:p>
            <a:pPr marL="304800" indent="-228600">
              <a:lnSpc>
                <a:spcPts val="2310"/>
              </a:lnSpc>
              <a:buFont typeface="Arial"/>
              <a:buChar char="•"/>
              <a:tabLst>
                <a:tab pos="30480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Декларация на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типа</a:t>
            </a:r>
            <a:r>
              <a:rPr sz="24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762000" lvl="1" indent="-228600">
              <a:lnSpc>
                <a:spcPts val="2120"/>
              </a:lnSpc>
              <a:buFont typeface="Arial"/>
              <a:buChar char="•"/>
              <a:tabLst>
                <a:tab pos="761365" algn="l"/>
                <a:tab pos="762000" algn="l"/>
              </a:tabLst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всеки валиден тип от</a:t>
            </a:r>
            <a:r>
              <a:rPr sz="20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езика;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762000" marR="1021715" lvl="1" indent="-228600">
              <a:lnSpc>
                <a:spcPts val="2240"/>
              </a:lnSpc>
              <a:spcBef>
                <a:spcPts val="105"/>
              </a:spcBef>
              <a:buFont typeface="Arial"/>
              <a:buChar char="•"/>
              <a:tabLst>
                <a:tab pos="761365" algn="l"/>
                <a:tab pos="762000" algn="l"/>
                <a:tab pos="3618229" algn="l"/>
              </a:tabLst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auto или decltype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версия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C++11)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автоматично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”  определяне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типа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	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променливата,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инициализирана.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04800" indent="-228600">
              <a:lnSpc>
                <a:spcPts val="2290"/>
              </a:lnSpc>
              <a:buFont typeface="Arial"/>
              <a:buChar char="•"/>
              <a:tabLst>
                <a:tab pos="304800" algn="l"/>
                <a:tab pos="6933565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Примери: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int </a:t>
            </a: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x = 10;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auto mark</a:t>
            </a:r>
            <a:r>
              <a:rPr sz="2400" spc="-2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= 6;	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int </a:t>
            </a: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x</a:t>
            </a:r>
            <a:r>
              <a:rPr sz="2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(0);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41959">
              <a:lnSpc>
                <a:spcPts val="2645"/>
              </a:lnSpc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int </a:t>
            </a:r>
            <a:r>
              <a:rPr sz="2400" dirty="0">
                <a:solidFill>
                  <a:srgbClr val="FFFFFF"/>
                </a:solidFill>
                <a:latin typeface="Courier New"/>
                <a:cs typeface="Courier New"/>
              </a:rPr>
              <a:t>x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{0};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//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(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версия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C++11)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decltype(x) b;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// int</a:t>
            </a:r>
            <a:r>
              <a:rPr sz="2000" spc="-6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b;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04800" indent="-228600">
              <a:lnSpc>
                <a:spcPts val="2675"/>
              </a:lnSpc>
              <a:buFont typeface="Arial"/>
              <a:buChar char="•"/>
              <a:tabLst>
                <a:tab pos="30480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Правила: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762000" marR="810895" lvl="1" indent="-228600">
              <a:lnSpc>
                <a:spcPts val="2160"/>
              </a:lnSpc>
              <a:spcBef>
                <a:spcPts val="155"/>
              </a:spcBef>
              <a:buFontTx/>
              <a:buChar char="•"/>
              <a:tabLst>
                <a:tab pos="761365" algn="l"/>
                <a:tab pos="7620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задаване на инициализиращият израз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спазват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различни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ограничения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зависимост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типа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памет,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който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използва  променливата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62000" lvl="1" indent="-228600">
              <a:lnSpc>
                <a:spcPts val="2010"/>
              </a:lnSpc>
              <a:buFontTx/>
              <a:buChar char="•"/>
              <a:tabLst>
                <a:tab pos="761365" algn="l"/>
                <a:tab pos="7620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някои случаи,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ако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променливата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инициализирана,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то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тя</a:t>
            </a: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62000">
              <a:lnSpc>
                <a:spcPts val="216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инициализира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автоматично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обикновено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със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стойност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(отнася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000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62000">
              <a:lnSpc>
                <a:spcPts val="2280"/>
              </a:lnSpc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глобални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статични,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локалните се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„хвърля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грешка“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VS2017)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74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91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0" y="0"/>
            <a:ext cx="7806690" cy="1282700"/>
            <a:chOff x="762000" y="0"/>
            <a:chExt cx="7806690" cy="128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0"/>
              <a:ext cx="7602474" cy="8923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8119" y="0"/>
              <a:ext cx="750570" cy="8923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8460" y="370331"/>
              <a:ext cx="3490722" cy="9121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22626" y="78994"/>
            <a:ext cx="7285990" cy="9042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169160" marR="5080" indent="-2157095">
              <a:lnSpc>
                <a:spcPts val="3070"/>
              </a:lnSpc>
              <a:spcBef>
                <a:spcPts val="844"/>
              </a:spcBef>
            </a:pPr>
            <a:r>
              <a:rPr dirty="0"/>
              <a:t>ИМЕНУВАНЕ НА ПРОМЕНЛИВИ</a:t>
            </a:r>
            <a:r>
              <a:rPr spc="-140" dirty="0"/>
              <a:t> </a:t>
            </a:r>
            <a:r>
              <a:rPr dirty="0"/>
              <a:t>–  ПРЕПОРЪКИ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524000" y="1028700"/>
            <a:ext cx="9144000" cy="5382260"/>
            <a:chOff x="0" y="1028700"/>
            <a:chExt cx="9144000" cy="538226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53083"/>
              <a:ext cx="464070" cy="5372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447" y="1028700"/>
              <a:ext cx="3024378" cy="5768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1592" y="1028700"/>
              <a:ext cx="1707642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9579" y="1028700"/>
              <a:ext cx="4115562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447" y="1363979"/>
              <a:ext cx="8433054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447" y="1699259"/>
              <a:ext cx="1890522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337816"/>
              <a:ext cx="464070" cy="5372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447" y="2313432"/>
              <a:ext cx="3854958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2171" y="2313432"/>
              <a:ext cx="1410462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1455" y="2313432"/>
              <a:ext cx="1142238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953511"/>
              <a:ext cx="464070" cy="5372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447" y="2929127"/>
              <a:ext cx="2302002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9216" y="2929127"/>
              <a:ext cx="6747509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447" y="3264407"/>
              <a:ext cx="8988551" cy="5768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447" y="3599688"/>
              <a:ext cx="5168646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5859" y="3599688"/>
              <a:ext cx="1523238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50864" y="3599688"/>
              <a:ext cx="1044702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47331" y="3599688"/>
              <a:ext cx="1494281" cy="576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38244"/>
              <a:ext cx="464070" cy="53720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447" y="4213860"/>
              <a:ext cx="6439661" cy="5768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46876" y="4213860"/>
              <a:ext cx="1024890" cy="5768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23531" y="4213860"/>
              <a:ext cx="1846326" cy="5768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447" y="4549140"/>
              <a:ext cx="890778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6572" y="4549140"/>
              <a:ext cx="489978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6883" y="4549140"/>
              <a:ext cx="8141970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5447" y="4884420"/>
              <a:ext cx="2683002" cy="576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522976"/>
              <a:ext cx="464070" cy="5372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447" y="5498591"/>
              <a:ext cx="2471166" cy="57683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78379" y="5498591"/>
              <a:ext cx="1142238" cy="5768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39439" y="5498591"/>
              <a:ext cx="560070" cy="5768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51276" y="5498591"/>
              <a:ext cx="1133094" cy="57683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36135" y="5498591"/>
              <a:ext cx="2205990" cy="5768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93891" y="5498591"/>
              <a:ext cx="1453134" cy="5768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98792" y="5498591"/>
              <a:ext cx="2045207" cy="5768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5447" y="5833871"/>
              <a:ext cx="2141982" cy="5768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49195" y="5833871"/>
              <a:ext cx="489978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90927" y="5833871"/>
              <a:ext cx="489978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32660" y="5833871"/>
              <a:ext cx="558545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42972" y="5833871"/>
              <a:ext cx="560069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54807" y="5833871"/>
              <a:ext cx="532638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39211" y="5833871"/>
              <a:ext cx="489978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80944" y="5833871"/>
              <a:ext cx="558545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191255" y="5833871"/>
              <a:ext cx="686562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29584" y="5833871"/>
              <a:ext cx="838962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20311" y="5833871"/>
              <a:ext cx="3022854" cy="576834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602740" y="1067156"/>
            <a:ext cx="8968105" cy="56727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05485" indent="-228600">
              <a:lnSpc>
                <a:spcPct val="110100"/>
              </a:lnSpc>
              <a:spcBef>
                <a:spcPts val="95"/>
              </a:spcBef>
              <a:buFont typeface="Wingdings"/>
              <a:buChar char=""/>
              <a:tabLst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Имената трябва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описателни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подсказват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какво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служи 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дадената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променлива. Например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име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човек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подходящо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име е 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personName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0"/>
              </a:spcBef>
              <a:buClr>
                <a:srgbClr val="FFFFFF"/>
              </a:buClr>
              <a:buFont typeface="Wingdings"/>
              <a:buChar char=""/>
            </a:pPr>
            <a:endParaRPr sz="21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buFont typeface="Wingdings"/>
              <a:buChar char=""/>
              <a:tabLst>
                <a:tab pos="241300" algn="l"/>
              </a:tabLst>
            </a:pP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Трябва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използват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само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латински</a:t>
            </a:r>
            <a:r>
              <a:rPr sz="2000" spc="-8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букви.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5"/>
              </a:spcBef>
              <a:buClr>
                <a:srgbClr val="FFFFFF"/>
              </a:buClr>
              <a:buFont typeface="Wingdings"/>
              <a:buChar char=""/>
            </a:pP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8419" indent="-228600">
              <a:lnSpc>
                <a:spcPct val="110000"/>
              </a:lnSpc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много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езици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прието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променливите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започват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малка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буква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съдържат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малки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букви, като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всяка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следваща дума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тях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започва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главна  буква.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Например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препоръчително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име е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firstName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, a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firstname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0"/>
              </a:spcBef>
              <a:buClr>
                <a:srgbClr val="FFFFFF"/>
              </a:buClr>
              <a:buFont typeface="Wingdings"/>
              <a:buChar char=""/>
            </a:pP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72085" indent="-228600">
              <a:lnSpc>
                <a:spcPct val="110100"/>
              </a:lnSpc>
              <a:buFont typeface="Wingdings"/>
              <a:buChar char=""/>
              <a:tabLst>
                <a:tab pos="241300" algn="l"/>
              </a:tabLst>
            </a:pP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Името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променливите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трябва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не 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нито много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дълго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нито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много  </a:t>
            </a:r>
            <a:r>
              <a:rPr sz="2000" spc="5" dirty="0">
                <a:solidFill>
                  <a:srgbClr val="ABDAFB"/>
                </a:solidFill>
                <a:latin typeface="Arial"/>
                <a:cs typeface="Arial"/>
              </a:rPr>
              <a:t>късо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само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трябва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ясно за какво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служи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променливата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контекста,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който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използва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0"/>
              </a:spcBef>
              <a:buClr>
                <a:srgbClr val="FFFFFF"/>
              </a:buClr>
              <a:buFont typeface="Wingdings"/>
              <a:buChar char=""/>
            </a:pPr>
            <a:endParaRPr sz="21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buFont typeface="Wingdings"/>
              <a:buChar char="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Да се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внимава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главни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малки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букви,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тъй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като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прави разлика</a:t>
            </a:r>
            <a:r>
              <a:rPr sz="200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между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2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тях. Например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ace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Ace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две различни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променливи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R="182245" algn="r">
              <a:spcBef>
                <a:spcPts val="1739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16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9619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5253" y="140207"/>
            <a:ext cx="9032875" cy="689610"/>
            <a:chOff x="111252" y="140207"/>
            <a:chExt cx="9032875" cy="689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52" y="140207"/>
              <a:ext cx="892302" cy="6896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264" y="140207"/>
              <a:ext cx="1187958" cy="689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932" y="140207"/>
              <a:ext cx="1555242" cy="6896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9944" y="140207"/>
              <a:ext cx="986790" cy="6896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1444" y="140207"/>
              <a:ext cx="2274570" cy="689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0723" y="140207"/>
              <a:ext cx="665226" cy="6896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0660" y="140207"/>
              <a:ext cx="765810" cy="689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1180" y="140207"/>
              <a:ext cx="2530602" cy="6896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7075" y="140207"/>
              <a:ext cx="1296923" cy="68961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10613" y="214072"/>
            <a:ext cx="8676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ДЕФИНИРАНЕ НА КОНСТАНТНИ СТОЙНОСТИ </a:t>
            </a:r>
            <a:r>
              <a:rPr sz="2400" dirty="0"/>
              <a:t>В</a:t>
            </a:r>
            <a:r>
              <a:rPr sz="2400" spc="-114" dirty="0"/>
              <a:t> </a:t>
            </a:r>
            <a:r>
              <a:rPr sz="2400" dirty="0"/>
              <a:t>С++</a:t>
            </a:r>
            <a:endParaRPr sz="2400"/>
          </a:p>
        </p:txBody>
      </p:sp>
      <p:grpSp>
        <p:nvGrpSpPr>
          <p:cNvPr id="13" name="object 13"/>
          <p:cNvGrpSpPr/>
          <p:nvPr/>
        </p:nvGrpSpPr>
        <p:grpSpPr>
          <a:xfrm>
            <a:off x="1524000" y="629412"/>
            <a:ext cx="8649970" cy="5923280"/>
            <a:chOff x="0" y="629412"/>
            <a:chExt cx="8649970" cy="5923280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444" y="629412"/>
              <a:ext cx="1329690" cy="6896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4711" y="629412"/>
              <a:ext cx="768857" cy="689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2100" y="629412"/>
              <a:ext cx="2254757" cy="6896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94532" y="629412"/>
              <a:ext cx="1165098" cy="6896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6635" y="629412"/>
              <a:ext cx="762762" cy="6896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59452" y="629412"/>
              <a:ext cx="1117853" cy="6896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62015" y="629412"/>
              <a:ext cx="500634" cy="6896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1072895"/>
              <a:ext cx="401561" cy="6408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968" y="1045463"/>
              <a:ext cx="1776222" cy="6865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2767" y="1045463"/>
              <a:ext cx="514350" cy="6865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58695" y="1045463"/>
              <a:ext cx="1930145" cy="6865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63467" y="1045463"/>
              <a:ext cx="715517" cy="6865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50564" y="1045463"/>
              <a:ext cx="2250186" cy="68656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73852" y="1045463"/>
              <a:ext cx="2222754" cy="6865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2772" y="1386840"/>
              <a:ext cx="954786" cy="5737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04772" y="1386840"/>
              <a:ext cx="649985" cy="5737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61972" y="1386840"/>
              <a:ext cx="1259586" cy="57378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28772" y="1386840"/>
              <a:ext cx="497573" cy="5737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33571" y="1386840"/>
              <a:ext cx="497573" cy="57378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85971" y="1386840"/>
              <a:ext cx="497573" cy="57378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38371" y="1386840"/>
              <a:ext cx="649986" cy="57378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95571" y="1386840"/>
              <a:ext cx="1716786" cy="5737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19571" y="1386840"/>
              <a:ext cx="649986" cy="57378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76771" y="1386840"/>
              <a:ext cx="802385" cy="57378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86371" y="1386840"/>
              <a:ext cx="802385" cy="5737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2772" y="1758695"/>
              <a:ext cx="954786" cy="5737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04772" y="1758695"/>
              <a:ext cx="2173986" cy="57378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433571" y="1758695"/>
              <a:ext cx="1259586" cy="57378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00371" y="1758695"/>
              <a:ext cx="1716786" cy="57378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0" y="2110740"/>
              <a:ext cx="404609" cy="6454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3444" y="2083308"/>
              <a:ext cx="1078230" cy="6896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73252" y="2083308"/>
              <a:ext cx="2093214" cy="68961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1176" y="2083308"/>
              <a:ext cx="500634" cy="68961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4715" y="2491752"/>
              <a:ext cx="415277" cy="53872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12648" y="2468879"/>
              <a:ext cx="1628394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92807" y="2468879"/>
              <a:ext cx="485406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42772" y="2796540"/>
              <a:ext cx="1107186" cy="57378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757172" y="2773679"/>
              <a:ext cx="494550" cy="57378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906523" y="2773679"/>
              <a:ext cx="837438" cy="57378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98776" y="2773679"/>
              <a:ext cx="710945" cy="5737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64535" y="2773679"/>
              <a:ext cx="802386" cy="5737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221735" y="2773679"/>
              <a:ext cx="494550" cy="57378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436620" y="2796540"/>
              <a:ext cx="497573" cy="5737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41420" y="2773679"/>
              <a:ext cx="494550" cy="57378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890771" y="2773679"/>
              <a:ext cx="1000505" cy="57378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46091" y="2773679"/>
              <a:ext cx="493001" cy="57378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93920" y="2796540"/>
              <a:ext cx="497573" cy="57378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4715" y="3105924"/>
              <a:ext cx="415277" cy="53872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12648" y="3083051"/>
              <a:ext cx="1300733" cy="5768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65147" y="3083051"/>
              <a:ext cx="433565" cy="57683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58011" y="3355835"/>
              <a:ext cx="994410" cy="51741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77923" y="3355835"/>
              <a:ext cx="1267206" cy="51741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633472" y="3355835"/>
              <a:ext cx="1675638" cy="51741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34611" y="3355835"/>
              <a:ext cx="2495549" cy="51741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318503" y="3355835"/>
              <a:ext cx="1130046" cy="51741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272528" y="3355835"/>
              <a:ext cx="584441" cy="51741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58011" y="3575291"/>
              <a:ext cx="994410" cy="51741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677923" y="3575291"/>
              <a:ext cx="721613" cy="51741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223516" y="3575291"/>
              <a:ext cx="2494026" cy="51741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58011" y="3794747"/>
              <a:ext cx="994410" cy="51741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77923" y="3794747"/>
              <a:ext cx="2631186" cy="51741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58011" y="4014203"/>
              <a:ext cx="994410" cy="51741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677923" y="4014203"/>
              <a:ext cx="4132326" cy="51741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58011" y="4233659"/>
              <a:ext cx="994410" cy="51741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677923" y="4233659"/>
              <a:ext cx="3859529" cy="51741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58011" y="4453115"/>
              <a:ext cx="994410" cy="5174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77923" y="4453115"/>
              <a:ext cx="5633466" cy="51741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4715" y="4704600"/>
              <a:ext cx="415277" cy="53872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12648" y="4681727"/>
              <a:ext cx="1861566" cy="57683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125979" y="4681727"/>
              <a:ext cx="433565" cy="57683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67155" y="4995684"/>
              <a:ext cx="375678" cy="48842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86611" y="4975872"/>
              <a:ext cx="997458" cy="52043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769364" y="4975872"/>
              <a:ext cx="686562" cy="52043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208276" y="4975872"/>
              <a:ext cx="1608581" cy="52043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564635" y="4975872"/>
              <a:ext cx="633222" cy="52043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883152" y="4975872"/>
              <a:ext cx="1535429" cy="52043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67155" y="5251703"/>
              <a:ext cx="375678" cy="48842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86611" y="5231891"/>
              <a:ext cx="1291589" cy="52043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132076" y="5231891"/>
              <a:ext cx="1544574" cy="52043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429000" y="5231891"/>
              <a:ext cx="1789938" cy="52043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62144" y="5231891"/>
              <a:ext cx="633222" cy="52043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280659" y="5231891"/>
              <a:ext cx="1535430" cy="52043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0" y="5554979"/>
              <a:ext cx="351294" cy="53721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56971" y="5533644"/>
              <a:ext cx="8065770" cy="57378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944611" y="5533644"/>
              <a:ext cx="695705" cy="57378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56971" y="5747003"/>
              <a:ext cx="2169414" cy="57378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048255" y="5769864"/>
              <a:ext cx="1564386" cy="57378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267455" y="5747003"/>
              <a:ext cx="430542" cy="57378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352800" y="5747003"/>
              <a:ext cx="604265" cy="57378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677411" y="5747003"/>
              <a:ext cx="1745741" cy="57378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45023" y="5747003"/>
              <a:ext cx="695705" cy="57378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95544" y="5747003"/>
              <a:ext cx="1326642" cy="57378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477000" y="5747003"/>
              <a:ext cx="500633" cy="57378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780276" y="5769864"/>
              <a:ext cx="1869185" cy="57378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56971" y="5978652"/>
              <a:ext cx="954786" cy="573785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1602739" y="665734"/>
            <a:ext cx="8325484" cy="574618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>
              <a:spcBef>
                <a:spcPts val="480"/>
              </a:spcBef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Типът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константите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може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бъде: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630"/>
              </a:lnSpc>
              <a:spcBef>
                <a:spcPts val="385"/>
              </a:spcBef>
              <a:buFontTx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Литерали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определен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компилатора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автоматично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27100">
              <a:lnSpc>
                <a:spcPts val="215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cout &lt;&lt; ”Angel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”;// константа от тип</a:t>
            </a:r>
            <a:r>
              <a:rPr sz="20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низ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spcBef>
                <a:spcPts val="53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cout &lt;&lt; 180.0;// реална константа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indent="-228600">
              <a:spcBef>
                <a:spcPts val="480"/>
              </a:spcBef>
              <a:buFontTx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явно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деклариран: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2395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синтаксис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927100">
              <a:lnSpc>
                <a:spcPts val="2395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const 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&lt;тип&gt;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&lt;име&gt;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i="1" spc="-10" dirty="0">
                <a:solidFill>
                  <a:srgbClr val="FFFFFF"/>
                </a:solidFill>
                <a:latin typeface="Arial"/>
                <a:cs typeface="Arial"/>
              </a:rPr>
              <a:t>&lt;израз&gt;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 lvl="1" indent="-228600">
              <a:lnSpc>
                <a:spcPts val="2160"/>
              </a:lnSpc>
              <a:spcBef>
                <a:spcPts val="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пример: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927100" marR="699770">
              <a:lnSpc>
                <a:spcPct val="80000"/>
              </a:lnSpc>
              <a:spcBef>
                <a:spcPts val="190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const double Neutral_pH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7.0; /*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pH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на водата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*/ 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const int CREDITMARK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65;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lnSpc>
                <a:spcPts val="1510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const char QUERY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'?';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lnSpc>
                <a:spcPts val="1730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const double PI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3.1415926535898;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lnSpc>
                <a:spcPts val="1730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const double SOMENUM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1.235E75;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lnSpc>
                <a:spcPts val="1880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const double DEGREES_TO_RADIANS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PI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180.0;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 lvl="1" indent="-228600">
              <a:lnSpc>
                <a:spcPts val="22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предимства: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155700" lvl="2" indent="-229235">
              <a:lnSpc>
                <a:spcPts val="2014"/>
              </a:lnSpc>
              <a:buFontTx/>
              <a:buChar char="•"/>
              <a:tabLst>
                <a:tab pos="1155700" algn="l"/>
                <a:tab pos="1156335" algn="l"/>
              </a:tabLst>
            </a:pP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повишава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четливостта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програмата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155700" lvl="2" indent="-229235">
              <a:lnSpc>
                <a:spcPts val="2090"/>
              </a:lnSpc>
              <a:buFontTx/>
              <a:buChar char="•"/>
              <a:tabLst>
                <a:tab pos="1155700" algn="l"/>
                <a:tab pos="1156335" algn="l"/>
              </a:tabLst>
            </a:pP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улеснява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евентуални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модификации на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програмата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039"/>
              </a:lnSpc>
              <a:spcBef>
                <a:spcPts val="27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дефиниране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константи може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да се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използва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директивата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79375">
              <a:lnSpc>
                <a:spcPct val="68500"/>
              </a:lnSpc>
              <a:spcBef>
                <a:spcPts val="395"/>
              </a:spcBef>
              <a:tabLst>
                <a:tab pos="686562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препороцесора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#define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(за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декларирне</a:t>
            </a:r>
            <a:r>
              <a:rPr sz="2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макроси):	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#define</a:t>
            </a:r>
            <a:r>
              <a:rPr sz="20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g 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32.0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0" name="object 1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76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867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59152" y="0"/>
            <a:ext cx="7796530" cy="1192530"/>
            <a:chOff x="835152" y="0"/>
            <a:chExt cx="7796530" cy="1192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152" y="0"/>
              <a:ext cx="6300978" cy="7536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9775" y="0"/>
              <a:ext cx="2041398" cy="753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1155" y="280415"/>
              <a:ext cx="4408170" cy="91211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95778" y="0"/>
            <a:ext cx="7139940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568450" marR="5080" indent="-1556385">
              <a:lnSpc>
                <a:spcPts val="3460"/>
              </a:lnSpc>
              <a:spcBef>
                <a:spcPts val="535"/>
              </a:spcBef>
            </a:pPr>
            <a:r>
              <a:rPr dirty="0"/>
              <a:t>ПРОСТИ ТИПОВЕ ДАННИ В</a:t>
            </a:r>
            <a:r>
              <a:rPr spc="-135" dirty="0"/>
              <a:t> </a:t>
            </a:r>
            <a:r>
              <a:rPr dirty="0"/>
              <a:t>С++:  КЛАСИФИКАЦИЯ</a:t>
            </a:r>
          </a:p>
        </p:txBody>
      </p:sp>
      <p:sp>
        <p:nvSpPr>
          <p:cNvPr id="7" name="object 7"/>
          <p:cNvSpPr/>
          <p:nvPr/>
        </p:nvSpPr>
        <p:spPr>
          <a:xfrm>
            <a:off x="6457188" y="3494532"/>
            <a:ext cx="373380" cy="0"/>
          </a:xfrm>
          <a:custGeom>
            <a:avLst/>
            <a:gdLst/>
            <a:ahLst/>
            <a:cxnLst/>
            <a:rect l="l" t="t" r="r" b="b"/>
            <a:pathLst>
              <a:path w="373379">
                <a:moveTo>
                  <a:pt x="0" y="0"/>
                </a:moveTo>
                <a:lnTo>
                  <a:pt x="373379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4891" y="2048256"/>
            <a:ext cx="974090" cy="524503"/>
          </a:xfrm>
          <a:prstGeom prst="rect">
            <a:avLst/>
          </a:prstGeom>
          <a:solidFill>
            <a:srgbClr val="F1F1F1"/>
          </a:solidFill>
          <a:ln w="12191">
            <a:solidFill>
              <a:srgbClr val="FF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spcBef>
                <a:spcPts val="10"/>
              </a:spcBef>
            </a:pP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9370" marR="31115" indent="167640"/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Основни  (</a:t>
            </a:r>
            <a:r>
              <a:rPr sz="1100" b="1" spc="5" dirty="0">
                <a:solidFill>
                  <a:srgbClr val="2A5B7E"/>
                </a:solidFill>
                <a:latin typeface="Times New Roman"/>
                <a:cs typeface="Times New Roman"/>
              </a:rPr>
              <a:t>F</a:t>
            </a: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u</a:t>
            </a: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n</a:t>
            </a: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damen</a:t>
            </a:r>
            <a:r>
              <a:rPr sz="1100" b="1" spc="-10" dirty="0">
                <a:solidFill>
                  <a:srgbClr val="2A5B7E"/>
                </a:solidFill>
                <a:latin typeface="Times New Roman"/>
                <a:cs typeface="Times New Roman"/>
              </a:rPr>
              <a:t>t</a:t>
            </a: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a</a:t>
            </a:r>
            <a:r>
              <a:rPr sz="1100" b="1" spc="-10" dirty="0">
                <a:solidFill>
                  <a:srgbClr val="2A5B7E"/>
                </a:solidFill>
                <a:latin typeface="Times New Roman"/>
                <a:cs typeface="Times New Roman"/>
              </a:rPr>
              <a:t>l</a:t>
            </a: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)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4883" y="2583180"/>
            <a:ext cx="974090" cy="523861"/>
          </a:xfrm>
          <a:prstGeom prst="rect">
            <a:avLst/>
          </a:prstGeom>
          <a:solidFill>
            <a:srgbClr val="F1F1F1"/>
          </a:solidFill>
          <a:ln w="12192">
            <a:solidFill>
              <a:srgbClr val="FF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spcBef>
                <a:spcPts val="5"/>
              </a:spcBef>
            </a:pP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" algn="ctr">
              <a:spcBef>
                <a:spcPts val="5"/>
              </a:spcBef>
            </a:pP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Скаларни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905" algn="ctr"/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(Scalar)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57971" y="2593849"/>
            <a:ext cx="1102360" cy="532197"/>
          </a:xfrm>
          <a:prstGeom prst="rect">
            <a:avLst/>
          </a:prstGeom>
          <a:solidFill>
            <a:srgbClr val="F1F1F1"/>
          </a:solidFill>
          <a:ln w="12192">
            <a:solidFill>
              <a:srgbClr val="FF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3815" marR="33655" indent="286385">
              <a:lnSpc>
                <a:spcPts val="1250"/>
              </a:lnSpc>
            </a:pP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Реалeн  </a:t>
            </a: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(</a:t>
            </a:r>
            <a:r>
              <a:rPr sz="1100" b="1" spc="-5" dirty="0">
                <a:solidFill>
                  <a:srgbClr val="2A5B7E"/>
                </a:solidFill>
                <a:latin typeface="Courier New"/>
                <a:cs typeface="Courier New"/>
              </a:rPr>
              <a:t>long</a:t>
            </a:r>
            <a:r>
              <a:rPr sz="1100" b="1" spc="-60" dirty="0">
                <a:solidFill>
                  <a:srgbClr val="2A5B7E"/>
                </a:solidFill>
                <a:latin typeface="Courier New"/>
                <a:cs typeface="Courier New"/>
              </a:rPr>
              <a:t> </a:t>
            </a:r>
            <a:r>
              <a:rPr sz="1100" b="1" spc="-5" dirty="0">
                <a:solidFill>
                  <a:srgbClr val="2A5B7E"/>
                </a:solidFill>
                <a:latin typeface="Courier New"/>
                <a:cs typeface="Courier New"/>
              </a:rPr>
              <a:t>double</a:t>
            </a: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)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84876" y="3302317"/>
            <a:ext cx="974090" cy="321242"/>
          </a:xfrm>
          <a:prstGeom prst="rect">
            <a:avLst/>
          </a:prstGeom>
          <a:solidFill>
            <a:srgbClr val="F1F1F1"/>
          </a:solidFill>
          <a:ln w="12192">
            <a:solidFill>
              <a:srgbClr val="FF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spcBef>
                <a:spcPts val="45"/>
              </a:spcBef>
            </a:pPr>
            <a:endParaRPr sz="9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40970"/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Дискретни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30567" y="3302317"/>
            <a:ext cx="1088390" cy="547370"/>
          </a:xfrm>
          <a:prstGeom prst="rect">
            <a:avLst/>
          </a:prstGeom>
          <a:solidFill>
            <a:srgbClr val="F1F1F1"/>
          </a:solidFill>
          <a:ln w="12192">
            <a:solidFill>
              <a:srgbClr val="FF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/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Стандартни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40" algn="ctr"/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(Integral)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51622" y="3315970"/>
            <a:ext cx="1608455" cy="568960"/>
            <a:chOff x="6627621" y="3315970"/>
            <a:chExt cx="1608455" cy="568960"/>
          </a:xfrm>
        </p:grpSpPr>
        <p:sp>
          <p:nvSpPr>
            <p:cNvPr id="14" name="object 14"/>
            <p:cNvSpPr/>
            <p:nvPr/>
          </p:nvSpPr>
          <p:spPr>
            <a:xfrm>
              <a:off x="6633971" y="3322320"/>
              <a:ext cx="1595755" cy="556260"/>
            </a:xfrm>
            <a:custGeom>
              <a:avLst/>
              <a:gdLst/>
              <a:ahLst/>
              <a:cxnLst/>
              <a:rect l="l" t="t" r="r" b="b"/>
              <a:pathLst>
                <a:path w="1595754" h="556260">
                  <a:moveTo>
                    <a:pt x="1595627" y="0"/>
                  </a:moveTo>
                  <a:lnTo>
                    <a:pt x="0" y="0"/>
                  </a:lnTo>
                  <a:lnTo>
                    <a:pt x="0" y="556259"/>
                  </a:lnTo>
                  <a:lnTo>
                    <a:pt x="1595627" y="556259"/>
                  </a:lnTo>
                  <a:lnTo>
                    <a:pt x="15956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633971" y="3322320"/>
              <a:ext cx="1595755" cy="556260"/>
            </a:xfrm>
            <a:custGeom>
              <a:avLst/>
              <a:gdLst/>
              <a:ahLst/>
              <a:cxnLst/>
              <a:rect l="l" t="t" r="r" b="b"/>
              <a:pathLst>
                <a:path w="1595754" h="556260">
                  <a:moveTo>
                    <a:pt x="0" y="556259"/>
                  </a:moveTo>
                  <a:lnTo>
                    <a:pt x="1595627" y="556259"/>
                  </a:lnTo>
                  <a:lnTo>
                    <a:pt x="1595627" y="0"/>
                  </a:lnTo>
                  <a:lnTo>
                    <a:pt x="0" y="0"/>
                  </a:lnTo>
                  <a:lnTo>
                    <a:pt x="0" y="556259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69555" y="3430904"/>
            <a:ext cx="118808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Целочислени</a:t>
            </a:r>
            <a:r>
              <a:rPr sz="1100" b="1" spc="-85" dirty="0">
                <a:solidFill>
                  <a:srgbClr val="2A5B7E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(</a:t>
            </a:r>
            <a:r>
              <a:rPr sz="1100" b="1" spc="-5" dirty="0">
                <a:solidFill>
                  <a:srgbClr val="2A5B7E"/>
                </a:solidFill>
                <a:latin typeface="Courier New"/>
                <a:cs typeface="Courier New"/>
              </a:rPr>
              <a:t>int</a:t>
            </a:r>
            <a:endParaRPr sz="11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61351" y="3537584"/>
            <a:ext cx="140398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100" b="1" spc="-5" dirty="0">
                <a:solidFill>
                  <a:srgbClr val="2A5B7E"/>
                </a:solidFill>
                <a:latin typeface="Courier New"/>
                <a:cs typeface="Courier New"/>
              </a:rPr>
              <a:t>short long</a:t>
            </a:r>
            <a:r>
              <a:rPr sz="1100" b="1" spc="-35" dirty="0">
                <a:solidFill>
                  <a:srgbClr val="2A5B7E"/>
                </a:solidFill>
                <a:latin typeface="Courier New"/>
                <a:cs typeface="Courier New"/>
              </a:rPr>
              <a:t> </a:t>
            </a:r>
            <a:r>
              <a:rPr sz="1100" b="1" spc="-5" dirty="0">
                <a:solidFill>
                  <a:srgbClr val="2A5B7E"/>
                </a:solidFill>
                <a:latin typeface="Courier New"/>
                <a:cs typeface="Courier New"/>
              </a:rPr>
              <a:t>_int</a:t>
            </a:r>
            <a:r>
              <a:rPr sz="1100" b="1" i="1" spc="-5" dirty="0">
                <a:solidFill>
                  <a:srgbClr val="2A5B7E"/>
                </a:solidFill>
                <a:latin typeface="Courier New"/>
                <a:cs typeface="Courier New"/>
              </a:rPr>
              <a:t>N</a:t>
            </a: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)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61019" y="4035552"/>
            <a:ext cx="974090" cy="518732"/>
          </a:xfrm>
          <a:prstGeom prst="rect">
            <a:avLst/>
          </a:prstGeom>
          <a:solidFill>
            <a:srgbClr val="F1F1F1"/>
          </a:solidFill>
          <a:ln w="12192">
            <a:solidFill>
              <a:srgbClr val="FF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spcBef>
                <a:spcPts val="5"/>
              </a:spcBef>
            </a:pP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" algn="ctr">
              <a:lnSpc>
                <a:spcPts val="1285"/>
              </a:lnSpc>
              <a:spcBef>
                <a:spcPts val="5"/>
              </a:spcBef>
            </a:pP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Символен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" algn="ctr">
              <a:lnSpc>
                <a:spcPts val="1285"/>
              </a:lnSpc>
            </a:pP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(</a:t>
            </a:r>
            <a:r>
              <a:rPr sz="1100" b="1" spc="-5" dirty="0">
                <a:solidFill>
                  <a:srgbClr val="2A5B7E"/>
                </a:solidFill>
                <a:latin typeface="Courier New"/>
                <a:cs typeface="Courier New"/>
              </a:rPr>
              <a:t>char</a:t>
            </a: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)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61019" y="4800601"/>
            <a:ext cx="974090" cy="532197"/>
          </a:xfrm>
          <a:prstGeom prst="rect">
            <a:avLst/>
          </a:prstGeom>
          <a:solidFill>
            <a:srgbClr val="F1F1F1"/>
          </a:solidFill>
          <a:ln w="12192">
            <a:solidFill>
              <a:srgbClr val="FF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72415" marR="135890" indent="-128270">
              <a:lnSpc>
                <a:spcPts val="1250"/>
              </a:lnSpc>
            </a:pP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Логичес</a:t>
            </a: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ки  (</a:t>
            </a:r>
            <a:r>
              <a:rPr sz="1100" b="1" spc="-5" dirty="0">
                <a:solidFill>
                  <a:srgbClr val="2A5B7E"/>
                </a:solidFill>
                <a:latin typeface="Courier New"/>
                <a:cs typeface="Courier New"/>
              </a:rPr>
              <a:t>bool</a:t>
            </a: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)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38727" y="2194560"/>
            <a:ext cx="487680" cy="739140"/>
          </a:xfrm>
          <a:custGeom>
            <a:avLst/>
            <a:gdLst/>
            <a:ahLst/>
            <a:cxnLst/>
            <a:rect l="l" t="t" r="r" b="b"/>
            <a:pathLst>
              <a:path w="487680" h="739139">
                <a:moveTo>
                  <a:pt x="487680" y="739139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98720" y="2124455"/>
            <a:ext cx="1836420" cy="3543300"/>
          </a:xfrm>
          <a:custGeom>
            <a:avLst/>
            <a:gdLst/>
            <a:ahLst/>
            <a:cxnLst/>
            <a:rect l="l" t="t" r="r" b="b"/>
            <a:pathLst>
              <a:path w="1836420" h="3543300">
                <a:moveTo>
                  <a:pt x="0" y="630936"/>
                </a:moveTo>
                <a:lnTo>
                  <a:pt x="1836419" y="0"/>
                </a:lnTo>
              </a:path>
              <a:path w="1836420" h="3543300">
                <a:moveTo>
                  <a:pt x="486155" y="1370076"/>
                </a:moveTo>
                <a:lnTo>
                  <a:pt x="0" y="630936"/>
                </a:lnTo>
              </a:path>
              <a:path w="1836420" h="3543300">
                <a:moveTo>
                  <a:pt x="1831847" y="3543300"/>
                </a:moveTo>
                <a:lnTo>
                  <a:pt x="1479803" y="140208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17179" y="3494532"/>
            <a:ext cx="243840" cy="1478280"/>
          </a:xfrm>
          <a:custGeom>
            <a:avLst/>
            <a:gdLst/>
            <a:ahLst/>
            <a:cxnLst/>
            <a:rect l="l" t="t" r="r" b="b"/>
            <a:pathLst>
              <a:path w="243840" h="1478279">
                <a:moveTo>
                  <a:pt x="243840" y="0"/>
                </a:moveTo>
                <a:lnTo>
                  <a:pt x="0" y="0"/>
                </a:lnTo>
              </a:path>
              <a:path w="243840" h="1478279">
                <a:moveTo>
                  <a:pt x="243840" y="739139"/>
                </a:moveTo>
                <a:lnTo>
                  <a:pt x="0" y="0"/>
                </a:lnTo>
              </a:path>
              <a:path w="243840" h="1478279">
                <a:moveTo>
                  <a:pt x="243840" y="1478279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6824471" y="5533644"/>
          <a:ext cx="2322830" cy="56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3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2A5B7E"/>
                          </a:solidFill>
                          <a:latin typeface="Times New Roman"/>
                          <a:cs typeface="Times New Roman"/>
                        </a:rPr>
                        <a:t>Потребителски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72415" marR="214629" indent="-48895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solidFill>
                            <a:srgbClr val="2A5B7E"/>
                          </a:solidFill>
                          <a:latin typeface="Times New Roman"/>
                          <a:cs typeface="Times New Roman"/>
                        </a:rPr>
                        <a:t>Изброен  </a:t>
                      </a:r>
                      <a:r>
                        <a:rPr sz="1100" b="1" spc="-5" dirty="0">
                          <a:solidFill>
                            <a:srgbClr val="2A5B7E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2A5B7E"/>
                          </a:solidFill>
                          <a:latin typeface="Courier New"/>
                          <a:cs typeface="Courier New"/>
                        </a:rPr>
                        <a:t>enum</a:t>
                      </a:r>
                      <a:r>
                        <a:rPr sz="1100" b="1" spc="-5" dirty="0">
                          <a:solidFill>
                            <a:srgbClr val="2A5B7E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4038600" y="1833373"/>
            <a:ext cx="974090" cy="532197"/>
          </a:xfrm>
          <a:prstGeom prst="rect">
            <a:avLst/>
          </a:prstGeom>
          <a:solidFill>
            <a:srgbClr val="F1F1F1"/>
          </a:solidFill>
          <a:ln w="12192">
            <a:solidFill>
              <a:srgbClr val="FF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72415" marR="249554" indent="-13970">
              <a:lnSpc>
                <a:spcPts val="1250"/>
              </a:lnSpc>
            </a:pP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П</a:t>
            </a: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разен  (</a:t>
            </a:r>
            <a:r>
              <a:rPr sz="1100" b="1" spc="-5" dirty="0">
                <a:solidFill>
                  <a:srgbClr val="2A5B7E"/>
                </a:solidFill>
                <a:latin typeface="Courier New"/>
                <a:cs typeface="Courier New"/>
              </a:rPr>
              <a:t>void</a:t>
            </a:r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)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35140" y="1865377"/>
            <a:ext cx="1087120" cy="365485"/>
          </a:xfrm>
          <a:prstGeom prst="rect">
            <a:avLst/>
          </a:prstGeom>
          <a:solidFill>
            <a:srgbClr val="F1F1F1"/>
          </a:solidFill>
          <a:ln w="12192">
            <a:solidFill>
              <a:srgbClr val="FF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spcBef>
                <a:spcPts val="30"/>
              </a:spcBef>
            </a:pP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4460"/>
            <a:r>
              <a:rPr sz="1100" b="1" spc="-5" dirty="0">
                <a:solidFill>
                  <a:srgbClr val="2A5B7E"/>
                </a:solidFill>
                <a:latin typeface="Times New Roman"/>
                <a:cs typeface="Times New Roman"/>
              </a:rPr>
              <a:t>Недискретни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77783" y="1865376"/>
            <a:ext cx="974090" cy="529590"/>
          </a:xfrm>
          <a:prstGeom prst="rect">
            <a:avLst/>
          </a:prstGeom>
          <a:solidFill>
            <a:srgbClr val="F1F1F1"/>
          </a:solidFill>
          <a:ln w="12192">
            <a:solidFill>
              <a:srgbClr val="FF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9230" marR="179705" indent="77470">
              <a:lnSpc>
                <a:spcPts val="1250"/>
              </a:lnSpc>
            </a:pP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Реалeн  (</a:t>
            </a:r>
            <a:r>
              <a:rPr sz="1100" b="1" spc="-5" dirty="0">
                <a:solidFill>
                  <a:srgbClr val="2A5B7E"/>
                </a:solidFill>
                <a:latin typeface="Courier New"/>
                <a:cs typeface="Courier New"/>
              </a:rPr>
              <a:t>double</a:t>
            </a: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)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77783" y="1083563"/>
            <a:ext cx="974090" cy="532838"/>
          </a:xfrm>
          <a:prstGeom prst="rect">
            <a:avLst/>
          </a:prstGeom>
          <a:solidFill>
            <a:srgbClr val="F1F1F1"/>
          </a:solidFill>
          <a:ln w="12192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spcBef>
                <a:spcPts val="55"/>
              </a:spcBef>
            </a:pP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29870" marR="222250" indent="36195">
              <a:lnSpc>
                <a:spcPts val="1250"/>
              </a:lnSpc>
            </a:pP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Реалeн  (</a:t>
            </a:r>
            <a:r>
              <a:rPr sz="1100" b="1" spc="-5" dirty="0">
                <a:solidFill>
                  <a:srgbClr val="2A5B7E"/>
                </a:solidFill>
                <a:latin typeface="Courier New"/>
                <a:cs typeface="Courier New"/>
              </a:rPr>
              <a:t>float</a:t>
            </a:r>
            <a:r>
              <a:rPr sz="1100" b="1" dirty="0">
                <a:solidFill>
                  <a:srgbClr val="2A5B7E"/>
                </a:solidFill>
                <a:latin typeface="Times New Roman"/>
                <a:cs typeface="Times New Roman"/>
              </a:rPr>
              <a:t>)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44823" y="2167127"/>
            <a:ext cx="494030" cy="0"/>
          </a:xfrm>
          <a:custGeom>
            <a:avLst/>
            <a:gdLst/>
            <a:ahLst/>
            <a:cxnLst/>
            <a:rect l="l" t="t" r="r" b="b"/>
            <a:pathLst>
              <a:path w="494030">
                <a:moveTo>
                  <a:pt x="493775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917179" y="1376173"/>
            <a:ext cx="257810" cy="1489075"/>
          </a:xfrm>
          <a:custGeom>
            <a:avLst/>
            <a:gdLst/>
            <a:ahLst/>
            <a:cxnLst/>
            <a:rect l="l" t="t" r="r" b="b"/>
            <a:pathLst>
              <a:path w="257809" h="1489075">
                <a:moveTo>
                  <a:pt x="243840" y="748283"/>
                </a:moveTo>
                <a:lnTo>
                  <a:pt x="0" y="749807"/>
                </a:lnTo>
              </a:path>
              <a:path w="257809" h="1489075">
                <a:moveTo>
                  <a:pt x="243840" y="1488948"/>
                </a:moveTo>
                <a:lnTo>
                  <a:pt x="0" y="748283"/>
                </a:lnTo>
              </a:path>
              <a:path w="257809" h="1489075">
                <a:moveTo>
                  <a:pt x="257555" y="0"/>
                </a:moveTo>
                <a:lnTo>
                  <a:pt x="13716" y="739139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77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086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8568" y="0"/>
            <a:ext cx="7861934" cy="1192530"/>
            <a:chOff x="734568" y="0"/>
            <a:chExt cx="7861934" cy="1192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568" y="0"/>
              <a:ext cx="6300978" cy="7536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9191" y="0"/>
              <a:ext cx="1902714" cy="753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5551" y="0"/>
              <a:ext cx="750570" cy="7536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551" y="280415"/>
              <a:ext cx="4168902" cy="91211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95194" y="0"/>
            <a:ext cx="7341234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789430" marR="5080" indent="-1777364">
              <a:lnSpc>
                <a:spcPts val="3460"/>
              </a:lnSpc>
              <a:spcBef>
                <a:spcPts val="535"/>
              </a:spcBef>
            </a:pPr>
            <a:r>
              <a:rPr dirty="0"/>
              <a:t>ПРОСТИ ТИПОВЕ ДАННИ В С++</a:t>
            </a:r>
            <a:r>
              <a:rPr spc="-145" dirty="0"/>
              <a:t> </a:t>
            </a:r>
            <a:r>
              <a:rPr dirty="0"/>
              <a:t>–  ЗНАКОВ</a:t>
            </a:r>
            <a:r>
              <a:rPr spc="-40" dirty="0"/>
              <a:t> </a:t>
            </a:r>
            <a:r>
              <a:rPr dirty="0"/>
              <a:t>МОДЕЛ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687068" y="824484"/>
            <a:ext cx="8981440" cy="5691505"/>
            <a:chOff x="163068" y="824483"/>
            <a:chExt cx="8981440" cy="569150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068" y="824483"/>
              <a:ext cx="735329" cy="5509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984" y="824483"/>
              <a:ext cx="1658874" cy="5509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3016" y="824483"/>
              <a:ext cx="1751837" cy="5509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6535" y="824483"/>
              <a:ext cx="1771650" cy="5509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6820" y="824483"/>
              <a:ext cx="887729" cy="5509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1659" y="824483"/>
              <a:ext cx="842010" cy="5509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7732" y="824483"/>
              <a:ext cx="1344930" cy="5509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9772" y="824483"/>
              <a:ext cx="1649729" cy="5509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36508" y="824483"/>
              <a:ext cx="400050" cy="55092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2336" y="1194803"/>
              <a:ext cx="395478" cy="51283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268" y="1171955"/>
              <a:ext cx="1910333" cy="5509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02763" y="1171955"/>
              <a:ext cx="1169669" cy="5509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44595" y="1171955"/>
              <a:ext cx="413766" cy="5509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25368" y="1171955"/>
              <a:ext cx="1128522" cy="5509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20896" y="1171955"/>
              <a:ext cx="413765" cy="5509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08347" y="1171955"/>
              <a:ext cx="467118" cy="5509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47615" y="1171955"/>
              <a:ext cx="2038349" cy="5509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59652" y="1171955"/>
              <a:ext cx="578357" cy="5509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10172" y="1171955"/>
              <a:ext cx="1500377" cy="5509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82711" y="1171955"/>
              <a:ext cx="601218" cy="5509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56091" y="1171955"/>
              <a:ext cx="787907" cy="5509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0268" y="1519427"/>
              <a:ext cx="988313" cy="5509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94459" y="1519427"/>
              <a:ext cx="1892045" cy="5509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72384" y="1519427"/>
              <a:ext cx="467118" cy="5509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25368" y="1519427"/>
              <a:ext cx="1756410" cy="5509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69179" y="1519427"/>
              <a:ext cx="460997" cy="55092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17591" y="1519427"/>
              <a:ext cx="1562862" cy="5509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66332" y="1519427"/>
              <a:ext cx="934973" cy="5509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88708" y="1519427"/>
              <a:ext cx="467118" cy="5509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41691" y="1519427"/>
              <a:ext cx="460997" cy="5509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90103" y="1519427"/>
              <a:ext cx="1282446" cy="55092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59951" y="1519427"/>
              <a:ext cx="384047" cy="55092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0268" y="1866900"/>
              <a:ext cx="2177034" cy="5509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37460" y="1866900"/>
              <a:ext cx="1139189" cy="55092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15283" y="1866900"/>
              <a:ext cx="1248917" cy="5509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04359" y="1866900"/>
              <a:ext cx="467118" cy="5509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05527" y="1866900"/>
              <a:ext cx="1326641" cy="5509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69279" y="1866900"/>
              <a:ext cx="1471422" cy="55092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880860" y="1866900"/>
              <a:ext cx="453402" cy="55092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68311" y="1866900"/>
              <a:ext cx="467118" cy="5509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69479" y="1866900"/>
              <a:ext cx="467118" cy="55092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472172" y="1866900"/>
              <a:ext cx="467118" cy="5509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06284" y="1866900"/>
              <a:ext cx="451853" cy="5509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25156" y="1866900"/>
              <a:ext cx="413766" cy="55092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2336" y="2237219"/>
              <a:ext cx="395478" cy="512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0268" y="2214372"/>
              <a:ext cx="1169670" cy="55092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52956" y="2214372"/>
              <a:ext cx="467118" cy="55092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783079" y="2214372"/>
              <a:ext cx="1387602" cy="5509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33700" y="2214372"/>
              <a:ext cx="1255014" cy="5509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1732" y="2214372"/>
              <a:ext cx="413765" cy="5509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032503" y="2214372"/>
              <a:ext cx="1113281" cy="5509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12791" y="2214372"/>
              <a:ext cx="413765" cy="5509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989576" y="2214372"/>
              <a:ext cx="468629" cy="5509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221223" y="2214372"/>
              <a:ext cx="2035302" cy="55092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19544" y="2214372"/>
              <a:ext cx="578357" cy="55092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360920" y="2214372"/>
              <a:ext cx="1500377" cy="5509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624315" y="2214372"/>
              <a:ext cx="519682" cy="55092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0268" y="2561844"/>
              <a:ext cx="1053845" cy="5509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11223" y="2561844"/>
              <a:ext cx="950213" cy="5509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100072" y="2561844"/>
              <a:ext cx="956310" cy="5509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90444" y="2561844"/>
              <a:ext cx="607314" cy="55092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133344" y="2561844"/>
              <a:ext cx="872490" cy="55092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42944" y="2561844"/>
              <a:ext cx="1145286" cy="55092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626864" y="2561844"/>
              <a:ext cx="822198" cy="5509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03859" y="2933700"/>
              <a:ext cx="392417" cy="50977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21791" y="2910852"/>
              <a:ext cx="1155953" cy="54786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447800" y="2910852"/>
              <a:ext cx="467118" cy="54786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584959" y="2910852"/>
              <a:ext cx="2269998" cy="54786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599688" y="2910852"/>
              <a:ext cx="738377" cy="54786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078223" y="2910852"/>
              <a:ext cx="410705" cy="54786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158996" y="2932188"/>
              <a:ext cx="909065" cy="54786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738115" y="2910852"/>
              <a:ext cx="476262" cy="54786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884420" y="2910852"/>
              <a:ext cx="464058" cy="54786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85588" y="2910852"/>
              <a:ext cx="1108710" cy="54786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934456" y="2910852"/>
              <a:ext cx="1102613" cy="54786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777227" y="2910852"/>
              <a:ext cx="1544574" cy="54786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065008" y="2910852"/>
              <a:ext cx="569214" cy="54786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20268" y="3256788"/>
              <a:ext cx="1459230" cy="55092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36447" y="3605796"/>
              <a:ext cx="637794" cy="54786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12876" y="3605796"/>
              <a:ext cx="953262" cy="54786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603248" y="3605796"/>
              <a:ext cx="604266" cy="54786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946147" y="3605796"/>
              <a:ext cx="584454" cy="54786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269235" y="3605796"/>
              <a:ext cx="1628393" cy="54786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642359" y="3605796"/>
              <a:ext cx="1698498" cy="54786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084064" y="3605796"/>
              <a:ext cx="569213" cy="54786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391912" y="3605796"/>
              <a:ext cx="704850" cy="54786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833871" y="3627132"/>
              <a:ext cx="909066" cy="54786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478523" y="3605796"/>
              <a:ext cx="410705" cy="54786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559296" y="3605796"/>
              <a:ext cx="1343405" cy="54786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645908" y="3605796"/>
              <a:ext cx="584441" cy="54786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967472" y="3605796"/>
              <a:ext cx="573785" cy="54786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63068" y="3951732"/>
              <a:ext cx="1794510" cy="55092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699259" y="3951732"/>
              <a:ext cx="668274" cy="55092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034540" y="3951732"/>
              <a:ext cx="1436369" cy="55092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212591" y="3951732"/>
              <a:ext cx="666750" cy="55092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546347" y="3951732"/>
              <a:ext cx="1291589" cy="55092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504944" y="3951732"/>
              <a:ext cx="473201" cy="55092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645152" y="3951732"/>
              <a:ext cx="950213" cy="55092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334000" y="3951732"/>
              <a:ext cx="599694" cy="55092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667756" y="3951732"/>
              <a:ext cx="1183386" cy="55092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588252" y="3951732"/>
              <a:ext cx="1325118" cy="55092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653527" y="3951732"/>
              <a:ext cx="741426" cy="55092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132063" y="3951732"/>
              <a:ext cx="576833" cy="55092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63068" y="4299204"/>
              <a:ext cx="1794510" cy="55092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699259" y="4299204"/>
              <a:ext cx="668274" cy="55092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034540" y="4299204"/>
              <a:ext cx="1442465" cy="55092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217163" y="4299204"/>
              <a:ext cx="572262" cy="55092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525012" y="4299204"/>
              <a:ext cx="1637538" cy="55092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902708" y="4299204"/>
              <a:ext cx="741426" cy="55092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381244" y="4299204"/>
              <a:ext cx="1597913" cy="55092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720839" y="4299204"/>
              <a:ext cx="707898" cy="55092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62799" y="4299204"/>
              <a:ext cx="413766" cy="55092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93192" y="4835651"/>
              <a:ext cx="8394954" cy="56769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63068" y="5250180"/>
              <a:ext cx="7796022" cy="55092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63068" y="5597651"/>
              <a:ext cx="8980931" cy="55092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64592" y="5946648"/>
              <a:ext cx="4272534" cy="54786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107179" y="5967983"/>
              <a:ext cx="909065" cy="54786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686300" y="5946648"/>
              <a:ext cx="462546" cy="54786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818888" y="5967983"/>
              <a:ext cx="909065" cy="54786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398008" y="5946648"/>
              <a:ext cx="460997" cy="54786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529071" y="5967983"/>
              <a:ext cx="909065" cy="54786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108191" y="5946648"/>
              <a:ext cx="410705" cy="547865"/>
            </a:xfrm>
            <a:prstGeom prst="rect">
              <a:avLst/>
            </a:prstGeom>
          </p:spPr>
        </p:pic>
      </p:grpSp>
      <p:sp>
        <p:nvSpPr>
          <p:cNvPr id="131" name="object 131"/>
          <p:cNvSpPr txBox="1"/>
          <p:nvPr/>
        </p:nvSpPr>
        <p:spPr>
          <a:xfrm>
            <a:off x="1831341" y="832764"/>
            <a:ext cx="8758555" cy="5572038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spcBef>
                <a:spcPts val="555"/>
              </a:spcBef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Ако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игнорираме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указателите, съществуват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само </a:t>
            </a:r>
            <a:r>
              <a:rPr sz="1900" b="1" i="1" spc="-10" dirty="0">
                <a:solidFill>
                  <a:srgbClr val="FFFFFF"/>
                </a:solidFill>
                <a:latin typeface="Arial"/>
                <a:cs typeface="Arial"/>
              </a:rPr>
              <a:t>три </a:t>
            </a:r>
            <a:r>
              <a:rPr sz="1900" b="1" i="1" spc="-5" dirty="0">
                <a:solidFill>
                  <a:srgbClr val="FFFFFF"/>
                </a:solidFill>
                <a:latin typeface="Arial"/>
                <a:cs typeface="Arial"/>
              </a:rPr>
              <a:t>основни</a:t>
            </a:r>
            <a:r>
              <a:rPr sz="1900" b="1" i="1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i="1" spc="-10" dirty="0">
                <a:solidFill>
                  <a:srgbClr val="FFFFFF"/>
                </a:solidFill>
                <a:latin typeface="Arial"/>
                <a:cs typeface="Arial"/>
              </a:rPr>
              <a:t>категории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469900" indent="-228600">
              <a:spcBef>
                <a:spcPts val="45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b="1" spc="-10" dirty="0">
                <a:solidFill>
                  <a:srgbClr val="ABDAFB"/>
                </a:solidFill>
                <a:latin typeface="Arial"/>
                <a:cs typeface="Arial"/>
              </a:rPr>
              <a:t>целочислени</a:t>
            </a:r>
            <a:r>
              <a:rPr sz="1900" b="1" spc="28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ABDAFB"/>
                </a:solidFill>
                <a:latin typeface="Arial"/>
                <a:cs typeface="Arial"/>
              </a:rPr>
              <a:t>типове</a:t>
            </a:r>
            <a:r>
              <a:rPr sz="1900" b="1" spc="31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integral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900" spc="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900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предназначени</a:t>
            </a:r>
            <a:r>
              <a:rPr sz="1900" spc="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900" spc="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обработка</a:t>
            </a:r>
            <a:r>
              <a:rPr sz="1900" spc="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цели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469900">
              <a:spcBef>
                <a:spcPts val="45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числа</a:t>
            </a:r>
            <a:r>
              <a:rPr sz="1900" spc="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(положителни</a:t>
            </a:r>
            <a:r>
              <a:rPr sz="1900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отрицателни</a:t>
            </a:r>
            <a:r>
              <a:rPr sz="1900" spc="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spc="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десетична,</a:t>
            </a:r>
            <a:r>
              <a:rPr sz="1900" spc="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също</a:t>
            </a:r>
            <a:r>
              <a:rPr sz="1900" spc="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осмична</a:t>
            </a:r>
            <a:r>
              <a:rPr sz="1900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469900">
              <a:spcBef>
                <a:spcPts val="459"/>
              </a:spcBef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шестнайсетична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бройна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система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започват съответно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 0 и</a:t>
            </a:r>
            <a:r>
              <a:rPr sz="1900" spc="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0x)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469900" marR="5715" indent="-228600">
              <a:lnSpc>
                <a:spcPct val="12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b="1" spc="-10" dirty="0">
                <a:solidFill>
                  <a:srgbClr val="ABDAFB"/>
                </a:solidFill>
                <a:latin typeface="Arial"/>
                <a:cs typeface="Arial"/>
              </a:rPr>
              <a:t>типове </a:t>
            </a:r>
            <a:r>
              <a:rPr sz="1900" b="1" spc="-5" dirty="0">
                <a:solidFill>
                  <a:srgbClr val="ABDAFB"/>
                </a:solidFill>
                <a:latin typeface="Arial"/>
                <a:cs typeface="Arial"/>
              </a:rPr>
              <a:t>с плаваща </a:t>
            </a:r>
            <a:r>
              <a:rPr sz="1900" b="1" spc="-10" dirty="0">
                <a:solidFill>
                  <a:srgbClr val="ABDAFB"/>
                </a:solidFill>
                <a:latin typeface="Arial"/>
                <a:cs typeface="Arial"/>
              </a:rPr>
              <a:t>запетая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floating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предназначени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обработка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на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числа,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които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имат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дробна</a:t>
            </a:r>
            <a:r>
              <a:rPr sz="19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част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469900" indent="-228600">
              <a:spcBef>
                <a:spcPts val="45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900" b="1" spc="-5" dirty="0">
                <a:solidFill>
                  <a:srgbClr val="ABDAFB"/>
                </a:solidFill>
                <a:latin typeface="Arial"/>
                <a:cs typeface="Arial"/>
              </a:rPr>
              <a:t>празен, </a:t>
            </a:r>
            <a:r>
              <a:rPr sz="1900" b="1" spc="-10" dirty="0">
                <a:solidFill>
                  <a:srgbClr val="ABDAFB"/>
                </a:solidFill>
                <a:latin typeface="Arial"/>
                <a:cs typeface="Arial"/>
              </a:rPr>
              <a:t>недействителен тип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void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 –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описва празно множество</a:t>
            </a:r>
            <a:r>
              <a:rPr sz="1900" spc="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469900">
              <a:spcBef>
                <a:spcPts val="459"/>
              </a:spcBef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стойности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24510" indent="371475">
              <a:lnSpc>
                <a:spcPct val="120000"/>
              </a:lnSpc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Не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да се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декларират променливи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тип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void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(използва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за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деклариране на 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резултата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функции, които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връщат стойност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за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деклариране на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указатели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произволен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неизвестен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тип</a:t>
            </a:r>
            <a:r>
              <a:rPr sz="1900" spc="3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38480" indent="234315">
              <a:lnSpc>
                <a:spcPct val="142100"/>
              </a:lnSpc>
              <a:spcBef>
                <a:spcPts val="1010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рамките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първите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две категории различните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типове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различават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само по 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обхвата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числата,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които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те 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представят,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което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зависи</a:t>
            </a:r>
            <a:r>
              <a:rPr sz="1900" spc="3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455"/>
              </a:spcBef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големината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представянето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(броя на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използваните байтове/битове)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дали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459"/>
              </a:spcBef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представянето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 явно или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неявно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dirty="0">
                <a:solidFill>
                  <a:srgbClr val="FFFFFF"/>
                </a:solidFill>
                <a:latin typeface="Courier New"/>
                <a:cs typeface="Courier New"/>
              </a:rPr>
              <a:t>char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bool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9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enum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1560577" y="3595115"/>
            <a:ext cx="454659" cy="1592580"/>
            <a:chOff x="36576" y="3595115"/>
            <a:chExt cx="454659" cy="1592580"/>
          </a:xfrm>
        </p:grpSpPr>
        <p:pic>
          <p:nvPicPr>
            <p:cNvPr id="133" name="object 13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6576" y="3595115"/>
              <a:ext cx="454152" cy="42976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6576" y="4757927"/>
              <a:ext cx="454152" cy="429768"/>
            </a:xfrm>
            <a:prstGeom prst="rect">
              <a:avLst/>
            </a:prstGeom>
          </p:spPr>
        </p:pic>
      </p:grpSp>
      <p:sp>
        <p:nvSpPr>
          <p:cNvPr id="135" name="object 1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78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020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0804" y="155448"/>
            <a:ext cx="8614410" cy="692785"/>
            <a:chOff x="336804" y="155447"/>
            <a:chExt cx="8614410" cy="692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804" y="155447"/>
              <a:ext cx="3012185" cy="6926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999" y="155447"/>
              <a:ext cx="1814322" cy="6926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4568" y="155447"/>
              <a:ext cx="1434846" cy="6926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1075" y="155447"/>
              <a:ext cx="570738" cy="6926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7107" y="155447"/>
              <a:ext cx="3134106" cy="69265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36165" y="228346"/>
            <a:ext cx="82238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ЦЕЛОЧИСЛЕНИ </a:t>
            </a:r>
            <a:r>
              <a:rPr sz="2400" spc="-5" dirty="0"/>
              <a:t>ТИПОВЕ </a:t>
            </a:r>
            <a:r>
              <a:rPr sz="2400" dirty="0"/>
              <a:t>В С++ – </a:t>
            </a:r>
            <a:r>
              <a:rPr sz="2400" spc="-5" dirty="0"/>
              <a:t>ЗНАКОВ МОДЕЛ</a:t>
            </a:r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1524000" y="4539997"/>
            <a:ext cx="8444230" cy="2238375"/>
            <a:chOff x="0" y="4539996"/>
            <a:chExt cx="8444230" cy="223837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561332"/>
              <a:ext cx="351294" cy="5372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71" y="4539996"/>
              <a:ext cx="6904482" cy="5737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971" y="4803648"/>
              <a:ext cx="2631186" cy="5737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3076" y="4780788"/>
              <a:ext cx="486918" cy="5737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3388" y="4780788"/>
              <a:ext cx="759713" cy="5737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7916" y="4780788"/>
              <a:ext cx="415277" cy="5737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8020" y="4780788"/>
              <a:ext cx="741426" cy="5737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1315" y="4780788"/>
              <a:ext cx="855726" cy="5737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48911" y="4780788"/>
              <a:ext cx="430542" cy="5737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34255" y="4780788"/>
              <a:ext cx="2826257" cy="5737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15328" y="4803648"/>
              <a:ext cx="954785" cy="57378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24928" y="4780788"/>
              <a:ext cx="430542" cy="5737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5049024"/>
              <a:ext cx="352793" cy="53872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447" y="5026152"/>
              <a:ext cx="1415034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2247" y="5026152"/>
              <a:ext cx="418338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5385803"/>
              <a:ext cx="1075182" cy="5174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3523" y="5385803"/>
              <a:ext cx="1130045" cy="5174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81911" y="5385803"/>
              <a:ext cx="857250" cy="5174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27504" y="5385803"/>
              <a:ext cx="1130045" cy="51741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83051" y="5385803"/>
              <a:ext cx="1131570" cy="51741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02964" y="5385803"/>
              <a:ext cx="720089" cy="5174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47032" y="5385803"/>
              <a:ext cx="1131569" cy="5174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66944" y="5385803"/>
              <a:ext cx="2358390" cy="5174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13676" y="5385803"/>
              <a:ext cx="1130046" cy="5174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0" y="5676887"/>
              <a:ext cx="938022" cy="5174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6363" y="5676887"/>
              <a:ext cx="1812798" cy="5174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27504" y="5676887"/>
              <a:ext cx="3723894" cy="51741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0" y="5967971"/>
              <a:ext cx="938022" cy="51741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6363" y="5967971"/>
              <a:ext cx="1540002" cy="5174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54707" y="5967971"/>
              <a:ext cx="584454" cy="51741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27504" y="5967971"/>
              <a:ext cx="1130045" cy="51741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45892" y="5967971"/>
              <a:ext cx="585978" cy="51741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20211" y="5967971"/>
              <a:ext cx="1130046" cy="51741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038600" y="5967971"/>
              <a:ext cx="584453" cy="51741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11396" y="5967971"/>
              <a:ext cx="1130046" cy="5174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129784" y="5967971"/>
              <a:ext cx="585977" cy="51741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04103" y="5967971"/>
              <a:ext cx="1130046" cy="51741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22491" y="5967971"/>
              <a:ext cx="584441" cy="51741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495288" y="5967971"/>
              <a:ext cx="1130045" cy="51741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313676" y="5967971"/>
              <a:ext cx="447281" cy="51741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0" y="6260585"/>
              <a:ext cx="2984754" cy="51741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602739" y="4607814"/>
            <a:ext cx="8216900" cy="2015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50"/>
              </a:lnSpc>
              <a:spcBef>
                <a:spcPts val="10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Към декларацията може 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добави ключовите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думи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lnSpc>
                <a:spcPts val="1920"/>
              </a:lnSpc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signed/unsigned</a:t>
            </a:r>
            <a:r>
              <a:rPr sz="2000" spc="-7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със/без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знак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(с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изключение на тип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bool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170"/>
              </a:lnSpc>
              <a:buFontTx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Примери: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00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short aCount;// екв.на short int aCount; signed short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aCount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135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char aGenderFlag; //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M =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male,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F =</a:t>
            </a:r>
            <a:r>
              <a:rPr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Female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 marR="687070">
              <a:lnSpc>
                <a:spcPts val="2300"/>
              </a:lnSpc>
              <a:spcBef>
                <a:spcPts val="95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long FailCount, ECount, DCount, CCount, BCount, ACount;  bool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Condition=true;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666999" y="685902"/>
            <a:ext cx="1268730" cy="3811270"/>
            <a:chOff x="1142999" y="685902"/>
            <a:chExt cx="1268730" cy="3811270"/>
          </a:xfrm>
        </p:grpSpPr>
        <p:sp>
          <p:nvSpPr>
            <p:cNvPr id="53" name="object 53"/>
            <p:cNvSpPr/>
            <p:nvPr/>
          </p:nvSpPr>
          <p:spPr>
            <a:xfrm>
              <a:off x="1142987" y="685914"/>
              <a:ext cx="1268730" cy="710565"/>
            </a:xfrm>
            <a:custGeom>
              <a:avLst/>
              <a:gdLst/>
              <a:ahLst/>
              <a:cxnLst/>
              <a:rect l="l" t="t" r="r" b="b"/>
              <a:pathLst>
                <a:path w="1268730" h="710565">
                  <a:moveTo>
                    <a:pt x="1268183" y="390817"/>
                  </a:moveTo>
                  <a:lnTo>
                    <a:pt x="0" y="390817"/>
                  </a:lnTo>
                  <a:lnTo>
                    <a:pt x="0" y="710501"/>
                  </a:lnTo>
                  <a:lnTo>
                    <a:pt x="1268183" y="710501"/>
                  </a:lnTo>
                  <a:lnTo>
                    <a:pt x="1268183" y="390817"/>
                  </a:lnTo>
                  <a:close/>
                </a:path>
                <a:path w="1268730" h="710565">
                  <a:moveTo>
                    <a:pt x="1268183" y="0"/>
                  </a:moveTo>
                  <a:lnTo>
                    <a:pt x="0" y="0"/>
                  </a:lnTo>
                  <a:lnTo>
                    <a:pt x="0" y="381736"/>
                  </a:lnTo>
                  <a:lnTo>
                    <a:pt x="1268183" y="381736"/>
                  </a:lnTo>
                  <a:lnTo>
                    <a:pt x="126818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142987" y="1405546"/>
              <a:ext cx="1268730" cy="3091180"/>
            </a:xfrm>
            <a:custGeom>
              <a:avLst/>
              <a:gdLst/>
              <a:ahLst/>
              <a:cxnLst/>
              <a:rect l="l" t="t" r="r" b="b"/>
              <a:pathLst>
                <a:path w="1268730" h="3091179">
                  <a:moveTo>
                    <a:pt x="1268183" y="2757995"/>
                  </a:moveTo>
                  <a:lnTo>
                    <a:pt x="0" y="2757995"/>
                  </a:lnTo>
                  <a:lnTo>
                    <a:pt x="0" y="3091065"/>
                  </a:lnTo>
                  <a:lnTo>
                    <a:pt x="1268183" y="3091065"/>
                  </a:lnTo>
                  <a:lnTo>
                    <a:pt x="1268183" y="2757995"/>
                  </a:lnTo>
                  <a:close/>
                </a:path>
                <a:path w="1268730" h="3091179">
                  <a:moveTo>
                    <a:pt x="1268183" y="2021878"/>
                  </a:moveTo>
                  <a:lnTo>
                    <a:pt x="0" y="2021878"/>
                  </a:lnTo>
                  <a:lnTo>
                    <a:pt x="0" y="2747340"/>
                  </a:lnTo>
                  <a:lnTo>
                    <a:pt x="1268183" y="2747340"/>
                  </a:lnTo>
                  <a:lnTo>
                    <a:pt x="1268183" y="2021878"/>
                  </a:lnTo>
                  <a:close/>
                </a:path>
                <a:path w="1268730" h="3091179">
                  <a:moveTo>
                    <a:pt x="1268183" y="1381277"/>
                  </a:moveTo>
                  <a:lnTo>
                    <a:pt x="0" y="1381277"/>
                  </a:lnTo>
                  <a:lnTo>
                    <a:pt x="0" y="2012759"/>
                  </a:lnTo>
                  <a:lnTo>
                    <a:pt x="1268183" y="2012759"/>
                  </a:lnTo>
                  <a:lnTo>
                    <a:pt x="1268183" y="1381277"/>
                  </a:lnTo>
                  <a:close/>
                </a:path>
                <a:path w="1268730" h="3091179">
                  <a:moveTo>
                    <a:pt x="1268183" y="655447"/>
                  </a:moveTo>
                  <a:lnTo>
                    <a:pt x="0" y="655447"/>
                  </a:lnTo>
                  <a:lnTo>
                    <a:pt x="0" y="1372095"/>
                  </a:lnTo>
                  <a:lnTo>
                    <a:pt x="1268183" y="1372095"/>
                  </a:lnTo>
                  <a:lnTo>
                    <a:pt x="1268183" y="655447"/>
                  </a:lnTo>
                  <a:close/>
                </a:path>
                <a:path w="1268730" h="3091179">
                  <a:moveTo>
                    <a:pt x="1268183" y="326986"/>
                  </a:moveTo>
                  <a:lnTo>
                    <a:pt x="0" y="326986"/>
                  </a:lnTo>
                  <a:lnTo>
                    <a:pt x="0" y="644855"/>
                  </a:lnTo>
                  <a:lnTo>
                    <a:pt x="1268183" y="644855"/>
                  </a:lnTo>
                  <a:lnTo>
                    <a:pt x="1268183" y="326986"/>
                  </a:lnTo>
                  <a:close/>
                </a:path>
                <a:path w="1268730" h="3091179">
                  <a:moveTo>
                    <a:pt x="1268183" y="0"/>
                  </a:moveTo>
                  <a:lnTo>
                    <a:pt x="0" y="0"/>
                  </a:lnTo>
                  <a:lnTo>
                    <a:pt x="0" y="317868"/>
                  </a:lnTo>
                  <a:lnTo>
                    <a:pt x="1268183" y="317868"/>
                  </a:lnTo>
                  <a:lnTo>
                    <a:pt x="126818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4819167" y="685902"/>
            <a:ext cx="4442460" cy="3811270"/>
            <a:chOff x="3295167" y="685902"/>
            <a:chExt cx="4442460" cy="3811270"/>
          </a:xfrm>
        </p:grpSpPr>
        <p:sp>
          <p:nvSpPr>
            <p:cNvPr id="56" name="object 56"/>
            <p:cNvSpPr/>
            <p:nvPr/>
          </p:nvSpPr>
          <p:spPr>
            <a:xfrm>
              <a:off x="3295154" y="685914"/>
              <a:ext cx="4442460" cy="710565"/>
            </a:xfrm>
            <a:custGeom>
              <a:avLst/>
              <a:gdLst/>
              <a:ahLst/>
              <a:cxnLst/>
              <a:rect l="l" t="t" r="r" b="b"/>
              <a:pathLst>
                <a:path w="4442459" h="710565">
                  <a:moveTo>
                    <a:pt x="4442257" y="390817"/>
                  </a:moveTo>
                  <a:lnTo>
                    <a:pt x="0" y="390817"/>
                  </a:lnTo>
                  <a:lnTo>
                    <a:pt x="0" y="710501"/>
                  </a:lnTo>
                  <a:lnTo>
                    <a:pt x="4442257" y="710501"/>
                  </a:lnTo>
                  <a:lnTo>
                    <a:pt x="4442257" y="390817"/>
                  </a:lnTo>
                  <a:close/>
                </a:path>
                <a:path w="4442459" h="710565">
                  <a:moveTo>
                    <a:pt x="4442257" y="0"/>
                  </a:moveTo>
                  <a:lnTo>
                    <a:pt x="0" y="0"/>
                  </a:lnTo>
                  <a:lnTo>
                    <a:pt x="0" y="381736"/>
                  </a:lnTo>
                  <a:lnTo>
                    <a:pt x="4442257" y="381736"/>
                  </a:lnTo>
                  <a:lnTo>
                    <a:pt x="444225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295154" y="1405546"/>
              <a:ext cx="4442460" cy="3091180"/>
            </a:xfrm>
            <a:custGeom>
              <a:avLst/>
              <a:gdLst/>
              <a:ahLst/>
              <a:cxnLst/>
              <a:rect l="l" t="t" r="r" b="b"/>
              <a:pathLst>
                <a:path w="4442459" h="3091179">
                  <a:moveTo>
                    <a:pt x="4442257" y="2757995"/>
                  </a:moveTo>
                  <a:lnTo>
                    <a:pt x="0" y="2757995"/>
                  </a:lnTo>
                  <a:lnTo>
                    <a:pt x="0" y="3091065"/>
                  </a:lnTo>
                  <a:lnTo>
                    <a:pt x="4442257" y="3091065"/>
                  </a:lnTo>
                  <a:lnTo>
                    <a:pt x="4442257" y="2757995"/>
                  </a:lnTo>
                  <a:close/>
                </a:path>
                <a:path w="4442459" h="3091179">
                  <a:moveTo>
                    <a:pt x="4442257" y="2021878"/>
                  </a:moveTo>
                  <a:lnTo>
                    <a:pt x="0" y="2021878"/>
                  </a:lnTo>
                  <a:lnTo>
                    <a:pt x="0" y="2747340"/>
                  </a:lnTo>
                  <a:lnTo>
                    <a:pt x="4442257" y="2747340"/>
                  </a:lnTo>
                  <a:lnTo>
                    <a:pt x="4442257" y="2021878"/>
                  </a:lnTo>
                  <a:close/>
                </a:path>
                <a:path w="4442459" h="3091179">
                  <a:moveTo>
                    <a:pt x="4442257" y="1381277"/>
                  </a:moveTo>
                  <a:lnTo>
                    <a:pt x="0" y="1381277"/>
                  </a:lnTo>
                  <a:lnTo>
                    <a:pt x="0" y="2012759"/>
                  </a:lnTo>
                  <a:lnTo>
                    <a:pt x="4442257" y="2012759"/>
                  </a:lnTo>
                  <a:lnTo>
                    <a:pt x="4442257" y="1381277"/>
                  </a:lnTo>
                  <a:close/>
                </a:path>
                <a:path w="4442459" h="3091179">
                  <a:moveTo>
                    <a:pt x="4442257" y="655447"/>
                  </a:moveTo>
                  <a:lnTo>
                    <a:pt x="0" y="655447"/>
                  </a:lnTo>
                  <a:lnTo>
                    <a:pt x="0" y="1372095"/>
                  </a:lnTo>
                  <a:lnTo>
                    <a:pt x="4442257" y="1372095"/>
                  </a:lnTo>
                  <a:lnTo>
                    <a:pt x="4442257" y="655447"/>
                  </a:lnTo>
                  <a:close/>
                </a:path>
                <a:path w="4442459" h="3091179">
                  <a:moveTo>
                    <a:pt x="4442257" y="326986"/>
                  </a:moveTo>
                  <a:lnTo>
                    <a:pt x="0" y="326986"/>
                  </a:lnTo>
                  <a:lnTo>
                    <a:pt x="0" y="644855"/>
                  </a:lnTo>
                  <a:lnTo>
                    <a:pt x="4442257" y="644855"/>
                  </a:lnTo>
                  <a:lnTo>
                    <a:pt x="4442257" y="326986"/>
                  </a:lnTo>
                  <a:close/>
                </a:path>
                <a:path w="4442459" h="3091179">
                  <a:moveTo>
                    <a:pt x="4442257" y="0"/>
                  </a:moveTo>
                  <a:lnTo>
                    <a:pt x="0" y="0"/>
                  </a:lnTo>
                  <a:lnTo>
                    <a:pt x="0" y="317868"/>
                  </a:lnTo>
                  <a:lnTo>
                    <a:pt x="4442257" y="317868"/>
                  </a:lnTo>
                  <a:lnTo>
                    <a:pt x="444225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2667000" y="685902"/>
          <a:ext cx="6594475" cy="3811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1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2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400" b="1" spc="60" dirty="0">
                          <a:latin typeface="Times New Roman"/>
                          <a:cs typeface="Times New Roman"/>
                        </a:rPr>
                        <a:t>Тип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2230" marB="0"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400" b="1" spc="55" dirty="0">
                          <a:latin typeface="Times New Roman"/>
                          <a:cs typeface="Times New Roman"/>
                        </a:rPr>
                        <a:t>Кратко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2230" marB="0"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18491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400" b="1" spc="55" dirty="0">
                          <a:latin typeface="Times New Roman"/>
                          <a:cs typeface="Times New Roman"/>
                        </a:rPr>
                        <a:t>Физическо</a:t>
                      </a:r>
                      <a:r>
                        <a:rPr sz="1400" b="1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50" dirty="0">
                          <a:latin typeface="Times New Roman"/>
                          <a:cs typeface="Times New Roman"/>
                        </a:rPr>
                        <a:t>представяне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2230" marB="0"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65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400" spc="60" dirty="0">
                          <a:latin typeface="Courier New"/>
                          <a:cs typeface="Courier New"/>
                        </a:rPr>
                        <a:t>int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55244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55" dirty="0">
                          <a:latin typeface="Times New Roman"/>
                          <a:cs typeface="Times New Roman"/>
                        </a:rPr>
                        <a:t>Цяло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число от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–2,147,483,648 </a:t>
                      </a:r>
                      <a:r>
                        <a:rPr sz="1400" spc="45" dirty="0">
                          <a:latin typeface="Times New Roman"/>
                          <a:cs typeface="Times New Roman"/>
                        </a:rPr>
                        <a:t>до</a:t>
                      </a:r>
                      <a:r>
                        <a:rPr sz="14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2,147,483,647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991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spc="60" dirty="0">
                          <a:latin typeface="Courier New"/>
                          <a:cs typeface="Courier New"/>
                        </a:rPr>
                        <a:t>short</a:t>
                      </a:r>
                      <a:r>
                        <a:rPr sz="1400" spc="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60" dirty="0">
                          <a:latin typeface="Courier New"/>
                          <a:cs typeface="Courier New"/>
                        </a:rPr>
                        <a:t>int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5461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spc="60" dirty="0">
                          <a:latin typeface="Courier New"/>
                          <a:cs typeface="Courier New"/>
                        </a:rPr>
                        <a:t>short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5461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55" dirty="0">
                          <a:latin typeface="Times New Roman"/>
                          <a:cs typeface="Times New Roman"/>
                        </a:rPr>
                        <a:t>Цяло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число в </a:t>
                      </a:r>
                      <a:r>
                        <a:rPr sz="1400" spc="45" dirty="0">
                          <a:latin typeface="Times New Roman"/>
                          <a:cs typeface="Times New Roman"/>
                        </a:rPr>
                        <a:t>диапазона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-32768 </a:t>
                      </a:r>
                      <a:r>
                        <a:rPr sz="1400" spc="3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+32768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991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spc="60" dirty="0">
                          <a:latin typeface="Courier New"/>
                          <a:cs typeface="Courier New"/>
                        </a:rPr>
                        <a:t>long</a:t>
                      </a:r>
                      <a:r>
                        <a:rPr sz="1400" spc="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60" dirty="0">
                          <a:latin typeface="Courier New"/>
                          <a:cs typeface="Courier New"/>
                        </a:rPr>
                        <a:t>int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54610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spc="60" dirty="0">
                          <a:latin typeface="Courier New"/>
                          <a:cs typeface="Courier New"/>
                        </a:rPr>
                        <a:t>long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54610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55" dirty="0">
                          <a:latin typeface="Times New Roman"/>
                          <a:cs typeface="Times New Roman"/>
                        </a:rPr>
                        <a:t>Цяло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число от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–2,147,483,648 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до</a:t>
                      </a:r>
                      <a:r>
                        <a:rPr sz="14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2,147,483,647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238">
                <a:tc>
                  <a:txBody>
                    <a:bodyPr/>
                    <a:lstStyle/>
                    <a:p>
                      <a:pPr marL="73660" marR="154305">
                        <a:lnSpc>
                          <a:spcPts val="1580"/>
                        </a:lnSpc>
                        <a:spcBef>
                          <a:spcPts val="580"/>
                        </a:spcBef>
                      </a:pPr>
                      <a:r>
                        <a:rPr sz="1400" spc="60" dirty="0">
                          <a:latin typeface="Courier New"/>
                          <a:cs typeface="Courier New"/>
                        </a:rPr>
                        <a:t>long</a:t>
                      </a:r>
                      <a:r>
                        <a:rPr sz="14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60" dirty="0">
                          <a:latin typeface="Courier New"/>
                          <a:cs typeface="Courier New"/>
                        </a:rPr>
                        <a:t>long  int  (C++11)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73660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71120" marR="345440">
                        <a:lnSpc>
                          <a:spcPts val="1580"/>
                        </a:lnSpc>
                        <a:spcBef>
                          <a:spcPts val="580"/>
                        </a:spcBef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long  long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73660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2390" marR="735330">
                        <a:lnSpc>
                          <a:spcPts val="1610"/>
                        </a:lnSpc>
                        <a:spcBef>
                          <a:spcPts val="625"/>
                        </a:spcBef>
                      </a:pPr>
                      <a:r>
                        <a:rPr sz="1400" spc="55" dirty="0">
                          <a:latin typeface="Times New Roman"/>
                          <a:cs typeface="Times New Roman"/>
                        </a:rPr>
                        <a:t>Цяло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число от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-9,223,372,036,854,775,807 </a:t>
                      </a:r>
                      <a:r>
                        <a:rPr sz="1400" spc="45" dirty="0">
                          <a:latin typeface="Times New Roman"/>
                          <a:cs typeface="Times New Roman"/>
                        </a:rPr>
                        <a:t>до 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9,223,372,036,854,775,807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662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u="sng" spc="60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60" dirty="0">
                          <a:latin typeface="Courier New"/>
                          <a:cs typeface="Courier New"/>
                        </a:rPr>
                        <a:t>intn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5461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2390" marR="66040">
                        <a:lnSpc>
                          <a:spcPts val="1650"/>
                        </a:lnSpc>
                        <a:spcBef>
                          <a:spcPts val="655"/>
                        </a:spcBef>
                      </a:pPr>
                      <a:r>
                        <a:rPr sz="1400" spc="55" dirty="0">
                          <a:latin typeface="Times New Roman"/>
                          <a:cs typeface="Times New Roman"/>
                        </a:rPr>
                        <a:t>Цяло</a:t>
                      </a:r>
                      <a:r>
                        <a:rPr sz="1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число</a:t>
                      </a:r>
                      <a:r>
                        <a:rPr sz="14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45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4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фиксиран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размер</a:t>
                      </a:r>
                      <a:r>
                        <a:rPr sz="14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(в</a:t>
                      </a:r>
                      <a:r>
                        <a:rPr sz="1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битове).</a:t>
                      </a:r>
                      <a:r>
                        <a:rPr sz="1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65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400" spc="-4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може</a:t>
                      </a:r>
                      <a:r>
                        <a:rPr sz="14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да  бъде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8, 16,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32 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или</a:t>
                      </a:r>
                      <a:r>
                        <a:rPr sz="14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45" dirty="0">
                          <a:latin typeface="Times New Roman"/>
                          <a:cs typeface="Times New Roman"/>
                        </a:rPr>
                        <a:t>64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589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spc="60" dirty="0">
                          <a:latin typeface="Courier New"/>
                          <a:cs typeface="Courier New"/>
                        </a:rPr>
                        <a:t>char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54610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639"/>
                        </a:lnSpc>
                        <a:spcBef>
                          <a:spcPts val="505"/>
                        </a:spcBef>
                      </a:pPr>
                      <a:r>
                        <a:rPr sz="1400" spc="60" dirty="0">
                          <a:latin typeface="Times New Roman"/>
                          <a:cs typeface="Times New Roman"/>
                        </a:rPr>
                        <a:t>Символ 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– </a:t>
                      </a:r>
                      <a:r>
                        <a:rPr sz="1400" spc="45" dirty="0">
                          <a:latin typeface="Times New Roman"/>
                          <a:cs typeface="Times New Roman"/>
                        </a:rPr>
                        <a:t>буква, 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цифра или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друг 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символ</a:t>
                      </a:r>
                      <a:r>
                        <a:rPr sz="1400" spc="-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от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2390" marR="277495">
                        <a:lnSpc>
                          <a:spcPts val="1600"/>
                        </a:lnSpc>
                        <a:spcBef>
                          <a:spcPts val="80"/>
                        </a:spcBef>
                      </a:pPr>
                      <a:r>
                        <a:rPr sz="1400" spc="50" dirty="0">
                          <a:latin typeface="Times New Roman"/>
                          <a:cs typeface="Times New Roman"/>
                        </a:rPr>
                        <a:t>дефинираното множество от символи 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(в Microsoft  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C++, </a:t>
                      </a:r>
                      <a:r>
                        <a:rPr sz="1400" spc="45" dirty="0">
                          <a:latin typeface="Times New Roman"/>
                          <a:cs typeface="Times New Roman"/>
                        </a:rPr>
                        <a:t>е Unicode </a:t>
                      </a:r>
                      <a:r>
                        <a:rPr sz="1400" spc="50" dirty="0">
                          <a:latin typeface="Times New Roman"/>
                          <a:cs typeface="Times New Roman"/>
                        </a:rPr>
                        <a:t>(UTF-8 или</a:t>
                      </a:r>
                      <a:r>
                        <a:rPr sz="14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45" dirty="0">
                          <a:latin typeface="Times New Roman"/>
                          <a:cs typeface="Times New Roman"/>
                        </a:rPr>
                        <a:t>16)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221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400" spc="60" dirty="0">
                          <a:latin typeface="Courier New"/>
                          <a:cs typeface="Courier New"/>
                        </a:rPr>
                        <a:t>bool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56515" marB="0"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spc="50" dirty="0">
                          <a:latin typeface="Times New Roman"/>
                          <a:cs typeface="Times New Roman"/>
                        </a:rPr>
                        <a:t>Логическите </a:t>
                      </a:r>
                      <a:r>
                        <a:rPr sz="1400" spc="45" dirty="0">
                          <a:latin typeface="Times New Roman"/>
                          <a:cs typeface="Times New Roman"/>
                        </a:rPr>
                        <a:t>стойности </a:t>
                      </a:r>
                      <a:r>
                        <a:rPr sz="1400" spc="60" dirty="0">
                          <a:latin typeface="Courier New"/>
                          <a:cs typeface="Courier New"/>
                        </a:rPr>
                        <a:t>true</a:t>
                      </a:r>
                      <a:r>
                        <a:rPr sz="1400" spc="-5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400" spc="60" dirty="0">
                          <a:latin typeface="Courier New"/>
                          <a:cs typeface="Courier New"/>
                        </a:rPr>
                        <a:t>false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74295" marB="0"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79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2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7544" y="121921"/>
            <a:ext cx="7347966" cy="1024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6174" y="235965"/>
            <a:ext cx="6762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dirty="0"/>
              <a:t>КОМПЮТЪРНИ</a:t>
            </a:r>
            <a:r>
              <a:rPr sz="3600" spc="-95" dirty="0"/>
              <a:t> </a:t>
            </a:r>
            <a:r>
              <a:rPr sz="3600" dirty="0"/>
              <a:t>ПРОГРАМИ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1626107" y="920497"/>
            <a:ext cx="8818880" cy="5873115"/>
            <a:chOff x="102107" y="920496"/>
            <a:chExt cx="8818880" cy="5873115"/>
          </a:xfrm>
        </p:grpSpPr>
        <p:sp>
          <p:nvSpPr>
            <p:cNvPr id="5" name="object 5"/>
            <p:cNvSpPr/>
            <p:nvPr/>
          </p:nvSpPr>
          <p:spPr>
            <a:xfrm>
              <a:off x="728471" y="920496"/>
              <a:ext cx="2239517" cy="745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622803" y="920496"/>
              <a:ext cx="2480310" cy="7459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756404" y="920496"/>
              <a:ext cx="2337054" cy="745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749796" y="920496"/>
              <a:ext cx="805433" cy="7459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210043" y="920496"/>
              <a:ext cx="1710690" cy="745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107" y="1443228"/>
              <a:ext cx="457974" cy="5935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20039" y="1420368"/>
              <a:ext cx="668273" cy="6332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97991" y="1420368"/>
              <a:ext cx="672846" cy="6332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078991" y="1420368"/>
              <a:ext cx="1046225" cy="6332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896" y="1420368"/>
              <a:ext cx="2003298" cy="6332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547872" y="1420368"/>
              <a:ext cx="672846" cy="6332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928872" y="1420368"/>
              <a:ext cx="1489710" cy="6332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129784" y="1420368"/>
              <a:ext cx="1861565" cy="6332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702551" y="1420368"/>
              <a:ext cx="1695450" cy="6332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8107679" y="1420368"/>
              <a:ext cx="517410" cy="63322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20039" y="1688592"/>
              <a:ext cx="1905762" cy="63322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933956" y="1688592"/>
              <a:ext cx="672845" cy="6332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314956" y="1688592"/>
              <a:ext cx="1296162" cy="6332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320796" y="1688592"/>
              <a:ext cx="1593341" cy="6332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623816" y="1688592"/>
              <a:ext cx="668274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103875" y="1720596"/>
              <a:ext cx="1831085" cy="57988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656831" y="1688592"/>
              <a:ext cx="1485137" cy="63322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02107" y="2284476"/>
              <a:ext cx="457974" cy="5935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20039" y="2261616"/>
              <a:ext cx="668273" cy="6332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97991" y="2261616"/>
              <a:ext cx="1614677" cy="63322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023872" y="2261616"/>
              <a:ext cx="681989" cy="63322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414015" y="2261616"/>
              <a:ext cx="1876806" cy="63322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002023" y="2261616"/>
              <a:ext cx="1244346" cy="63322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956048" y="2261616"/>
              <a:ext cx="640841" cy="63322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305043" y="2261616"/>
              <a:ext cx="1398270" cy="63322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411467" y="2261616"/>
              <a:ext cx="1657349" cy="63322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20039" y="2529840"/>
              <a:ext cx="1639062" cy="63322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668780" y="2529840"/>
              <a:ext cx="668274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045207" y="2529840"/>
              <a:ext cx="1485138" cy="63322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02107" y="3125724"/>
              <a:ext cx="457974" cy="5935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20039" y="3102863"/>
              <a:ext cx="1901189" cy="63322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932431" y="3102863"/>
              <a:ext cx="668274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2308859" y="3102863"/>
              <a:ext cx="1485138" cy="63322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3503675" y="3099816"/>
              <a:ext cx="476262" cy="63322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598163" y="3102863"/>
              <a:ext cx="1428750" cy="63322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736592" y="3102863"/>
              <a:ext cx="640841" cy="63322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5085587" y="3102863"/>
              <a:ext cx="889253" cy="63322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5682996" y="3102863"/>
              <a:ext cx="1907286" cy="63322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7208519" y="3099816"/>
              <a:ext cx="569214" cy="63322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395972" y="3102863"/>
              <a:ext cx="645414" cy="63322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20039" y="3371088"/>
              <a:ext cx="1614678" cy="63322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645919" y="3371088"/>
              <a:ext cx="681990" cy="63322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036063" y="3371088"/>
              <a:ext cx="1861565" cy="6332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608831" y="3371088"/>
              <a:ext cx="1215389" cy="63322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533899" y="3371088"/>
              <a:ext cx="668274" cy="63322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4910328" y="3371088"/>
              <a:ext cx="1838705" cy="63322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460236" y="3371088"/>
              <a:ext cx="640841" cy="63322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809231" y="3371088"/>
              <a:ext cx="1285494" cy="63322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20039" y="3639312"/>
              <a:ext cx="1689354" cy="6332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02107" y="4235196"/>
              <a:ext cx="457974" cy="5935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20039" y="4212336"/>
              <a:ext cx="1594866" cy="63322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1624583" y="4212336"/>
              <a:ext cx="681990" cy="63322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2016252" y="4212336"/>
              <a:ext cx="1678686" cy="63322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406140" y="4212336"/>
              <a:ext cx="681989" cy="63322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3796284" y="4212336"/>
              <a:ext cx="1611630" cy="63322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5117592" y="4212336"/>
              <a:ext cx="640841" cy="63322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5466587" y="4212336"/>
              <a:ext cx="1285493" cy="63322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6463284" y="4212336"/>
              <a:ext cx="2314193" cy="63322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02107" y="4808219"/>
              <a:ext cx="457974" cy="5935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320039" y="4785360"/>
              <a:ext cx="2097786" cy="63322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2129028" y="4785360"/>
              <a:ext cx="668274" cy="63322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2503931" y="4785360"/>
              <a:ext cx="1485138" cy="63322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3698748" y="4782311"/>
              <a:ext cx="476262" cy="63322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3793236" y="4785360"/>
              <a:ext cx="1907286" cy="63322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5318760" y="4782311"/>
              <a:ext cx="659129" cy="63322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5596128" y="4785360"/>
              <a:ext cx="505205" cy="6332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5809487" y="4785360"/>
              <a:ext cx="1526286" cy="63322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7042403" y="4785360"/>
              <a:ext cx="681990" cy="63322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7434072" y="4785360"/>
              <a:ext cx="1133094" cy="63322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273796" y="4785360"/>
              <a:ext cx="640842" cy="63322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320039" y="5053584"/>
              <a:ext cx="1517142" cy="63322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1546860" y="5053584"/>
              <a:ext cx="1890522" cy="63322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3148584" y="5053584"/>
              <a:ext cx="1518666" cy="6332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376928" y="5053584"/>
              <a:ext cx="525005" cy="63322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4520184" y="5050536"/>
              <a:ext cx="470141" cy="63322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4608575" y="5053584"/>
              <a:ext cx="837438" cy="63322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5064252" y="5050536"/>
              <a:ext cx="561594" cy="63322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5244084" y="5053584"/>
              <a:ext cx="988313" cy="63322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5943599" y="5053584"/>
              <a:ext cx="683514" cy="63322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6336792" y="5053584"/>
              <a:ext cx="2314193" cy="63322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02107" y="5649455"/>
              <a:ext cx="457974" cy="5935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320039" y="5626608"/>
              <a:ext cx="1126998" cy="63322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1156716" y="5626608"/>
              <a:ext cx="1703070" cy="63322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2569463" y="5626608"/>
              <a:ext cx="869441" cy="63322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3147059" y="5626608"/>
              <a:ext cx="963930" cy="63322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3819143" y="5626608"/>
              <a:ext cx="1517141" cy="63322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5044440" y="5626608"/>
              <a:ext cx="960882" cy="63322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5714999" y="5626608"/>
              <a:ext cx="1285494" cy="63322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6710172" y="5626608"/>
              <a:ext cx="640842" cy="63322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7059167" y="5626608"/>
              <a:ext cx="1629918" cy="63322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320039" y="5894831"/>
              <a:ext cx="988313" cy="63322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926591" y="5891784"/>
              <a:ext cx="566166" cy="63322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3035807" y="6160008"/>
              <a:ext cx="566166" cy="63322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3220212" y="6160008"/>
              <a:ext cx="2481834" cy="63322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1782268" y="908065"/>
            <a:ext cx="8780145" cy="5764142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683260">
              <a:spcBef>
                <a:spcPts val="920"/>
              </a:spcBef>
            </a:pP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Програмата специфицира </a:t>
            </a:r>
            <a:r>
              <a:rPr sz="2600" spc="-5" dirty="0">
                <a:solidFill>
                  <a:srgbClr val="FFFFFF"/>
                </a:solidFill>
                <a:latin typeface="Cambria"/>
                <a:cs typeface="Cambria"/>
              </a:rPr>
              <a:t>обработката 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600" spc="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mbria"/>
                <a:cs typeface="Cambria"/>
              </a:rPr>
              <a:t>данните</a:t>
            </a:r>
            <a:endParaRPr sz="26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lnSpc>
                <a:spcPts val="2375"/>
              </a:lnSpc>
              <a:spcBef>
                <a:spcPts val="6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За</a:t>
            </a:r>
            <a:r>
              <a:rPr sz="2200" spc="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да</a:t>
            </a:r>
            <a:r>
              <a:rPr sz="22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може</a:t>
            </a:r>
            <a:r>
              <a:rPr sz="22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компютърът</a:t>
            </a:r>
            <a:r>
              <a:rPr sz="2200" spc="2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да</a:t>
            </a:r>
            <a:r>
              <a:rPr sz="22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изпълни</a:t>
            </a:r>
            <a:r>
              <a:rPr sz="2200" spc="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определена</a:t>
            </a:r>
            <a:r>
              <a:rPr sz="22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обработка</a:t>
            </a:r>
            <a:r>
              <a:rPr sz="22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>
              <a:lnSpc>
                <a:spcPts val="2375"/>
              </a:lnSpc>
              <a:tabLst>
                <a:tab pos="5010150" algn="l"/>
              </a:tabLst>
            </a:pP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необходимо 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да  получи</a:t>
            </a:r>
            <a:r>
              <a:rPr sz="2200" spc="-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поредица</a:t>
            </a:r>
            <a:r>
              <a:rPr sz="22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	</a:t>
            </a:r>
            <a:r>
              <a:rPr sz="2000" b="1" i="1" spc="-5" dirty="0">
                <a:solidFill>
                  <a:srgbClr val="82C7FA"/>
                </a:solidFill>
                <a:latin typeface="Cambria"/>
                <a:cs typeface="Cambria"/>
              </a:rPr>
              <a:t>разбираеми</a:t>
            </a:r>
            <a:r>
              <a:rPr sz="2000" b="1" i="1" spc="250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команди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>
              <a:spcBef>
                <a:spcPts val="40"/>
              </a:spcBef>
            </a:pPr>
            <a:endParaRPr sz="20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1160145" indent="-228600" algn="just">
              <a:lnSpc>
                <a:spcPts val="2110"/>
              </a:lnSpc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За решаване на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различните задачи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се </a:t>
            </a: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подават </a:t>
            </a:r>
            <a:r>
              <a:rPr sz="2200" b="1" i="1" spc="-5" dirty="0">
                <a:solidFill>
                  <a:srgbClr val="82C7FA"/>
                </a:solidFill>
                <a:latin typeface="Cambria"/>
                <a:cs typeface="Cambria"/>
              </a:rPr>
              <a:t>различни  поредици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</a:t>
            </a: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команди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>
              <a:buClr>
                <a:srgbClr val="FFFFFF"/>
              </a:buClr>
              <a:buFont typeface="Arial"/>
              <a:buChar char="•"/>
            </a:pPr>
            <a:endParaRPr sz="205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1135380" indent="-228600" algn="just">
              <a:lnSpc>
                <a:spcPts val="211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Поредицата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команди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наричат се още инструкции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за 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решаване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 определена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задача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компютъра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се нарича </a:t>
            </a:r>
            <a:r>
              <a:rPr sz="2200" spc="-5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200" b="1" i="1" spc="-10" dirty="0">
                <a:solidFill>
                  <a:srgbClr val="82C7FA"/>
                </a:solidFill>
                <a:latin typeface="Cambria"/>
                <a:cs typeface="Cambria"/>
              </a:rPr>
              <a:t>програма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spcBef>
                <a:spcPts val="188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FFFFFF"/>
                </a:solidFill>
                <a:latin typeface="Cambria"/>
                <a:cs typeface="Cambria"/>
              </a:rPr>
              <a:t>Процесът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 създаване на програми се нарича</a:t>
            </a:r>
            <a:r>
              <a:rPr sz="2200" spc="-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b="1" i="1" spc="-10" dirty="0">
                <a:solidFill>
                  <a:srgbClr val="82C7FA"/>
                </a:solidFill>
                <a:latin typeface="Cambria"/>
                <a:cs typeface="Cambria"/>
              </a:rPr>
              <a:t>програмиране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>
              <a:buClr>
                <a:srgbClr val="FFFFFF"/>
              </a:buClr>
              <a:buFont typeface="Arial"/>
              <a:buChar char="•"/>
            </a:pPr>
            <a:endParaRPr sz="205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314960" indent="-228600">
              <a:lnSpc>
                <a:spcPct val="8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Множеството </a:t>
            </a:r>
            <a:r>
              <a:rPr sz="2200" spc="-25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команди 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инструкции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),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 помощта на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които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се 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записват програмите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формира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нар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. </a:t>
            </a:r>
            <a:r>
              <a:rPr sz="2200" b="1" i="1" spc="-5" dirty="0">
                <a:solidFill>
                  <a:srgbClr val="82C7FA"/>
                </a:solidFill>
                <a:latin typeface="Cambria"/>
                <a:cs typeface="Cambria"/>
              </a:rPr>
              <a:t>език</a:t>
            </a:r>
            <a:r>
              <a:rPr sz="2200" b="1" i="1" spc="-165" dirty="0">
                <a:solidFill>
                  <a:srgbClr val="82C7FA"/>
                </a:solidFill>
                <a:latin typeface="Cambria"/>
                <a:cs typeface="Cambria"/>
              </a:rPr>
              <a:t> </a:t>
            </a:r>
            <a:r>
              <a:rPr sz="2200" b="1" i="1" dirty="0">
                <a:solidFill>
                  <a:srgbClr val="82C7FA"/>
                </a:solidFill>
                <a:latin typeface="Cambria"/>
                <a:cs typeface="Cambria"/>
              </a:rPr>
              <a:t>за </a:t>
            </a:r>
            <a:r>
              <a:rPr sz="2200" b="1" i="1" spc="-5" dirty="0">
                <a:solidFill>
                  <a:srgbClr val="82C7FA"/>
                </a:solidFill>
                <a:latin typeface="Cambria"/>
                <a:cs typeface="Cambria"/>
              </a:rPr>
              <a:t>програмиране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indent="-228600">
              <a:lnSpc>
                <a:spcPts val="2375"/>
              </a:lnSpc>
              <a:spcBef>
                <a:spcPts val="18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Всеки </a:t>
            </a:r>
            <a:r>
              <a:rPr sz="2200" spc="-15" dirty="0">
                <a:solidFill>
                  <a:srgbClr val="FFFFFF"/>
                </a:solidFill>
                <a:latin typeface="Cambria"/>
                <a:cs typeface="Cambria"/>
              </a:rPr>
              <a:t>компютър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има свой собствен език нарича се</a:t>
            </a:r>
            <a:r>
              <a:rPr sz="22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b="1" i="1" spc="-5" dirty="0">
                <a:solidFill>
                  <a:srgbClr val="82C7FA"/>
                </a:solidFill>
                <a:latin typeface="Cambria"/>
                <a:cs typeface="Cambria"/>
              </a:rPr>
              <a:t>машинен</a:t>
            </a:r>
            <a:endParaRPr sz="220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5080">
              <a:lnSpc>
                <a:spcPct val="80000"/>
              </a:lnSpc>
              <a:spcBef>
                <a:spcPts val="265"/>
              </a:spcBef>
            </a:pPr>
            <a:r>
              <a:rPr sz="2200" b="1" i="1" spc="-5" dirty="0">
                <a:solidFill>
                  <a:srgbClr val="82C7FA"/>
                </a:solidFill>
                <a:latin typeface="Cambria"/>
                <a:cs typeface="Cambria"/>
              </a:rPr>
              <a:t>език</a:t>
            </a:r>
            <a:r>
              <a:rPr sz="2200" b="1" i="1" spc="-5" dirty="0">
                <a:solidFill>
                  <a:srgbClr val="82C7FA"/>
                </a:solidFill>
                <a:latin typeface="Lucida Fax"/>
                <a:cs typeface="Lucida Fax"/>
              </a:rPr>
              <a:t>,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дължи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се на това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,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че всеки процесор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семейство процесори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) 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имат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различни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т</a:t>
            </a:r>
            <a:r>
              <a:rPr sz="2200" spc="-5" dirty="0">
                <a:solidFill>
                  <a:srgbClr val="FFFFFF"/>
                </a:solidFill>
                <a:latin typeface="Lucida Fax"/>
                <a:cs typeface="Lucida Fax"/>
              </a:rPr>
              <a:t>.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нар</a:t>
            </a:r>
            <a:r>
              <a:rPr sz="2200" b="1" i="1" spc="-5" dirty="0">
                <a:solidFill>
                  <a:srgbClr val="82C7FA"/>
                </a:solidFill>
                <a:latin typeface="Lucida Fax"/>
                <a:cs typeface="Lucida Fax"/>
              </a:rPr>
              <a:t>. </a:t>
            </a:r>
            <a:r>
              <a:rPr sz="2200" b="1" i="1" spc="-10" dirty="0">
                <a:solidFill>
                  <a:srgbClr val="82C7FA"/>
                </a:solidFill>
                <a:latin typeface="Lucida Fax"/>
                <a:cs typeface="Lucida Fax"/>
              </a:rPr>
              <a:t>instruction</a:t>
            </a:r>
            <a:r>
              <a:rPr sz="2200" b="1" i="1" spc="-445" dirty="0">
                <a:solidFill>
                  <a:srgbClr val="82C7FA"/>
                </a:solidFill>
                <a:latin typeface="Lucida Fax"/>
                <a:cs typeface="Lucida Fax"/>
              </a:rPr>
              <a:t> </a:t>
            </a:r>
            <a:r>
              <a:rPr sz="2200" b="1" i="1" spc="-5" dirty="0">
                <a:solidFill>
                  <a:srgbClr val="82C7FA"/>
                </a:solidFill>
                <a:latin typeface="Lucida Fax"/>
                <a:cs typeface="Lucida Fax"/>
              </a:rPr>
              <a:t>set</a:t>
            </a:r>
            <a:endParaRPr sz="2200">
              <a:solidFill>
                <a:prstClr val="black"/>
              </a:solidFill>
              <a:latin typeface="Lucida Fax"/>
              <a:cs typeface="Lucida Fax"/>
            </a:endParaRPr>
          </a:p>
        </p:txBody>
      </p:sp>
      <p:sp>
        <p:nvSpPr>
          <p:cNvPr id="105" name="object 10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9706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60021"/>
            <a:ext cx="9144000" cy="3763645"/>
            <a:chOff x="0" y="160020"/>
            <a:chExt cx="9144000" cy="3763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6504" y="160020"/>
              <a:ext cx="3012186" cy="6926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160020"/>
              <a:ext cx="1814322" cy="6926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4267" y="160020"/>
              <a:ext cx="1434845" cy="6926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0776" y="160020"/>
              <a:ext cx="570737" cy="6926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3295"/>
              <a:ext cx="9144000" cy="689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66800"/>
              <a:ext cx="404609" cy="6454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44" y="1039367"/>
              <a:ext cx="1997202" cy="689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1011" y="1039367"/>
              <a:ext cx="717042" cy="6896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8420" y="1039367"/>
              <a:ext cx="1841754" cy="6896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20540" y="1039367"/>
              <a:ext cx="584453" cy="6896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3835" y="1039367"/>
              <a:ext cx="1093469" cy="6896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7671" y="1039367"/>
              <a:ext cx="1241298" cy="6896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79335" y="1039367"/>
              <a:ext cx="575297" cy="689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33488" y="1039367"/>
              <a:ext cx="1810511" cy="6896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444" y="1478280"/>
              <a:ext cx="1820418" cy="6896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12391" y="1478280"/>
              <a:ext cx="1203198" cy="6896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82595" y="1478280"/>
              <a:ext cx="762762" cy="6896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15411" y="1478280"/>
              <a:ext cx="736853" cy="6896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20796" y="1478280"/>
              <a:ext cx="1533905" cy="6896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23232" y="1478280"/>
              <a:ext cx="576834" cy="6896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70120" y="1478280"/>
              <a:ext cx="1732026" cy="6896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70676" y="1478280"/>
              <a:ext cx="1436370" cy="6896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77100" y="1478280"/>
              <a:ext cx="1576577" cy="6896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1947671"/>
              <a:ext cx="538734" cy="64084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160" y="1917192"/>
              <a:ext cx="736854" cy="6896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4068" y="1917192"/>
              <a:ext cx="584454" cy="68961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7051" y="1917192"/>
              <a:ext cx="593598" cy="68961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9180" y="1917192"/>
              <a:ext cx="753618" cy="6896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97508" y="1917192"/>
              <a:ext cx="500634" cy="6896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2386584"/>
              <a:ext cx="538734" cy="64084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160" y="2356103"/>
              <a:ext cx="736854" cy="6896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4068" y="2356103"/>
              <a:ext cx="584454" cy="6896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7051" y="2356103"/>
              <a:ext cx="593598" cy="6896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59180" y="2356103"/>
              <a:ext cx="922782" cy="68961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66672" y="2356103"/>
              <a:ext cx="500634" cy="68961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2825496"/>
              <a:ext cx="538734" cy="64084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160" y="2795015"/>
              <a:ext cx="736854" cy="68961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4068" y="2795015"/>
              <a:ext cx="617982" cy="68961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0580" y="2795015"/>
              <a:ext cx="593598" cy="68961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92708" y="2795015"/>
              <a:ext cx="584454" cy="68961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61872" y="2795015"/>
              <a:ext cx="617981" cy="68961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64563" y="2795015"/>
              <a:ext cx="584454" cy="6896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33727" y="2795015"/>
              <a:ext cx="617982" cy="68961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36420" y="2795015"/>
              <a:ext cx="500633" cy="68961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3264408"/>
              <a:ext cx="538734" cy="64084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160" y="3233927"/>
              <a:ext cx="736854" cy="68961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4068" y="3233927"/>
              <a:ext cx="584454" cy="68961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7051" y="3233927"/>
              <a:ext cx="593598" cy="68961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59180" y="3233927"/>
              <a:ext cx="584454" cy="68961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28344" y="3233927"/>
              <a:ext cx="584454" cy="68961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97508" y="3233927"/>
              <a:ext cx="1430274" cy="68961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12492" y="3233927"/>
              <a:ext cx="500633" cy="68961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586227" y="3233927"/>
              <a:ext cx="585977" cy="68961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839211" y="3233927"/>
              <a:ext cx="991362" cy="68961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15284" y="3233927"/>
              <a:ext cx="753617" cy="689610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1524001" y="4111752"/>
            <a:ext cx="3916045" cy="689610"/>
            <a:chOff x="0" y="4111752"/>
            <a:chExt cx="3916045" cy="689610"/>
          </a:xfrm>
        </p:grpSpPr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139184"/>
              <a:ext cx="404609" cy="64541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3444" y="4111752"/>
              <a:ext cx="1914906" cy="68961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706879" y="4111752"/>
              <a:ext cx="2209038" cy="68961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1602740" y="232360"/>
            <a:ext cx="8984615" cy="441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" algn="ctr">
              <a:lnSpc>
                <a:spcPts val="2640"/>
              </a:lnSpc>
              <a:spcBef>
                <a:spcPts val="100"/>
              </a:spcBef>
            </a:pP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ЦЕЛОЧИСЛЕНИ </a:t>
            </a:r>
            <a:r>
              <a:rPr sz="2400" b="1" spc="-5" dirty="0">
                <a:solidFill>
                  <a:srgbClr val="6BA9DA"/>
                </a:solidFill>
                <a:latin typeface="Bookman Old Style"/>
                <a:cs typeface="Bookman Old Style"/>
              </a:rPr>
              <a:t>ТИПОВЕ </a:t>
            </a: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В </a:t>
            </a:r>
            <a:r>
              <a:rPr sz="2400" b="1" spc="-5" dirty="0">
                <a:solidFill>
                  <a:srgbClr val="6BA9DA"/>
                </a:solidFill>
                <a:latin typeface="Bookman Old Style"/>
                <a:cs typeface="Bookman Old Style"/>
              </a:rPr>
              <a:t>С++</a:t>
            </a:r>
            <a:r>
              <a:rPr sz="2400" b="1" spc="55" dirty="0">
                <a:solidFill>
                  <a:srgbClr val="6BA9DA"/>
                </a:solidFill>
                <a:latin typeface="Bookman Old Style"/>
                <a:cs typeface="Bookman Old Style"/>
              </a:rPr>
              <a:t> </a:t>
            </a: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–</a:t>
            </a:r>
            <a:endParaRPr sz="2400">
              <a:solidFill>
                <a:prstClr val="black"/>
              </a:solidFill>
              <a:latin typeface="Bookman Old Style"/>
              <a:cs typeface="Bookman Old Style"/>
            </a:endParaRPr>
          </a:p>
          <a:p>
            <a:pPr marL="15875">
              <a:lnSpc>
                <a:spcPts val="2640"/>
              </a:lnSpc>
            </a:pP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МНОЖЕСТВО ОТ СТОЙНОСТИ И ФИЗИЧЕСКИ</a:t>
            </a:r>
            <a:r>
              <a:rPr sz="2400" b="1" spc="-175" dirty="0">
                <a:solidFill>
                  <a:srgbClr val="6BA9DA"/>
                </a:solidFill>
                <a:latin typeface="Bookman Old Style"/>
                <a:cs typeface="Bookman Old Style"/>
              </a:rPr>
              <a:t> </a:t>
            </a: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МОДЕЛ</a:t>
            </a:r>
            <a:endParaRPr sz="2400">
              <a:solidFill>
                <a:prstClr val="black"/>
              </a:solidFill>
              <a:latin typeface="Bookman Old Style"/>
              <a:cs typeface="Bookman Old Style"/>
            </a:endParaRPr>
          </a:p>
          <a:p>
            <a:pPr marL="241300" marR="5080" indent="-228600">
              <a:lnSpc>
                <a:spcPct val="120000"/>
              </a:lnSpc>
              <a:spcBef>
                <a:spcPts val="1165"/>
              </a:spcBef>
              <a:buFontTx/>
              <a:buChar char="•"/>
              <a:tabLst>
                <a:tab pos="241300" algn="l"/>
                <a:tab pos="2118995" algn="l"/>
                <a:tab pos="2716530" algn="l"/>
                <a:tab pos="4438650" algn="l"/>
                <a:tab pos="4902200" algn="l"/>
                <a:tab pos="5876290" algn="l"/>
                <a:tab pos="6998334" algn="l"/>
                <a:tab pos="7452359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Мн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жест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о	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т	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ойн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сти	–	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ц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	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ч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ис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а	в	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лен 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интервал,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задават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различна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бройна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система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5270" indent="-243204">
              <a:spcBef>
                <a:spcPts val="58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int 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42;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5270" indent="-243204">
              <a:spcBef>
                <a:spcPts val="57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int 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052;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5270" indent="-243204">
              <a:spcBef>
                <a:spcPts val="57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X =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0X2A;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55270" indent="-243204">
              <a:spcBef>
                <a:spcPts val="58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int b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0b101010;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//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C++14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35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buFontTx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Физическо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представяне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63" name="object 6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024628" y="4111752"/>
            <a:ext cx="500634" cy="689610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5221859" y="4238774"/>
            <a:ext cx="8509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80</a:t>
            </a:fld>
            <a:endParaRPr dirty="0">
              <a:solidFill>
                <a:prstClr val="white"/>
              </a:solidFill>
            </a:endParaRPr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5247132" y="4255008"/>
          <a:ext cx="5265420" cy="2420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388">
                <a:tc>
                  <a:txBody>
                    <a:bodyPr/>
                    <a:lstStyle/>
                    <a:p>
                      <a:pPr marL="635" algn="ctr">
                        <a:lnSpc>
                          <a:spcPts val="2045"/>
                        </a:lnSpc>
                      </a:pPr>
                      <a:r>
                        <a:rPr sz="1750" b="1" spc="-10" dirty="0">
                          <a:latin typeface="Times New Roman"/>
                          <a:cs typeface="Times New Roman"/>
                        </a:rPr>
                        <a:t>Тип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2045"/>
                        </a:lnSpc>
                      </a:pPr>
                      <a:r>
                        <a:rPr sz="1750" b="1" dirty="0">
                          <a:latin typeface="Times New Roman"/>
                          <a:cs typeface="Times New Roman"/>
                        </a:rPr>
                        <a:t>Размер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753">
                <a:tc>
                  <a:txBody>
                    <a:bodyPr/>
                    <a:lstStyle/>
                    <a:p>
                      <a:pPr marL="124460">
                        <a:lnSpc>
                          <a:spcPts val="1980"/>
                        </a:lnSpc>
                      </a:pPr>
                      <a:r>
                        <a:rPr sz="1750" b="1" dirty="0">
                          <a:latin typeface="Times New Roman"/>
                          <a:cs typeface="Times New Roman"/>
                        </a:rPr>
                        <a:t>char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unsigned 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char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7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signed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4460">
                        <a:lnSpc>
                          <a:spcPts val="2055"/>
                        </a:lnSpc>
                      </a:pPr>
                      <a:r>
                        <a:rPr sz="1750" b="1" dirty="0">
                          <a:latin typeface="Times New Roman"/>
                          <a:cs typeface="Times New Roman"/>
                        </a:rPr>
                        <a:t>char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995"/>
                        </a:lnSpc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1 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байт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marL="124460">
                        <a:lnSpc>
                          <a:spcPts val="1995"/>
                        </a:lnSpc>
                      </a:pPr>
                      <a:r>
                        <a:rPr sz="1750" b="1" dirty="0">
                          <a:latin typeface="Times New Roman"/>
                          <a:cs typeface="Times New Roman"/>
                        </a:rPr>
                        <a:t>short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unsigned 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short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995"/>
                        </a:lnSpc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 байта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993">
                <a:tc>
                  <a:txBody>
                    <a:bodyPr/>
                    <a:lstStyle/>
                    <a:p>
                      <a:pPr marL="124460">
                        <a:lnSpc>
                          <a:spcPts val="2000"/>
                        </a:lnSpc>
                      </a:pP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int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unsigned</a:t>
                      </a:r>
                      <a:r>
                        <a:rPr sz="1750" b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int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2000"/>
                        </a:lnSpc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 байта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marL="124460">
                        <a:lnSpc>
                          <a:spcPts val="1995"/>
                        </a:lnSpc>
                      </a:pPr>
                      <a:r>
                        <a:rPr sz="1750" b="1" dirty="0">
                          <a:latin typeface="Times New Roman"/>
                          <a:cs typeface="Times New Roman"/>
                        </a:rPr>
                        <a:t>long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1750" b="1" spc="-5" dirty="0">
                          <a:latin typeface="Times New Roman"/>
                          <a:cs typeface="Times New Roman"/>
                        </a:rPr>
                        <a:t>unsigned</a:t>
                      </a:r>
                      <a:r>
                        <a:rPr sz="1750" b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b="1" dirty="0">
                          <a:latin typeface="Times New Roman"/>
                          <a:cs typeface="Times New Roman"/>
                        </a:rPr>
                        <a:t>long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995"/>
                        </a:lnSpc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 байта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993">
                <a:tc>
                  <a:txBody>
                    <a:bodyPr/>
                    <a:lstStyle/>
                    <a:p>
                      <a:pPr marL="124460">
                        <a:lnSpc>
                          <a:spcPts val="2010"/>
                        </a:lnSpc>
                      </a:pPr>
                      <a:r>
                        <a:rPr sz="1750" b="1" dirty="0">
                          <a:latin typeface="Times New Roman"/>
                          <a:cs typeface="Times New Roman"/>
                        </a:rPr>
                        <a:t>long long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2000"/>
                        </a:lnSpc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 байта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marL="124460">
                        <a:lnSpc>
                          <a:spcPts val="2005"/>
                        </a:lnSpc>
                      </a:pPr>
                      <a:r>
                        <a:rPr sz="1750" b="1" dirty="0">
                          <a:latin typeface="Times New Roman"/>
                          <a:cs typeface="Times New Roman"/>
                        </a:rPr>
                        <a:t>bool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995"/>
                        </a:lnSpc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1 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байт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091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5513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1912" y="6095"/>
            <a:ext cx="9086215" cy="1314450"/>
            <a:chOff x="57911" y="6095"/>
            <a:chExt cx="9086215" cy="1314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" y="6095"/>
              <a:ext cx="7498842" cy="9182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6704" y="6095"/>
              <a:ext cx="1908809" cy="9182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3064" y="6095"/>
              <a:ext cx="630935" cy="9182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551" y="408432"/>
              <a:ext cx="4168902" cy="91211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19758" y="105867"/>
            <a:ext cx="8686165" cy="9169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65070" marR="5080" indent="-2453005">
              <a:lnSpc>
                <a:spcPts val="3170"/>
              </a:lnSpc>
              <a:spcBef>
                <a:spcPts val="770"/>
              </a:spcBef>
            </a:pPr>
            <a:r>
              <a:rPr dirty="0"/>
              <a:t>ТИПОВЕ С ПЛАВАЩА ЗАПЕТАЯ В С++ –  ЗНАКОВ</a:t>
            </a:r>
            <a:r>
              <a:rPr spc="-40" dirty="0"/>
              <a:t> </a:t>
            </a:r>
            <a:r>
              <a:rPr dirty="0"/>
              <a:t>МОДЕЛ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524001" y="1260347"/>
            <a:ext cx="8960485" cy="2143760"/>
            <a:chOff x="0" y="1260347"/>
            <a:chExt cx="8960485" cy="214376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83195"/>
              <a:ext cx="340626" cy="512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068" y="1260347"/>
              <a:ext cx="1096518" cy="5509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591" y="1260347"/>
              <a:ext cx="1273302" cy="5509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8527" y="1260347"/>
              <a:ext cx="707898" cy="5509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0488" y="1260347"/>
              <a:ext cx="599694" cy="5509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5767" y="1260347"/>
              <a:ext cx="587502" cy="5509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37332" y="1260347"/>
              <a:ext cx="1360170" cy="5509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7659" y="1260347"/>
              <a:ext cx="572262" cy="5509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45508" y="1260347"/>
              <a:ext cx="2269997" cy="55092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57188" y="1260347"/>
              <a:ext cx="1239773" cy="5509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32547" y="1260347"/>
              <a:ext cx="576833" cy="5509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46492" y="1260347"/>
              <a:ext cx="1213866" cy="5509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068" y="1578863"/>
              <a:ext cx="2608326" cy="5509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38400" y="1578863"/>
              <a:ext cx="471690" cy="5509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77083" y="1578863"/>
              <a:ext cx="837438" cy="5509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0107" y="1578863"/>
              <a:ext cx="707897" cy="5509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3591" y="1578863"/>
              <a:ext cx="599693" cy="5509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27347" y="1578863"/>
              <a:ext cx="535686" cy="5509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30040" y="1578863"/>
              <a:ext cx="1466850" cy="5509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63896" y="1578863"/>
              <a:ext cx="473201" cy="5509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04103" y="1578863"/>
              <a:ext cx="616458" cy="5509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87567" y="1578863"/>
              <a:ext cx="470141" cy="5509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24728" y="1578863"/>
              <a:ext cx="925829" cy="5509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89191" y="1578863"/>
              <a:ext cx="535686" cy="5509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91883" y="1578863"/>
              <a:ext cx="1332737" cy="5509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4780" y="1578863"/>
              <a:ext cx="572262" cy="55092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3068" y="1897379"/>
              <a:ext cx="1892045" cy="5509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96795" y="1897379"/>
              <a:ext cx="1785366" cy="5509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2320" y="1897379"/>
              <a:ext cx="572262" cy="5509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30167" y="1897379"/>
              <a:ext cx="1703069" cy="5509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74920" y="1897379"/>
              <a:ext cx="622553" cy="55092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1535" y="1897379"/>
              <a:ext cx="599693" cy="55092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65291" y="1897379"/>
              <a:ext cx="535686" cy="5509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67984" y="1897379"/>
              <a:ext cx="1413510" cy="55092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48500" y="1897379"/>
              <a:ext cx="473201" cy="5509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188707" y="1897379"/>
              <a:ext cx="1347977" cy="5509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3068" y="2215895"/>
              <a:ext cx="8385809" cy="5509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3068" y="2534411"/>
              <a:ext cx="4199382" cy="55092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875787"/>
              <a:ext cx="340626" cy="5128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3068" y="2852927"/>
              <a:ext cx="2907030" cy="55092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602739" y="1297925"/>
            <a:ext cx="8647430" cy="1936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9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АМ 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реалния тип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не се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отличава от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математическото понятие за реална 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алгебрична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система. 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Този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тип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не 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дискретен, 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т.е.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както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известно 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от 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математиката множеството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стойностите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му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не 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изброимо,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тъй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като 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между всеки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две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реални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числа a и b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съществуват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безброй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много други  реални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числа c, за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които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a &lt; c &lt;</a:t>
            </a:r>
            <a:r>
              <a:rPr sz="19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b.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229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Деклариране и</a:t>
            </a:r>
            <a:r>
              <a:rPr sz="1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обхват: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524000" y="5401056"/>
            <a:ext cx="3224530" cy="1156335"/>
            <a:chOff x="0" y="5401055"/>
            <a:chExt cx="3224530" cy="1156335"/>
          </a:xfrm>
        </p:grpSpPr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423915"/>
              <a:ext cx="340626" cy="5128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3068" y="5401055"/>
              <a:ext cx="1410462" cy="55092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6008" y="5654039"/>
              <a:ext cx="2398014" cy="6301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6008" y="5926823"/>
              <a:ext cx="2061210" cy="630174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5247770" y="3429018"/>
            <a:ext cx="4116070" cy="528320"/>
          </a:xfrm>
          <a:custGeom>
            <a:avLst/>
            <a:gdLst/>
            <a:ahLst/>
            <a:cxnLst/>
            <a:rect l="l" t="t" r="r" b="b"/>
            <a:pathLst>
              <a:path w="4116070" h="528320">
                <a:moveTo>
                  <a:pt x="4115684" y="0"/>
                </a:moveTo>
                <a:lnTo>
                  <a:pt x="0" y="0"/>
                </a:lnTo>
                <a:lnTo>
                  <a:pt x="0" y="528265"/>
                </a:lnTo>
                <a:lnTo>
                  <a:pt x="2573352" y="528265"/>
                </a:lnTo>
                <a:lnTo>
                  <a:pt x="411568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58993" y="3503717"/>
            <a:ext cx="264604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50" b="1" spc="-665" dirty="0">
                <a:solidFill>
                  <a:prstClr val="black"/>
                </a:solidFill>
                <a:latin typeface="Times New Roman"/>
                <a:cs typeface="Times New Roman"/>
              </a:rPr>
              <a:t>Ф</a:t>
            </a:r>
            <a:r>
              <a:rPr sz="1950" b="1" spc="1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b="1" spc="-450" dirty="0">
                <a:solidFill>
                  <a:prstClr val="black"/>
                </a:solidFill>
                <a:latin typeface="Times New Roman"/>
                <a:cs typeface="Times New Roman"/>
              </a:rPr>
              <a:t>и </a:t>
            </a:r>
            <a:r>
              <a:rPr sz="1950" b="1" spc="-315" dirty="0">
                <a:solidFill>
                  <a:prstClr val="black"/>
                </a:solidFill>
                <a:latin typeface="Times New Roman"/>
                <a:cs typeface="Times New Roman"/>
              </a:rPr>
              <a:t>з </a:t>
            </a:r>
            <a:r>
              <a:rPr sz="1950" b="1" spc="-450" dirty="0">
                <a:solidFill>
                  <a:prstClr val="black"/>
                </a:solidFill>
                <a:latin typeface="Times New Roman"/>
                <a:cs typeface="Times New Roman"/>
              </a:rPr>
              <a:t>и </a:t>
            </a:r>
            <a:r>
              <a:rPr sz="1950" b="1" spc="-440" dirty="0">
                <a:solidFill>
                  <a:prstClr val="black"/>
                </a:solidFill>
                <a:latin typeface="Times New Roman"/>
                <a:cs typeface="Times New Roman"/>
              </a:rPr>
              <a:t>ч </a:t>
            </a:r>
            <a:r>
              <a:rPr sz="1950" b="1" spc="-345" dirty="0">
                <a:solidFill>
                  <a:prstClr val="black"/>
                </a:solidFill>
                <a:latin typeface="Times New Roman"/>
                <a:cs typeface="Times New Roman"/>
              </a:rPr>
              <a:t>е с </a:t>
            </a:r>
            <a:r>
              <a:rPr sz="1950" b="1" spc="-450" dirty="0">
                <a:solidFill>
                  <a:prstClr val="black"/>
                </a:solidFill>
                <a:latin typeface="Times New Roman"/>
                <a:cs typeface="Times New Roman"/>
              </a:rPr>
              <a:t>к </a:t>
            </a:r>
            <a:r>
              <a:rPr sz="1950" b="1" spc="-390" dirty="0">
                <a:solidFill>
                  <a:prstClr val="black"/>
                </a:solidFill>
                <a:latin typeface="Times New Roman"/>
                <a:cs typeface="Times New Roman"/>
              </a:rPr>
              <a:t>о </a:t>
            </a:r>
            <a:r>
              <a:rPr sz="1950" b="1" spc="-450" dirty="0">
                <a:solidFill>
                  <a:prstClr val="black"/>
                </a:solidFill>
                <a:latin typeface="Times New Roman"/>
                <a:cs typeface="Times New Roman"/>
              </a:rPr>
              <a:t>п </a:t>
            </a:r>
            <a:r>
              <a:rPr sz="1950" b="1" spc="-430" dirty="0">
                <a:solidFill>
                  <a:prstClr val="black"/>
                </a:solidFill>
                <a:latin typeface="Times New Roman"/>
                <a:cs typeface="Times New Roman"/>
              </a:rPr>
              <a:t>р </a:t>
            </a:r>
            <a:r>
              <a:rPr sz="1950" b="1" spc="-345" dirty="0">
                <a:solidFill>
                  <a:prstClr val="black"/>
                </a:solidFill>
                <a:latin typeface="Times New Roman"/>
                <a:cs typeface="Times New Roman"/>
              </a:rPr>
              <a:t>е </a:t>
            </a:r>
            <a:r>
              <a:rPr sz="1950" b="1" spc="-395" dirty="0">
                <a:solidFill>
                  <a:prstClr val="black"/>
                </a:solidFill>
                <a:latin typeface="Times New Roman"/>
                <a:cs typeface="Times New Roman"/>
              </a:rPr>
              <a:t>д </a:t>
            </a:r>
            <a:r>
              <a:rPr sz="1950" b="1" spc="-345" dirty="0">
                <a:solidFill>
                  <a:prstClr val="black"/>
                </a:solidFill>
                <a:latin typeface="Times New Roman"/>
                <a:cs typeface="Times New Roman"/>
              </a:rPr>
              <a:t>с </a:t>
            </a:r>
            <a:r>
              <a:rPr sz="1950" b="1" spc="-380" dirty="0">
                <a:solidFill>
                  <a:prstClr val="black"/>
                </a:solidFill>
                <a:latin typeface="Times New Roman"/>
                <a:cs typeface="Times New Roman"/>
              </a:rPr>
              <a:t>т </a:t>
            </a:r>
            <a:r>
              <a:rPr sz="1950" b="1" spc="-390" dirty="0">
                <a:solidFill>
                  <a:prstClr val="black"/>
                </a:solidFill>
                <a:latin typeface="Times New Roman"/>
                <a:cs typeface="Times New Roman"/>
              </a:rPr>
              <a:t>а </a:t>
            </a:r>
            <a:r>
              <a:rPr sz="1950" b="1" spc="-420" dirty="0">
                <a:solidFill>
                  <a:prstClr val="black"/>
                </a:solidFill>
                <a:latin typeface="Times New Roman"/>
                <a:cs typeface="Times New Roman"/>
              </a:rPr>
              <a:t>в я </a:t>
            </a:r>
            <a:r>
              <a:rPr sz="1950" b="1" spc="-450" dirty="0">
                <a:solidFill>
                  <a:prstClr val="black"/>
                </a:solidFill>
                <a:latin typeface="Times New Roman"/>
                <a:cs typeface="Times New Roman"/>
              </a:rPr>
              <a:t>н</a:t>
            </a:r>
            <a:r>
              <a:rPr sz="1950" b="1" spc="-4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b="1" spc="-345" dirty="0">
                <a:solidFill>
                  <a:prstClr val="black"/>
                </a:solidFill>
                <a:latin typeface="Times New Roman"/>
                <a:cs typeface="Times New Roman"/>
              </a:rPr>
              <a:t>е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276601" y="3429018"/>
            <a:ext cx="1971675" cy="905376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86360" rIns="0" bIns="0" rtlCol="0">
            <a:spAutoFit/>
          </a:bodyPr>
          <a:lstStyle/>
          <a:p>
            <a:pPr marR="59055" algn="ctr">
              <a:spcBef>
                <a:spcPts val="680"/>
              </a:spcBef>
            </a:pPr>
            <a:r>
              <a:rPr sz="1950" b="1" spc="-520" dirty="0">
                <a:solidFill>
                  <a:prstClr val="black"/>
                </a:solidFill>
                <a:latin typeface="Times New Roman"/>
                <a:cs typeface="Times New Roman"/>
              </a:rPr>
              <a:t>Т</a:t>
            </a:r>
            <a:r>
              <a:rPr sz="1950" b="1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b="1" spc="-450" dirty="0">
                <a:solidFill>
                  <a:prstClr val="black"/>
                </a:solidFill>
                <a:latin typeface="Times New Roman"/>
                <a:cs typeface="Times New Roman"/>
              </a:rPr>
              <a:t>и</a:t>
            </a:r>
            <a:r>
              <a:rPr sz="1950" b="1" spc="-4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b="1" spc="-450" dirty="0">
                <a:solidFill>
                  <a:prstClr val="black"/>
                </a:solidFill>
                <a:latin typeface="Times New Roman"/>
                <a:cs typeface="Times New Roman"/>
              </a:rPr>
              <a:t>п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4615">
              <a:spcBef>
                <a:spcPts val="1685"/>
              </a:spcBef>
            </a:pPr>
            <a:r>
              <a:rPr sz="1950" spc="-100" dirty="0">
                <a:solidFill>
                  <a:prstClr val="black"/>
                </a:solidFill>
                <a:latin typeface="Courier New"/>
                <a:cs typeface="Courier New"/>
              </a:rPr>
              <a:t>float</a:t>
            </a:r>
            <a:r>
              <a:rPr sz="1950" spc="-71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endParaRPr sz="195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247771" y="3957257"/>
            <a:ext cx="2573655" cy="440690"/>
          </a:xfrm>
          <a:custGeom>
            <a:avLst/>
            <a:gdLst/>
            <a:ahLst/>
            <a:cxnLst/>
            <a:rect l="l" t="t" r="r" b="b"/>
            <a:pathLst>
              <a:path w="2573654" h="440689">
                <a:moveTo>
                  <a:pt x="2573429" y="0"/>
                </a:moveTo>
                <a:lnTo>
                  <a:pt x="0" y="0"/>
                </a:lnTo>
                <a:lnTo>
                  <a:pt x="0" y="440334"/>
                </a:lnTo>
                <a:lnTo>
                  <a:pt x="1287821" y="440334"/>
                </a:lnTo>
                <a:lnTo>
                  <a:pt x="257342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30148" y="4023646"/>
            <a:ext cx="1797050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50" spc="-430" dirty="0">
                <a:solidFill>
                  <a:prstClr val="black"/>
                </a:solidFill>
                <a:latin typeface="Times New Roman"/>
                <a:cs typeface="Times New Roman"/>
              </a:rPr>
              <a:t>Р </a:t>
            </a:r>
            <a:r>
              <a:rPr sz="1950" spc="-345" dirty="0">
                <a:solidFill>
                  <a:prstClr val="black"/>
                </a:solidFill>
                <a:latin typeface="Times New Roman"/>
                <a:cs typeface="Times New Roman"/>
              </a:rPr>
              <a:t>е а </a:t>
            </a:r>
            <a:r>
              <a:rPr sz="1950" spc="-390" dirty="0">
                <a:solidFill>
                  <a:prstClr val="black"/>
                </a:solidFill>
                <a:latin typeface="Times New Roman"/>
                <a:cs typeface="Times New Roman"/>
              </a:rPr>
              <a:t>л </a:t>
            </a:r>
            <a:r>
              <a:rPr sz="1950" spc="-415" dirty="0">
                <a:solidFill>
                  <a:prstClr val="black"/>
                </a:solidFill>
                <a:latin typeface="Times New Roman"/>
                <a:cs typeface="Times New Roman"/>
              </a:rPr>
              <a:t>н </a:t>
            </a:r>
            <a:r>
              <a:rPr sz="1950" spc="-390" dirty="0">
                <a:solidFill>
                  <a:prstClr val="black"/>
                </a:solidFill>
                <a:latin typeface="Times New Roman"/>
                <a:cs typeface="Times New Roman"/>
              </a:rPr>
              <a:t>о ч </a:t>
            </a:r>
            <a:r>
              <a:rPr sz="1950" spc="-415" dirty="0">
                <a:solidFill>
                  <a:prstClr val="black"/>
                </a:solidFill>
                <a:latin typeface="Times New Roman"/>
                <a:cs typeface="Times New Roman"/>
              </a:rPr>
              <a:t>и </a:t>
            </a:r>
            <a:r>
              <a:rPr sz="1950" spc="-345" dirty="0">
                <a:solidFill>
                  <a:prstClr val="black"/>
                </a:solidFill>
                <a:latin typeface="Times New Roman"/>
                <a:cs typeface="Times New Roman"/>
              </a:rPr>
              <a:t>с </a:t>
            </a:r>
            <a:r>
              <a:rPr sz="1950" spc="-390" dirty="0">
                <a:solidFill>
                  <a:prstClr val="black"/>
                </a:solidFill>
                <a:latin typeface="Times New Roman"/>
                <a:cs typeface="Times New Roman"/>
              </a:rPr>
              <a:t>л о </a:t>
            </a:r>
            <a:r>
              <a:rPr sz="1950" spc="-260" dirty="0">
                <a:solidFill>
                  <a:prstClr val="black"/>
                </a:solidFill>
                <a:latin typeface="Times New Roman"/>
                <a:cs typeface="Times New Roman"/>
              </a:rPr>
              <a:t>( </a:t>
            </a:r>
            <a:r>
              <a:rPr sz="1950" spc="-415" dirty="0">
                <a:solidFill>
                  <a:prstClr val="black"/>
                </a:solidFill>
                <a:latin typeface="Times New Roman"/>
                <a:cs typeface="Times New Roman"/>
              </a:rPr>
              <a:t>н</a:t>
            </a:r>
            <a:r>
              <a:rPr sz="1950" spc="-3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415" dirty="0">
                <a:solidFill>
                  <a:prstClr val="black"/>
                </a:solidFill>
                <a:latin typeface="Times New Roman"/>
                <a:cs typeface="Times New Roman"/>
              </a:rPr>
              <a:t>и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276601" y="4415570"/>
            <a:ext cx="1971675" cy="440690"/>
          </a:xfrm>
          <a:custGeom>
            <a:avLst/>
            <a:gdLst/>
            <a:ahLst/>
            <a:cxnLst/>
            <a:rect l="l" t="t" r="r" b="b"/>
            <a:pathLst>
              <a:path w="1971675" h="440689">
                <a:moveTo>
                  <a:pt x="1971170" y="0"/>
                </a:moveTo>
                <a:lnTo>
                  <a:pt x="0" y="0"/>
                </a:lnTo>
                <a:lnTo>
                  <a:pt x="0" y="440334"/>
                </a:lnTo>
                <a:lnTo>
                  <a:pt x="1920895" y="440334"/>
                </a:lnTo>
                <a:lnTo>
                  <a:pt x="1971170" y="423114"/>
                </a:lnTo>
                <a:lnTo>
                  <a:pt x="197117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358917" y="4472970"/>
            <a:ext cx="913130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50" spc="-85" dirty="0">
                <a:solidFill>
                  <a:prstClr val="black"/>
                </a:solidFill>
                <a:latin typeface="Courier New"/>
                <a:cs typeface="Courier New"/>
              </a:rPr>
              <a:t>double</a:t>
            </a:r>
            <a:r>
              <a:rPr sz="1950" spc="-71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endParaRPr sz="195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247770" y="4415571"/>
            <a:ext cx="1235710" cy="423545"/>
          </a:xfrm>
          <a:custGeom>
            <a:avLst/>
            <a:gdLst/>
            <a:ahLst/>
            <a:cxnLst/>
            <a:rect l="l" t="t" r="r" b="b"/>
            <a:pathLst>
              <a:path w="1235710" h="423545">
                <a:moveTo>
                  <a:pt x="1235332" y="0"/>
                </a:moveTo>
                <a:lnTo>
                  <a:pt x="0" y="0"/>
                </a:lnTo>
                <a:lnTo>
                  <a:pt x="0" y="423114"/>
                </a:lnTo>
                <a:lnTo>
                  <a:pt x="123533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330149" y="4490295"/>
            <a:ext cx="45910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50" spc="-430" dirty="0">
                <a:solidFill>
                  <a:prstClr val="black"/>
                </a:solidFill>
                <a:latin typeface="Times New Roman"/>
                <a:cs typeface="Times New Roman"/>
              </a:rPr>
              <a:t>Р </a:t>
            </a:r>
            <a:r>
              <a:rPr sz="1950" spc="-345" dirty="0">
                <a:solidFill>
                  <a:prstClr val="black"/>
                </a:solidFill>
                <a:latin typeface="Times New Roman"/>
                <a:cs typeface="Times New Roman"/>
              </a:rPr>
              <a:t>е а</a:t>
            </a:r>
            <a:r>
              <a:rPr sz="1950" spc="-2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390" dirty="0">
                <a:solidFill>
                  <a:prstClr val="black"/>
                </a:solidFill>
                <a:latin typeface="Times New Roman"/>
                <a:cs typeface="Times New Roman"/>
              </a:rPr>
              <a:t>л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276600" y="4397595"/>
            <a:ext cx="3259454" cy="916305"/>
            <a:chOff x="1752600" y="4397594"/>
            <a:chExt cx="3259454" cy="916305"/>
          </a:xfrm>
        </p:grpSpPr>
        <p:sp>
          <p:nvSpPr>
            <p:cNvPr id="65" name="object 65"/>
            <p:cNvSpPr/>
            <p:nvPr/>
          </p:nvSpPr>
          <p:spPr>
            <a:xfrm>
              <a:off x="1752600" y="4397594"/>
              <a:ext cx="1971675" cy="9525"/>
            </a:xfrm>
            <a:custGeom>
              <a:avLst/>
              <a:gdLst/>
              <a:ahLst/>
              <a:cxnLst/>
              <a:rect l="l" t="t" r="r" b="b"/>
              <a:pathLst>
                <a:path w="1971675" h="9525">
                  <a:moveTo>
                    <a:pt x="1971170" y="0"/>
                  </a:moveTo>
                  <a:lnTo>
                    <a:pt x="0" y="0"/>
                  </a:lnTo>
                  <a:lnTo>
                    <a:pt x="0" y="8986"/>
                  </a:lnTo>
                  <a:lnTo>
                    <a:pt x="1971170" y="8986"/>
                  </a:lnTo>
                  <a:lnTo>
                    <a:pt x="197117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758246" y="4402418"/>
              <a:ext cx="1965960" cy="9525"/>
            </a:xfrm>
            <a:custGeom>
              <a:avLst/>
              <a:gdLst/>
              <a:ahLst/>
              <a:cxnLst/>
              <a:rect l="l" t="t" r="r" b="b"/>
              <a:pathLst>
                <a:path w="1965960" h="9525">
                  <a:moveTo>
                    <a:pt x="1965840" y="0"/>
                  </a:moveTo>
                  <a:lnTo>
                    <a:pt x="0" y="0"/>
                  </a:lnTo>
                  <a:lnTo>
                    <a:pt x="0" y="9005"/>
                  </a:lnTo>
                  <a:lnTo>
                    <a:pt x="1965840" y="9005"/>
                  </a:lnTo>
                  <a:lnTo>
                    <a:pt x="196584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3723770" y="4406583"/>
              <a:ext cx="10795" cy="9525"/>
            </a:xfrm>
            <a:custGeom>
              <a:avLst/>
              <a:gdLst/>
              <a:ahLst/>
              <a:cxnLst/>
              <a:rect l="l" t="t" r="r" b="b"/>
              <a:pathLst>
                <a:path w="10795" h="9525">
                  <a:moveTo>
                    <a:pt x="10514" y="0"/>
                  </a:moveTo>
                  <a:lnTo>
                    <a:pt x="0" y="0"/>
                  </a:lnTo>
                  <a:lnTo>
                    <a:pt x="0" y="8986"/>
                  </a:lnTo>
                  <a:lnTo>
                    <a:pt x="10514" y="8986"/>
                  </a:lnTo>
                  <a:lnTo>
                    <a:pt x="10514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3723770" y="4397594"/>
              <a:ext cx="10795" cy="9525"/>
            </a:xfrm>
            <a:custGeom>
              <a:avLst/>
              <a:gdLst/>
              <a:ahLst/>
              <a:cxnLst/>
              <a:rect l="l" t="t" r="r" b="b"/>
              <a:pathLst>
                <a:path w="10795" h="9525">
                  <a:moveTo>
                    <a:pt x="10514" y="0"/>
                  </a:moveTo>
                  <a:lnTo>
                    <a:pt x="0" y="0"/>
                  </a:lnTo>
                  <a:lnTo>
                    <a:pt x="0" y="8986"/>
                  </a:lnTo>
                  <a:lnTo>
                    <a:pt x="10514" y="8986"/>
                  </a:lnTo>
                  <a:lnTo>
                    <a:pt x="1051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3729465" y="4402418"/>
              <a:ext cx="5715" cy="9525"/>
            </a:xfrm>
            <a:custGeom>
              <a:avLst/>
              <a:gdLst/>
              <a:ahLst/>
              <a:cxnLst/>
              <a:rect l="l" t="t" r="r" b="b"/>
              <a:pathLst>
                <a:path w="5714" h="9525">
                  <a:moveTo>
                    <a:pt x="5536" y="0"/>
                  </a:moveTo>
                  <a:lnTo>
                    <a:pt x="0" y="0"/>
                  </a:lnTo>
                  <a:lnTo>
                    <a:pt x="0" y="9005"/>
                  </a:lnTo>
                  <a:lnTo>
                    <a:pt x="5536" y="9005"/>
                  </a:lnTo>
                  <a:lnTo>
                    <a:pt x="55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3734369" y="4397594"/>
              <a:ext cx="1277620" cy="9525"/>
            </a:xfrm>
            <a:custGeom>
              <a:avLst/>
              <a:gdLst/>
              <a:ahLst/>
              <a:cxnLst/>
              <a:rect l="l" t="t" r="r" b="b"/>
              <a:pathLst>
                <a:path w="1277620" h="9525">
                  <a:moveTo>
                    <a:pt x="1277214" y="0"/>
                  </a:moveTo>
                  <a:lnTo>
                    <a:pt x="0" y="0"/>
                  </a:lnTo>
                  <a:lnTo>
                    <a:pt x="0" y="8986"/>
                  </a:lnTo>
                  <a:lnTo>
                    <a:pt x="1250977" y="8986"/>
                  </a:lnTo>
                  <a:lnTo>
                    <a:pt x="127721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3740064" y="4402418"/>
              <a:ext cx="1257935" cy="9525"/>
            </a:xfrm>
            <a:custGeom>
              <a:avLst/>
              <a:gdLst/>
              <a:ahLst/>
              <a:cxnLst/>
              <a:rect l="l" t="t" r="r" b="b"/>
              <a:pathLst>
                <a:path w="1257935" h="9525">
                  <a:moveTo>
                    <a:pt x="1257436" y="0"/>
                  </a:moveTo>
                  <a:lnTo>
                    <a:pt x="0" y="0"/>
                  </a:lnTo>
                  <a:lnTo>
                    <a:pt x="0" y="9005"/>
                  </a:lnTo>
                  <a:lnTo>
                    <a:pt x="1231144" y="9005"/>
                  </a:lnTo>
                  <a:lnTo>
                    <a:pt x="12574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3734369" y="4406583"/>
              <a:ext cx="1251585" cy="9525"/>
            </a:xfrm>
            <a:custGeom>
              <a:avLst/>
              <a:gdLst/>
              <a:ahLst/>
              <a:cxnLst/>
              <a:rect l="l" t="t" r="r" b="b"/>
              <a:pathLst>
                <a:path w="1251585" h="9525">
                  <a:moveTo>
                    <a:pt x="1250969" y="0"/>
                  </a:moveTo>
                  <a:lnTo>
                    <a:pt x="0" y="0"/>
                  </a:lnTo>
                  <a:lnTo>
                    <a:pt x="0" y="8986"/>
                  </a:lnTo>
                  <a:lnTo>
                    <a:pt x="1224733" y="8986"/>
                  </a:lnTo>
                  <a:lnTo>
                    <a:pt x="1250969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1752600" y="4873231"/>
              <a:ext cx="1870710" cy="440690"/>
            </a:xfrm>
            <a:custGeom>
              <a:avLst/>
              <a:gdLst/>
              <a:ahLst/>
              <a:cxnLst/>
              <a:rect l="l" t="t" r="r" b="b"/>
              <a:pathLst>
                <a:path w="1870710" h="440689">
                  <a:moveTo>
                    <a:pt x="1870305" y="0"/>
                  </a:moveTo>
                  <a:lnTo>
                    <a:pt x="0" y="0"/>
                  </a:lnTo>
                  <a:lnTo>
                    <a:pt x="0" y="440334"/>
                  </a:lnTo>
                  <a:lnTo>
                    <a:pt x="584698" y="440334"/>
                  </a:lnTo>
                  <a:lnTo>
                    <a:pt x="187030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602739" y="4930628"/>
            <a:ext cx="2965450" cy="140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68475">
              <a:spcBef>
                <a:spcPts val="95"/>
              </a:spcBef>
            </a:pPr>
            <a:r>
              <a:rPr sz="1950" spc="-125" dirty="0">
                <a:solidFill>
                  <a:prstClr val="black"/>
                </a:solidFill>
                <a:latin typeface="Courier New"/>
                <a:cs typeface="Courier New"/>
              </a:rPr>
              <a:t>long</a:t>
            </a:r>
            <a:r>
              <a:rPr sz="1950" spc="390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sz="1950" spc="-165" dirty="0">
                <a:solidFill>
                  <a:prstClr val="black"/>
                </a:solidFill>
                <a:latin typeface="Courier New"/>
                <a:cs typeface="Courier New"/>
              </a:rPr>
              <a:t>dou</a:t>
            </a:r>
            <a:r>
              <a:rPr sz="1950" spc="-715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endParaRPr sz="195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indent="-228600">
              <a:lnSpc>
                <a:spcPts val="2075"/>
              </a:lnSpc>
              <a:spcBef>
                <a:spcPts val="189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Примери: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927100">
              <a:lnSpc>
                <a:spcPts val="219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float</a:t>
            </a:r>
            <a:r>
              <a:rPr sz="2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money;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27100">
              <a:lnSpc>
                <a:spcPts val="2395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double</a:t>
            </a:r>
            <a:r>
              <a:rPr sz="22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pi;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276600" y="4855907"/>
            <a:ext cx="1921510" cy="17780"/>
            <a:chOff x="1752600" y="4855907"/>
            <a:chExt cx="1921510" cy="17780"/>
          </a:xfrm>
        </p:grpSpPr>
        <p:sp>
          <p:nvSpPr>
            <p:cNvPr id="76" name="object 76"/>
            <p:cNvSpPr/>
            <p:nvPr/>
          </p:nvSpPr>
          <p:spPr>
            <a:xfrm>
              <a:off x="1752600" y="4855907"/>
              <a:ext cx="1921510" cy="9525"/>
            </a:xfrm>
            <a:custGeom>
              <a:avLst/>
              <a:gdLst/>
              <a:ahLst/>
              <a:cxnLst/>
              <a:rect l="l" t="t" r="r" b="b"/>
              <a:pathLst>
                <a:path w="1921510" h="9525">
                  <a:moveTo>
                    <a:pt x="1920887" y="0"/>
                  </a:moveTo>
                  <a:lnTo>
                    <a:pt x="0" y="0"/>
                  </a:lnTo>
                  <a:lnTo>
                    <a:pt x="0" y="8986"/>
                  </a:lnTo>
                  <a:lnTo>
                    <a:pt x="1894650" y="8986"/>
                  </a:lnTo>
                  <a:lnTo>
                    <a:pt x="1920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1758246" y="4860704"/>
              <a:ext cx="1901825" cy="9525"/>
            </a:xfrm>
            <a:custGeom>
              <a:avLst/>
              <a:gdLst/>
              <a:ahLst/>
              <a:cxnLst/>
              <a:rect l="l" t="t" r="r" b="b"/>
              <a:pathLst>
                <a:path w="1901825" h="9525">
                  <a:moveTo>
                    <a:pt x="1901234" y="0"/>
                  </a:moveTo>
                  <a:lnTo>
                    <a:pt x="0" y="0"/>
                  </a:lnTo>
                  <a:lnTo>
                    <a:pt x="0" y="9005"/>
                  </a:lnTo>
                  <a:lnTo>
                    <a:pt x="1874942" y="9005"/>
                  </a:lnTo>
                  <a:lnTo>
                    <a:pt x="1901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1752600" y="4864884"/>
              <a:ext cx="1894839" cy="8890"/>
            </a:xfrm>
            <a:custGeom>
              <a:avLst/>
              <a:gdLst/>
              <a:ahLst/>
              <a:cxnLst/>
              <a:rect l="l" t="t" r="r" b="b"/>
              <a:pathLst>
                <a:path w="1894840" h="8889">
                  <a:moveTo>
                    <a:pt x="1894676" y="0"/>
                  </a:moveTo>
                  <a:lnTo>
                    <a:pt x="0" y="0"/>
                  </a:lnTo>
                  <a:lnTo>
                    <a:pt x="0" y="8344"/>
                  </a:lnTo>
                  <a:lnTo>
                    <a:pt x="1870313" y="8344"/>
                  </a:lnTo>
                  <a:lnTo>
                    <a:pt x="189467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81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772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60020"/>
            <a:ext cx="9144000" cy="993140"/>
            <a:chOff x="0" y="160020"/>
            <a:chExt cx="9144000" cy="993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427" y="160020"/>
              <a:ext cx="5622798" cy="6926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0235" y="160020"/>
              <a:ext cx="1538478" cy="6926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0376" y="160020"/>
              <a:ext cx="570737" cy="6926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295"/>
              <a:ext cx="9144000" cy="68961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524000" y="1420368"/>
            <a:ext cx="9144000" cy="1567815"/>
            <a:chOff x="0" y="1420367"/>
            <a:chExt cx="9144000" cy="15678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447799"/>
              <a:ext cx="404609" cy="6454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44" y="1420367"/>
              <a:ext cx="1997202" cy="689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4811" y="1420367"/>
              <a:ext cx="718565" cy="6896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7544" y="1420367"/>
              <a:ext cx="1841754" cy="6896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3464" y="1420367"/>
              <a:ext cx="584453" cy="6896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0559" y="1420367"/>
              <a:ext cx="1244346" cy="6896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9071" y="1420367"/>
              <a:ext cx="566153" cy="6896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97879" y="1420367"/>
              <a:ext cx="1675637" cy="689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7683" y="1420367"/>
              <a:ext cx="1518666" cy="6896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00516" y="1420367"/>
              <a:ext cx="443483" cy="6896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444" y="1859279"/>
              <a:ext cx="1760982" cy="6896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9136" y="1859279"/>
              <a:ext cx="517410" cy="6896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1244" y="1859279"/>
              <a:ext cx="584454" cy="6896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3955" y="1859279"/>
              <a:ext cx="1351025" cy="6896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61716" y="1859279"/>
              <a:ext cx="1087374" cy="6896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25823" y="1859279"/>
              <a:ext cx="1826514" cy="6896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37047" y="1859279"/>
              <a:ext cx="517410" cy="6896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39155" y="1859279"/>
              <a:ext cx="499122" cy="6896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16523" y="1859279"/>
              <a:ext cx="1529333" cy="6896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30568" y="1859279"/>
              <a:ext cx="753618" cy="6896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62443" y="1859279"/>
              <a:ext cx="1011174" cy="68961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58328" y="1859279"/>
              <a:ext cx="500633" cy="68961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43671" y="1859279"/>
              <a:ext cx="515861" cy="6896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37804" y="1859279"/>
              <a:ext cx="806196" cy="6896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3444" y="2298191"/>
              <a:ext cx="2184654" cy="6896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79676" y="2298191"/>
              <a:ext cx="1503426" cy="6896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67811" y="2298191"/>
              <a:ext cx="517398" cy="6896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53740" y="2298191"/>
              <a:ext cx="1411986" cy="6896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779" y="2298191"/>
              <a:ext cx="1858518" cy="68961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62828" y="2298191"/>
              <a:ext cx="1108709" cy="68961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41592" y="2298191"/>
              <a:ext cx="922781" cy="68961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602740" y="232359"/>
            <a:ext cx="8987155" cy="254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algn="ctr">
              <a:lnSpc>
                <a:spcPts val="2640"/>
              </a:lnSpc>
              <a:spcBef>
                <a:spcPts val="100"/>
              </a:spcBef>
              <a:tabLst>
                <a:tab pos="6546850" algn="l"/>
              </a:tabLst>
            </a:pPr>
            <a:r>
              <a:rPr sz="2400" b="1" spc="-5" dirty="0">
                <a:solidFill>
                  <a:srgbClr val="6BA9DA"/>
                </a:solidFill>
                <a:latin typeface="Bookman Old Style"/>
                <a:cs typeface="Bookman Old Style"/>
              </a:rPr>
              <a:t>ТИПОВЕ </a:t>
            </a: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С </a:t>
            </a:r>
            <a:r>
              <a:rPr sz="2400" b="1" spc="-5" dirty="0">
                <a:solidFill>
                  <a:srgbClr val="6BA9DA"/>
                </a:solidFill>
                <a:latin typeface="Bookman Old Style"/>
                <a:cs typeface="Bookman Old Style"/>
              </a:rPr>
              <a:t>ПЛАВАЩА </a:t>
            </a: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ЗАПЕТАЯ</a:t>
            </a:r>
            <a:r>
              <a:rPr sz="2400" b="1" spc="80" dirty="0">
                <a:solidFill>
                  <a:srgbClr val="6BA9DA"/>
                </a:solidFill>
                <a:latin typeface="Bookman Old Style"/>
                <a:cs typeface="Bookman Old Style"/>
              </a:rPr>
              <a:t> </a:t>
            </a: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В</a:t>
            </a:r>
            <a:r>
              <a:rPr sz="2400" b="1" spc="5" dirty="0">
                <a:solidFill>
                  <a:srgbClr val="6BA9DA"/>
                </a:solidFill>
                <a:latin typeface="Bookman Old Style"/>
                <a:cs typeface="Bookman Old Style"/>
              </a:rPr>
              <a:t> </a:t>
            </a: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С++	–</a:t>
            </a:r>
            <a:endParaRPr sz="2400">
              <a:solidFill>
                <a:prstClr val="black"/>
              </a:solidFill>
              <a:latin typeface="Bookman Old Style"/>
              <a:cs typeface="Bookman Old Style"/>
            </a:endParaRPr>
          </a:p>
          <a:p>
            <a:pPr marL="635" algn="ctr">
              <a:lnSpc>
                <a:spcPts val="2640"/>
              </a:lnSpc>
            </a:pP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МНОЖЕСТВО ОТ СТОЙНОСТИ И ФИЗИЧЕСКИ</a:t>
            </a:r>
            <a:r>
              <a:rPr sz="2400" b="1" spc="-170" dirty="0">
                <a:solidFill>
                  <a:srgbClr val="6BA9DA"/>
                </a:solidFill>
                <a:latin typeface="Bookman Old Style"/>
                <a:cs typeface="Bookman Old Style"/>
              </a:rPr>
              <a:t> </a:t>
            </a:r>
            <a:r>
              <a:rPr sz="2400" b="1" dirty="0">
                <a:solidFill>
                  <a:srgbClr val="6BA9DA"/>
                </a:solidFill>
                <a:latin typeface="Bookman Old Style"/>
                <a:cs typeface="Bookman Old Style"/>
              </a:rPr>
              <a:t>МОДЕЛ</a:t>
            </a:r>
            <a:endParaRPr sz="2400">
              <a:solidFill>
                <a:prstClr val="black"/>
              </a:solidFill>
              <a:latin typeface="Bookman Old Style"/>
              <a:cs typeface="Bookman Old Style"/>
            </a:endParaRPr>
          </a:p>
          <a:p>
            <a:pPr>
              <a:spcBef>
                <a:spcPts val="45"/>
              </a:spcBef>
            </a:pPr>
            <a:endParaRPr sz="4000">
              <a:solidFill>
                <a:prstClr val="black"/>
              </a:solidFill>
              <a:latin typeface="Bookman Old Style"/>
              <a:cs typeface="Bookman Old Style"/>
            </a:endParaRPr>
          </a:p>
          <a:p>
            <a:pPr marL="241300" indent="-228600">
              <a:buFontTx/>
              <a:buChar char="•"/>
              <a:tabLst>
                <a:tab pos="241300" algn="l"/>
                <a:tab pos="2042795" algn="l"/>
                <a:tab pos="2565400" algn="l"/>
                <a:tab pos="4211320" algn="l"/>
                <a:tab pos="4598670" algn="l"/>
                <a:tab pos="5647690" algn="l"/>
                <a:tab pos="6015990" algn="l"/>
                <a:tab pos="7496175" algn="l"/>
                <a:tab pos="881951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Мн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жест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о	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т	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й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сти	–	числа	с	пла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ащ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а	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зап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я	с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580"/>
              </a:spcBef>
              <a:tabLst>
                <a:tab pos="2051685" algn="l"/>
                <a:tab pos="3180080" algn="l"/>
                <a:tab pos="4043679" algn="l"/>
                <a:tab pos="5835015" algn="l"/>
                <a:tab pos="7480934" algn="l"/>
                <a:tab pos="8456930" algn="l"/>
              </a:tabLst>
            </a:pP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нич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ц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ф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и	сл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д	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зап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а),	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ойн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ц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ф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.)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ли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>
              <a:spcBef>
                <a:spcPts val="575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„разширена“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точност- според стандарта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IEEE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754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524000" y="4492752"/>
            <a:ext cx="4001770" cy="689610"/>
            <a:chOff x="0" y="4492752"/>
            <a:chExt cx="4001770" cy="689610"/>
          </a:xfrm>
        </p:grpSpPr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20184"/>
              <a:ext cx="404609" cy="6454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3444" y="4492752"/>
              <a:ext cx="1914906" cy="68961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06879" y="4492752"/>
              <a:ext cx="2209038" cy="68961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00628" y="4492752"/>
              <a:ext cx="500634" cy="68961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602739" y="4578857"/>
            <a:ext cx="37166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spcBef>
                <a:spcPts val="100"/>
              </a:spcBef>
              <a:buFontTx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Физическо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представяне: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82</a:t>
            </a:fld>
            <a:endParaRPr dirty="0">
              <a:solidFill>
                <a:prstClr val="white"/>
              </a:solidFill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4245068" y="5061149"/>
          <a:ext cx="6010275" cy="1743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3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2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950" b="1" spc="-365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950" b="1" spc="-315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950" b="1" spc="-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b="1" spc="-315" dirty="0">
                          <a:latin typeface="Times New Roman"/>
                          <a:cs typeface="Times New Roman"/>
                        </a:rPr>
                        <a:t>п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950" b="1" spc="-335" dirty="0">
                          <a:latin typeface="Times New Roman"/>
                          <a:cs typeface="Times New Roman"/>
                        </a:rPr>
                        <a:t>Р </a:t>
                      </a:r>
                      <a:r>
                        <a:rPr sz="1950" b="1" spc="-275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950" b="1" spc="-220" dirty="0">
                          <a:latin typeface="Times New Roman"/>
                          <a:cs typeface="Times New Roman"/>
                        </a:rPr>
                        <a:t>з </a:t>
                      </a:r>
                      <a:r>
                        <a:rPr sz="1950" b="1" spc="-375" dirty="0">
                          <a:latin typeface="Times New Roman"/>
                          <a:cs typeface="Times New Roman"/>
                        </a:rPr>
                        <a:t>м </a:t>
                      </a:r>
                      <a:r>
                        <a:rPr sz="1950" b="1" spc="-245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950" b="1" spc="-3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b="1" spc="-305" dirty="0">
                          <a:latin typeface="Times New Roman"/>
                          <a:cs typeface="Times New Roman"/>
                        </a:rPr>
                        <a:t>р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6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b="1" spc="-185" dirty="0"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sz="1950" b="1" spc="-155" dirty="0">
                          <a:latin typeface="Times New Roman"/>
                          <a:cs typeface="Times New Roman"/>
                        </a:rPr>
                        <a:t>l </a:t>
                      </a:r>
                      <a:r>
                        <a:rPr sz="1950" b="1" spc="-275" dirty="0">
                          <a:latin typeface="Times New Roman"/>
                          <a:cs typeface="Times New Roman"/>
                        </a:rPr>
                        <a:t>o a</a:t>
                      </a:r>
                      <a:r>
                        <a:rPr sz="1950" b="1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b="1" spc="-185" dirty="0">
                          <a:latin typeface="Times New Roman"/>
                          <a:cs typeface="Times New Roman"/>
                        </a:rPr>
                        <a:t>t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9880" algn="l"/>
                        </a:tabLst>
                      </a:pPr>
                      <a:r>
                        <a:rPr sz="1950" spc="-275" dirty="0">
                          <a:latin typeface="Times New Roman"/>
                          <a:cs typeface="Times New Roman"/>
                        </a:rPr>
                        <a:t>4	b y </a:t>
                      </a:r>
                      <a:r>
                        <a:rPr sz="1950" spc="-155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950" spc="-24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950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215" dirty="0">
                          <a:latin typeface="Times New Roman"/>
                          <a:cs typeface="Times New Roman"/>
                        </a:rPr>
                        <a:t>s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b="1" spc="-305" dirty="0">
                          <a:latin typeface="Times New Roman"/>
                          <a:cs typeface="Times New Roman"/>
                        </a:rPr>
                        <a:t>d </a:t>
                      </a:r>
                      <a:r>
                        <a:rPr sz="1950" b="1" spc="-275" dirty="0"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1950" b="1" spc="-305" dirty="0">
                          <a:latin typeface="Times New Roman"/>
                          <a:cs typeface="Times New Roman"/>
                        </a:rPr>
                        <a:t>u b </a:t>
                      </a:r>
                      <a:r>
                        <a:rPr sz="1950" b="1" spc="-15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950" b="1" spc="-3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b="1" spc="-245" dirty="0">
                          <a:latin typeface="Times New Roman"/>
                          <a:cs typeface="Times New Roman"/>
                        </a:rPr>
                        <a:t>e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09880" algn="l"/>
                        </a:tabLst>
                      </a:pPr>
                      <a:r>
                        <a:rPr sz="1950" spc="-275" dirty="0">
                          <a:latin typeface="Times New Roman"/>
                          <a:cs typeface="Times New Roman"/>
                        </a:rPr>
                        <a:t>8	b y </a:t>
                      </a:r>
                      <a:r>
                        <a:rPr sz="1950" spc="-155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950" spc="-24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950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215" dirty="0">
                          <a:latin typeface="Times New Roman"/>
                          <a:cs typeface="Times New Roman"/>
                        </a:rPr>
                        <a:t>s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717550" algn="l"/>
                        </a:tabLst>
                      </a:pPr>
                      <a:r>
                        <a:rPr sz="1950" b="1" spc="-155" dirty="0">
                          <a:latin typeface="Times New Roman"/>
                          <a:cs typeface="Times New Roman"/>
                        </a:rPr>
                        <a:t>l </a:t>
                      </a:r>
                      <a:r>
                        <a:rPr sz="1950" b="1" spc="-27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95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b="1" spc="-305" dirty="0">
                          <a:latin typeface="Times New Roman"/>
                          <a:cs typeface="Times New Roman"/>
                        </a:rPr>
                        <a:t>n </a:t>
                      </a:r>
                      <a:r>
                        <a:rPr sz="1950" b="1" spc="-1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b="1" spc="-275" dirty="0">
                          <a:latin typeface="Times New Roman"/>
                          <a:cs typeface="Times New Roman"/>
                        </a:rPr>
                        <a:t>g	</a:t>
                      </a:r>
                      <a:r>
                        <a:rPr sz="1950" b="1" spc="-305" dirty="0">
                          <a:latin typeface="Times New Roman"/>
                          <a:cs typeface="Times New Roman"/>
                        </a:rPr>
                        <a:t>d </a:t>
                      </a:r>
                      <a:r>
                        <a:rPr sz="1950" b="1" spc="-275" dirty="0"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1950" b="1" spc="-305" dirty="0">
                          <a:latin typeface="Times New Roman"/>
                          <a:cs typeface="Times New Roman"/>
                        </a:rPr>
                        <a:t>u b </a:t>
                      </a:r>
                      <a:r>
                        <a:rPr sz="1950" b="1" spc="-15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950" b="1" spc="-3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b="1" spc="-245" dirty="0">
                          <a:latin typeface="Times New Roman"/>
                          <a:cs typeface="Times New Roman"/>
                        </a:rPr>
                        <a:t>e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309880" algn="l"/>
                        </a:tabLst>
                      </a:pPr>
                      <a:r>
                        <a:rPr sz="1950" spc="-275" dirty="0">
                          <a:latin typeface="Times New Roman"/>
                          <a:cs typeface="Times New Roman"/>
                        </a:rPr>
                        <a:t>8	b y </a:t>
                      </a:r>
                      <a:r>
                        <a:rPr sz="1950" spc="-155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950" spc="-24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950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215" dirty="0">
                          <a:latin typeface="Times New Roman"/>
                          <a:cs typeface="Times New Roman"/>
                        </a:rPr>
                        <a:t>s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506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29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822450" y="146050"/>
          <a:ext cx="8705850" cy="6436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2460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5560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integral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signed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±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3.27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·</a:t>
                      </a:r>
                      <a:r>
                        <a:rPr sz="1600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575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575" baseline="26455">
                        <a:latin typeface="Arial"/>
                        <a:cs typeface="Arial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-32767 to</a:t>
                      </a:r>
                      <a:r>
                        <a:rPr sz="1600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32767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unsigned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 to 6.55 ·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575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575" baseline="26455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 to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65535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4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signed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±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2.14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·</a:t>
                      </a:r>
                      <a:r>
                        <a:rPr sz="1600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575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575" baseline="26455">
                        <a:latin typeface="Arial"/>
                        <a:cs typeface="Arial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-2,147,483,647 to</a:t>
                      </a:r>
                      <a:r>
                        <a:rPr sz="1600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2,147,483,647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unsigned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 to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4.29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·</a:t>
                      </a:r>
                      <a:r>
                        <a:rPr sz="1600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575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575" baseline="26455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 to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4,294,967,295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538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signed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±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9.22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·</a:t>
                      </a:r>
                      <a:r>
                        <a:rPr sz="1600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575" spc="-7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575" baseline="26455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-9,223,372,036,854,775,807</a:t>
                      </a:r>
                      <a:r>
                        <a:rPr sz="1600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9,223,372,036,854,775,807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7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unsigned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 to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1.84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·</a:t>
                      </a:r>
                      <a:r>
                        <a:rPr sz="1600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575" spc="-7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</a:t>
                      </a:r>
                      <a:endParaRPr sz="1575" baseline="26455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 to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18,446,744,073,709,551,615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479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5560" marR="59690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float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ng 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point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IEEE-754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± 3.4 ·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575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±</a:t>
                      </a:r>
                      <a:r>
                        <a:rPr sz="1575" spc="-7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38</a:t>
                      </a:r>
                      <a:endParaRPr sz="1575" baseline="26455">
                        <a:latin typeface="Arial"/>
                        <a:cs typeface="Arial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(~7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digits)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±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3.402,823,4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·</a:t>
                      </a:r>
                      <a:r>
                        <a:rPr sz="1600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575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</a:t>
                      </a:r>
                      <a:endParaRPr sz="1575" baseline="26455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IEEE-754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±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1.7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·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575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±</a:t>
                      </a:r>
                      <a:r>
                        <a:rPr sz="1575" spc="15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75" spc="-7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308</a:t>
                      </a:r>
                      <a:endParaRPr sz="1575" baseline="26455">
                        <a:latin typeface="Arial"/>
                        <a:cs typeface="Arial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(~15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digits)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± 1.797,693,134,862,315,7 ·</a:t>
                      </a:r>
                      <a:r>
                        <a:rPr sz="1600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575" spc="7" baseline="264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308</a:t>
                      </a:r>
                      <a:endParaRPr sz="1575" baseline="26455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83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10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6900" y="71628"/>
            <a:ext cx="8498840" cy="1141095"/>
            <a:chOff x="342900" y="71627"/>
            <a:chExt cx="8498840" cy="1141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215" y="71627"/>
              <a:ext cx="2090166" cy="7993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576" y="71627"/>
              <a:ext cx="3283458" cy="7993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6735" y="71627"/>
              <a:ext cx="2105406" cy="7993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6288" y="71627"/>
              <a:ext cx="1664970" cy="7993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1959" y="71627"/>
              <a:ext cx="657605" cy="7993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900" y="413003"/>
              <a:ext cx="8498586" cy="79933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2247" y="17475"/>
            <a:ext cx="11602720" cy="929612"/>
          </a:xfrm>
          <a:prstGeom prst="rect">
            <a:avLst/>
          </a:prstGeom>
        </p:spPr>
        <p:txBody>
          <a:bodyPr vert="horz" wrap="square" lIns="0" tIns="234822" rIns="0" bIns="0" rtlCol="0">
            <a:spAutoFit/>
          </a:bodyPr>
          <a:lstStyle/>
          <a:p>
            <a:pPr marL="269875" marR="5080" indent="242570">
              <a:lnSpc>
                <a:spcPts val="2690"/>
              </a:lnSpc>
              <a:spcBef>
                <a:spcPts val="745"/>
              </a:spcBef>
            </a:pPr>
            <a:r>
              <a:rPr sz="2800" spc="-5" dirty="0"/>
              <a:t>ПРОСТИ СТАНДАРТНИ </a:t>
            </a:r>
            <a:r>
              <a:rPr sz="2800" spc="-10" dirty="0"/>
              <a:t>ТИПОВЕ </a:t>
            </a:r>
            <a:r>
              <a:rPr sz="2800" spc="-5" dirty="0"/>
              <a:t>В </a:t>
            </a:r>
            <a:r>
              <a:rPr sz="2800" spc="-10" dirty="0"/>
              <a:t>С++ </a:t>
            </a:r>
            <a:r>
              <a:rPr sz="2800" spc="-5" dirty="0"/>
              <a:t>–  МНОЖЕСТВО ОТ ОПЕРАЦИИ И</a:t>
            </a:r>
            <a:r>
              <a:rPr sz="2800" spc="40" dirty="0"/>
              <a:t> </a:t>
            </a:r>
            <a:r>
              <a:rPr sz="2800" spc="-5" dirty="0"/>
              <a:t>РЕЛАЦИИ</a:t>
            </a:r>
            <a:endParaRPr sz="2800"/>
          </a:p>
        </p:txBody>
      </p:sp>
      <p:grpSp>
        <p:nvGrpSpPr>
          <p:cNvPr id="10" name="object 10"/>
          <p:cNvGrpSpPr/>
          <p:nvPr/>
        </p:nvGrpSpPr>
        <p:grpSpPr>
          <a:xfrm>
            <a:off x="1687068" y="1027175"/>
            <a:ext cx="8981440" cy="551180"/>
            <a:chOff x="163068" y="1027175"/>
            <a:chExt cx="8981440" cy="55118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68" y="1027175"/>
              <a:ext cx="845058" cy="5509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904" y="1027175"/>
              <a:ext cx="1495806" cy="5509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9488" y="1027175"/>
              <a:ext cx="573786" cy="5509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1051" y="1027175"/>
              <a:ext cx="1579626" cy="5509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48456" y="1027175"/>
              <a:ext cx="601218" cy="5509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7452" y="1027175"/>
              <a:ext cx="1622298" cy="5509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69052" y="1027175"/>
              <a:ext cx="1172718" cy="55092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9547" y="1027175"/>
              <a:ext cx="460997" cy="5509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8335" y="1027175"/>
              <a:ext cx="953262" cy="5509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00899" y="1027175"/>
              <a:ext cx="790194" cy="5509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9644" y="1027175"/>
              <a:ext cx="576833" cy="5509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45779" y="1027175"/>
              <a:ext cx="998220" cy="55092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831341" y="1093978"/>
            <a:ext cx="87560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7670165" algn="l"/>
              </a:tabLst>
            </a:pP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Като</a:t>
            </a:r>
            <a:r>
              <a:rPr sz="19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следствие</a:t>
            </a:r>
            <a:r>
              <a:rPr sz="19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z="19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свойствата</a:t>
            </a:r>
            <a:r>
              <a:rPr sz="19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9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скаларните</a:t>
            </a:r>
            <a:r>
              <a:rPr sz="190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типове,</a:t>
            </a:r>
            <a:r>
              <a:rPr sz="19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езика</a:t>
            </a:r>
            <a:r>
              <a:rPr sz="19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С++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19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всички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87068" y="1316736"/>
            <a:ext cx="8981440" cy="551180"/>
            <a:chOff x="163068" y="1316736"/>
            <a:chExt cx="8981440" cy="551180"/>
          </a:xfrm>
        </p:grpSpPr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068" y="1316736"/>
              <a:ext cx="1098042" cy="5509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9471" y="1316736"/>
              <a:ext cx="1614678" cy="5509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74035" y="1316736"/>
              <a:ext cx="1102614" cy="5509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25012" y="1316736"/>
              <a:ext cx="957834" cy="5509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31208" y="1316736"/>
              <a:ext cx="610362" cy="5509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89932" y="1316736"/>
              <a:ext cx="587501" cy="5509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25796" y="1316736"/>
              <a:ext cx="1331213" cy="5509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05371" y="1316736"/>
              <a:ext cx="1376933" cy="5509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32191" y="1316736"/>
              <a:ext cx="1277874" cy="5509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58427" y="1316736"/>
              <a:ext cx="385571" cy="55092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074914" y="1383537"/>
            <a:ext cx="25133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238885" algn="l"/>
                <a:tab pos="2365375" algn="l"/>
              </a:tabLst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1900" spc="-4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ни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1900" spc="-5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ц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687069" y="1606297"/>
            <a:ext cx="5813425" cy="843915"/>
            <a:chOff x="163068" y="1606296"/>
            <a:chExt cx="5813425" cy="843915"/>
          </a:xfrm>
        </p:grpSpPr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3068" y="1606296"/>
              <a:ext cx="1405890" cy="5509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35964" y="1606296"/>
              <a:ext cx="400050" cy="5509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0143" y="1871472"/>
              <a:ext cx="517410" cy="5585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791" y="1880628"/>
              <a:ext cx="1073658" cy="54786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7131" y="1880628"/>
              <a:ext cx="1511045" cy="54786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55391" y="1901964"/>
              <a:ext cx="619506" cy="54786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044951" y="1901964"/>
              <a:ext cx="474713" cy="54786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32988" y="1901964"/>
              <a:ext cx="619506" cy="54786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22547" y="1901964"/>
              <a:ext cx="474713" cy="54786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12108" y="1901964"/>
              <a:ext cx="474713" cy="54786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056888" y="1901964"/>
              <a:ext cx="474713" cy="54786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44923" y="1901964"/>
              <a:ext cx="474713" cy="54786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89703" y="1901964"/>
              <a:ext cx="474713" cy="54786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77739" y="1901964"/>
              <a:ext cx="619506" cy="54786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67300" y="1901964"/>
              <a:ext cx="474713" cy="54786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56859" y="1901964"/>
              <a:ext cx="619506" cy="54786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831341" y="1383538"/>
            <a:ext cx="6087745" cy="877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958850" algn="l"/>
                <a:tab pos="2423795" algn="l"/>
                <a:tab pos="3375025" algn="l"/>
                <a:tab pos="4180840" algn="l"/>
                <a:tab pos="4639945" algn="l"/>
                <a:tab pos="5076190" algn="l"/>
              </a:tabLst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прости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стандартни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типове	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могат	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да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	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прилагат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215"/>
              </a:lnSpc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операции: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469900" indent="-228600">
              <a:lnSpc>
                <a:spcPts val="2215"/>
              </a:lnSpc>
              <a:buFont typeface="Symbol"/>
              <a:buChar char=""/>
              <a:tabLst>
                <a:tab pos="469900" algn="l"/>
                <a:tab pos="2603500" algn="l"/>
              </a:tabLst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всички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сравнения	</a:t>
            </a:r>
            <a:r>
              <a:rPr sz="1900" b="1" spc="-5" dirty="0">
                <a:solidFill>
                  <a:srgbClr val="FFFFFF"/>
                </a:solidFill>
                <a:latin typeface="Courier New"/>
                <a:cs typeface="Courier New"/>
              </a:rPr>
              <a:t>==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1900" b="1" spc="-5" dirty="0">
                <a:solidFill>
                  <a:srgbClr val="FFFFFF"/>
                </a:solidFill>
                <a:latin typeface="Courier New"/>
                <a:cs typeface="Courier New"/>
              </a:rPr>
              <a:t>!=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1900" b="1" spc="-5" dirty="0">
                <a:solidFill>
                  <a:srgbClr val="FFFFFF"/>
                </a:solidFill>
                <a:latin typeface="Courier New"/>
                <a:cs typeface="Courier New"/>
              </a:rPr>
              <a:t>&lt;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1900" b="1" spc="-5" dirty="0">
                <a:solidFill>
                  <a:srgbClr val="FFFFFF"/>
                </a:solidFill>
                <a:latin typeface="Courier New"/>
                <a:cs typeface="Courier New"/>
              </a:rPr>
              <a:t>&gt;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1900" b="1" spc="-5" dirty="0">
                <a:solidFill>
                  <a:srgbClr val="FFFFFF"/>
                </a:solidFill>
                <a:latin typeface="Courier New"/>
                <a:cs typeface="Courier New"/>
              </a:rPr>
              <a:t>&lt;=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ourier New"/>
                <a:cs typeface="Courier New"/>
              </a:rPr>
              <a:t>&gt;=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912620" y="2176272"/>
            <a:ext cx="8755380" cy="4324350"/>
            <a:chOff x="388620" y="2176272"/>
            <a:chExt cx="8755380" cy="4324350"/>
          </a:xfrm>
        </p:grpSpPr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8620" y="2176272"/>
              <a:ext cx="520433" cy="56159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20268" y="2185416"/>
              <a:ext cx="759713" cy="5509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46988" y="2185416"/>
              <a:ext cx="942594" cy="5509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56587" y="2185416"/>
              <a:ext cx="413765" cy="5509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37359" y="2185416"/>
              <a:ext cx="1482089" cy="5509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073908" y="2185416"/>
              <a:ext cx="584454" cy="5509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512820" y="2185416"/>
              <a:ext cx="1707642" cy="5509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074920" y="2185416"/>
              <a:ext cx="415277" cy="55092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157216" y="2185416"/>
              <a:ext cx="1206246" cy="55092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217920" y="2185416"/>
              <a:ext cx="1396746" cy="5509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469124" y="2185416"/>
              <a:ext cx="1355598" cy="55092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491727" y="2185416"/>
              <a:ext cx="413766" cy="5509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759951" y="2185416"/>
              <a:ext cx="384047" cy="5509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20268" y="2474976"/>
              <a:ext cx="1128521" cy="5509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87423" y="2474976"/>
              <a:ext cx="467118" cy="55092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88592" y="2474976"/>
              <a:ext cx="755142" cy="55092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179320" y="2474976"/>
              <a:ext cx="1480566" cy="55092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398520" y="2474976"/>
              <a:ext cx="587501" cy="5509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0392" y="2770644"/>
              <a:ext cx="764285" cy="54786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29511" y="2770644"/>
              <a:ext cx="1195577" cy="54786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295143" y="2770644"/>
              <a:ext cx="474713" cy="54786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439924" y="2770644"/>
              <a:ext cx="474713" cy="54786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50392" y="3055632"/>
              <a:ext cx="4231386" cy="54786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751831" y="3055632"/>
              <a:ext cx="1197102" cy="54786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763767" y="3055632"/>
              <a:ext cx="474713" cy="54786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053328" y="3055632"/>
              <a:ext cx="762762" cy="54786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29399" y="3055632"/>
              <a:ext cx="1485138" cy="54786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50392" y="3349764"/>
              <a:ext cx="4376166" cy="54786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896611" y="3349764"/>
              <a:ext cx="1197102" cy="54786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908548" y="3349764"/>
              <a:ext cx="474713" cy="54786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96584" y="3349764"/>
              <a:ext cx="762762" cy="54786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774179" y="3349764"/>
              <a:ext cx="1485137" cy="54786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90144" y="3625596"/>
              <a:ext cx="517410" cy="55854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21792" y="3634752"/>
              <a:ext cx="756665" cy="54786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048511" y="3634752"/>
              <a:ext cx="939546" cy="54786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658111" y="3634752"/>
              <a:ext cx="410705" cy="54786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738884" y="3634752"/>
              <a:ext cx="1479042" cy="54786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49524" y="3634752"/>
              <a:ext cx="581405" cy="54786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464052" y="3634752"/>
              <a:ext cx="1774698" cy="54786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070348" y="3634752"/>
              <a:ext cx="412254" cy="54786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152643" y="3634752"/>
              <a:ext cx="1203198" cy="54786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187440" y="3634752"/>
              <a:ext cx="1474469" cy="54786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493508" y="3634752"/>
              <a:ext cx="1354074" cy="54786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517636" y="3634752"/>
              <a:ext cx="410705" cy="54786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759951" y="3634752"/>
              <a:ext cx="384047" cy="54786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21792" y="3907548"/>
              <a:ext cx="1268730" cy="54786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633728" y="3907548"/>
              <a:ext cx="464057" cy="54786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834895" y="3907548"/>
              <a:ext cx="569213" cy="54786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206752" y="3907548"/>
              <a:ext cx="1477518" cy="54786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425952" y="3907548"/>
              <a:ext cx="584453" cy="54786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749040" y="3907548"/>
              <a:ext cx="1056893" cy="54786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46091" y="3907548"/>
              <a:ext cx="573786" cy="54786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858511" y="3907548"/>
              <a:ext cx="704850" cy="54786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301996" y="3928884"/>
              <a:ext cx="909065" cy="54786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881116" y="3907548"/>
              <a:ext cx="410705" cy="54786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0392" y="4218444"/>
              <a:ext cx="764285" cy="54786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429511" y="4218444"/>
              <a:ext cx="1485138" cy="54786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50392" y="4503432"/>
              <a:ext cx="619506" cy="54786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139952" y="4503432"/>
              <a:ext cx="3941826" cy="54786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751831" y="4503432"/>
              <a:ext cx="1341882" cy="54786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908548" y="4503432"/>
              <a:ext cx="474713" cy="54786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196584" y="4503432"/>
              <a:ext cx="619506" cy="54786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29399" y="4503432"/>
              <a:ext cx="1485138" cy="54786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50392" y="4797564"/>
              <a:ext cx="1053846" cy="54786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574292" y="4797564"/>
              <a:ext cx="617982" cy="54786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862328" y="4797564"/>
              <a:ext cx="3364229" cy="54786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896611" y="4797564"/>
              <a:ext cx="1341882" cy="54786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053328" y="4797564"/>
              <a:ext cx="473201" cy="54786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341364" y="4797564"/>
              <a:ext cx="617982" cy="54786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774179" y="4797564"/>
              <a:ext cx="1485137" cy="54786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8620" y="5071859"/>
              <a:ext cx="520433" cy="56159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20268" y="5081016"/>
              <a:ext cx="2853689" cy="55092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50392" y="5376672"/>
              <a:ext cx="762762" cy="54786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283208" y="5355336"/>
              <a:ext cx="410705" cy="54786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363980" y="5355336"/>
              <a:ext cx="1451609" cy="54786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557271" y="5355336"/>
              <a:ext cx="842010" cy="54786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069336" y="5376672"/>
              <a:ext cx="762762" cy="54786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502152" y="5355336"/>
              <a:ext cx="410705" cy="54786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582924" y="5355336"/>
              <a:ext cx="1451610" cy="54786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776216" y="5355336"/>
              <a:ext cx="410705" cy="54786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856987" y="5355336"/>
              <a:ext cx="738377" cy="547865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265420" y="5355336"/>
              <a:ext cx="628650" cy="54786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564123" y="5376672"/>
              <a:ext cx="617981" cy="54786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852160" y="5355336"/>
              <a:ext cx="410705" cy="54786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932931" y="5355336"/>
              <a:ext cx="1451610" cy="547865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7126224" y="5355336"/>
              <a:ext cx="410705" cy="54786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7206996" y="5355336"/>
              <a:ext cx="596646" cy="54786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473696" y="5355336"/>
              <a:ext cx="491490" cy="54786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0144" y="5635751"/>
              <a:ext cx="517410" cy="558546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21792" y="5644895"/>
              <a:ext cx="1610106" cy="54786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972056" y="5644895"/>
              <a:ext cx="531113" cy="54786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241803" y="5666231"/>
              <a:ext cx="909066" cy="54786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820924" y="5644895"/>
              <a:ext cx="410705" cy="547865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967227" y="5644895"/>
              <a:ext cx="543293" cy="54786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180587" y="5644895"/>
              <a:ext cx="1834134" cy="547865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751831" y="5666231"/>
              <a:ext cx="764286" cy="54786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186172" y="5644895"/>
              <a:ext cx="543293" cy="54786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399531" y="5644895"/>
              <a:ext cx="810006" cy="54786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951220" y="5644895"/>
              <a:ext cx="450341" cy="54786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071616" y="5644895"/>
              <a:ext cx="651510" cy="54786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393179" y="5644895"/>
              <a:ext cx="1335785" cy="54786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473696" y="5644895"/>
              <a:ext cx="569214" cy="54786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781543" y="5644895"/>
              <a:ext cx="704850" cy="54786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8223503" y="5666231"/>
              <a:ext cx="909066" cy="54786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0268" y="5949695"/>
              <a:ext cx="587501" cy="550926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941832" y="5949695"/>
              <a:ext cx="576834" cy="550926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185671" y="5949695"/>
              <a:ext cx="968502" cy="550926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821180" y="5949695"/>
              <a:ext cx="540257" cy="550926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028443" y="5949695"/>
              <a:ext cx="1195578" cy="550926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962655" y="5949695"/>
              <a:ext cx="1652777" cy="550926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357116" y="5949695"/>
              <a:ext cx="1611630" cy="550926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2059940" y="2252599"/>
            <a:ext cx="8529320" cy="4079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spcBef>
                <a:spcPts val="95"/>
              </a:spcBef>
              <a:buFont typeface="Symbol"/>
              <a:buChar char=""/>
              <a:tabLst>
                <a:tab pos="241300" algn="l"/>
                <a:tab pos="2694940" algn="l"/>
                <a:tab pos="3134360" algn="l"/>
                <a:tab pos="4696460" algn="l"/>
                <a:tab pos="5839460" algn="l"/>
                <a:tab pos="7091045" algn="l"/>
                <a:tab pos="8382000" algn="l"/>
              </a:tabLst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пре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b="1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ция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b="1" spc="-2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	н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b="1" spc="-25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b="1" spc="-2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pre/</a:t>
            </a:r>
            <a:r>
              <a:rPr sz="1900" i="1" spc="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ost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900" i="1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900" i="1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00" i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i="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era</a:t>
            </a:r>
            <a:r>
              <a:rPr sz="1900" i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900" i="1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– 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добавя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1 към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аргумента</a:t>
            </a:r>
            <a:r>
              <a:rPr sz="19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469900">
              <a:lnSpc>
                <a:spcPts val="2130"/>
              </a:lnSpc>
            </a:pP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int 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count=5;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 marR="969644">
              <a:lnSpc>
                <a:spcPts val="2320"/>
              </a:lnSpc>
              <a:spcBef>
                <a:spcPts val="25"/>
              </a:spcBef>
            </a:pP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++count; /* 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PRE Increment, добавя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1 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към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count 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*/ 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count++; /* POST 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Increment, добавя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1 към count</a:t>
            </a:r>
            <a:r>
              <a:rPr sz="1900" i="1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marR="6350" indent="-228600">
              <a:lnSpc>
                <a:spcPts val="2150"/>
              </a:lnSpc>
              <a:spcBef>
                <a:spcPts val="225"/>
              </a:spcBef>
              <a:buFont typeface="Symbol"/>
              <a:buChar char=""/>
              <a:tabLst>
                <a:tab pos="241300" algn="l"/>
                <a:tab pos="1826260" algn="l"/>
                <a:tab pos="2669540" algn="l"/>
                <a:tab pos="3083560" algn="l"/>
                <a:tab pos="4690110" algn="l"/>
                <a:tab pos="5807710" algn="l"/>
                <a:tab pos="7113905" algn="l"/>
                <a:tab pos="8380730" algn="l"/>
              </a:tabLst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пре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1900" b="1"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ция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b="1" spc="-2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	н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м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ля</a:t>
            </a:r>
            <a:r>
              <a:rPr sz="1900" b="1" spc="-2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не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pre/</a:t>
            </a:r>
            <a:r>
              <a:rPr sz="1900" i="1" spc="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ost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i="1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1900" i="1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00" i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i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1900" i="1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0" i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– 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изважда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	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аргумента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(освен за тип</a:t>
            </a:r>
            <a:r>
              <a:rPr sz="19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bool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469900">
              <a:lnSpc>
                <a:spcPts val="2210"/>
              </a:lnSpc>
            </a:pP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int 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count=5;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 marR="969644">
              <a:lnSpc>
                <a:spcPts val="2320"/>
              </a:lnSpc>
              <a:spcBef>
                <a:spcPts val="30"/>
              </a:spcBef>
            </a:pP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--count; /* 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PRE Increment, изважда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1 от count 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*/ 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count--; /* POST 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Increment, изважда </a:t>
            </a:r>
            <a:r>
              <a:rPr sz="1900" i="1" spc="-5" dirty="0">
                <a:solidFill>
                  <a:srgbClr val="FFFFFF"/>
                </a:solidFill>
                <a:latin typeface="Courier New"/>
                <a:cs typeface="Courier New"/>
              </a:rPr>
              <a:t>1 от count</a:t>
            </a:r>
            <a:r>
              <a:rPr sz="1900" i="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indent="-228600">
              <a:lnSpc>
                <a:spcPts val="2215"/>
              </a:lnSpc>
              <a:spcBef>
                <a:spcPts val="40"/>
              </a:spcBef>
              <a:buFont typeface="Symbol"/>
              <a:buChar char=""/>
              <a:tabLst>
                <a:tab pos="241300" algn="l"/>
              </a:tabLst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логически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операции: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469900">
              <a:lnSpc>
                <a:spcPts val="2215"/>
              </a:lnSpc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&amp;&amp;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(логическо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”и”),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||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(логическо ”или”),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!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(логическо</a:t>
            </a:r>
            <a:r>
              <a:rPr sz="1900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”не”)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buFont typeface="Symbol"/>
              <a:buChar char=""/>
              <a:tabLst>
                <a:tab pos="241300" algn="l"/>
              </a:tabLst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извеждане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(с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въвеждане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(с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cin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),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като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стойности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тип</a:t>
            </a:r>
            <a:r>
              <a:rPr sz="1900" spc="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bool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>
              <a:spcBef>
                <a:spcPts val="13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използва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техният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целочислен</a:t>
            </a:r>
            <a:r>
              <a:rPr sz="1900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еквивалент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7" name="object 1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84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384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70888" y="182892"/>
            <a:ext cx="8756650" cy="520700"/>
            <a:chOff x="246888" y="182892"/>
            <a:chExt cx="8756650" cy="52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888" y="182892"/>
              <a:ext cx="1352550" cy="52043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455" y="182892"/>
              <a:ext cx="2119122" cy="5204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6871" y="182892"/>
              <a:ext cx="1361694" cy="5204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1584" y="182892"/>
              <a:ext cx="1078230" cy="5204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5108" y="182892"/>
              <a:ext cx="428993" cy="5204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132" y="182892"/>
              <a:ext cx="3755898" cy="52043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0529" y="233884"/>
            <a:ext cx="84683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/>
              <a:t>ПРОСТИ </a:t>
            </a:r>
            <a:r>
              <a:rPr sz="1800" spc="-5" dirty="0"/>
              <a:t>СТАНДАРТНИ ТИПОВЕ </a:t>
            </a:r>
            <a:r>
              <a:rPr sz="1800" dirty="0"/>
              <a:t>В С++ – </a:t>
            </a:r>
            <a:r>
              <a:rPr sz="1800" spc="-5" dirty="0"/>
              <a:t>АРИТМЕТИЧНИ</a:t>
            </a:r>
            <a:r>
              <a:rPr sz="1800" spc="-15" dirty="0"/>
              <a:t> </a:t>
            </a:r>
            <a:r>
              <a:rPr sz="1800" spc="-5" dirty="0"/>
              <a:t>ОПЕРАЦИИ</a:t>
            </a:r>
            <a:endParaRPr sz="1800"/>
          </a:p>
        </p:txBody>
      </p:sp>
      <p:grpSp>
        <p:nvGrpSpPr>
          <p:cNvPr id="10" name="object 10"/>
          <p:cNvGrpSpPr/>
          <p:nvPr/>
        </p:nvGrpSpPr>
        <p:grpSpPr>
          <a:xfrm>
            <a:off x="1652015" y="5463541"/>
            <a:ext cx="6616700" cy="790575"/>
            <a:chOff x="128015" y="5463540"/>
            <a:chExt cx="6616700" cy="79057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643" y="5463540"/>
              <a:ext cx="720090" cy="6896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6463" y="5622036"/>
              <a:ext cx="5317997" cy="4229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015" y="5849112"/>
              <a:ext cx="1040130" cy="4046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543" y="5849112"/>
              <a:ext cx="294894" cy="40462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755141" y="5894323"/>
            <a:ext cx="87121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Примери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367784" y="5864353"/>
            <a:ext cx="2611755" cy="953769"/>
            <a:chOff x="2843783" y="5864352"/>
            <a:chExt cx="2611755" cy="953769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3783" y="5864352"/>
              <a:ext cx="564642" cy="4046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7455" y="5864352"/>
              <a:ext cx="351269" cy="4046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4135" y="5864352"/>
              <a:ext cx="1524762" cy="4046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1215" y="6137148"/>
              <a:ext cx="671321" cy="4046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97935" y="6137148"/>
              <a:ext cx="351269" cy="4046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04615" y="6137148"/>
              <a:ext cx="669798" cy="4046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36491" y="6137148"/>
              <a:ext cx="774953" cy="4046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6844" y="6137148"/>
              <a:ext cx="351269" cy="4046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80204" y="6137148"/>
              <a:ext cx="563118" cy="4046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71215" y="6412990"/>
              <a:ext cx="1309878" cy="4046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41647" y="6412990"/>
              <a:ext cx="776477" cy="4046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73523" y="6412990"/>
              <a:ext cx="457974" cy="4046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93563" y="6412990"/>
              <a:ext cx="561593" cy="40462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669844" y="5544718"/>
            <a:ext cx="546862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15"/>
              </a:lnSpc>
              <a:spcBef>
                <a:spcPts val="100"/>
              </a:spcBef>
            </a:pPr>
            <a:r>
              <a:rPr sz="2400" dirty="0">
                <a:solidFill>
                  <a:srgbClr val="97C0DD"/>
                </a:solidFill>
                <a:latin typeface="Webdings"/>
                <a:cs typeface="Webdings"/>
              </a:rPr>
              <a:t></a:t>
            </a:r>
            <a:r>
              <a:rPr sz="2400" dirty="0">
                <a:solidFill>
                  <a:srgbClr val="97C0DD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Операцията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%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приложима само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целочислени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аргументи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814195">
              <a:lnSpc>
                <a:spcPts val="1614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i=1,i1=1,j,k;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841500">
              <a:spcBef>
                <a:spcPts val="470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j=++i;//j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е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2,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 е</a:t>
            </a:r>
            <a:r>
              <a:rPr sz="14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841500">
              <a:spcBef>
                <a:spcPts val="490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k=i1++;//k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е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1,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i1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е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26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2214146" y="685567"/>
          <a:ext cx="8219440" cy="4793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7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1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834"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Операция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160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Знак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160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Пример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160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 marR="48260" indent="246379">
                        <a:lnSpc>
                          <a:spcPts val="2110"/>
                        </a:lnSpc>
                        <a:spcBef>
                          <a:spcPts val="18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Стойност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на 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sum/money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преди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 marR="50165" indent="167005">
                        <a:lnSpc>
                          <a:spcPts val="2110"/>
                        </a:lnSpc>
                        <a:spcBef>
                          <a:spcPts val="18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Стойност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на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sum/money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след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03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Умножение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212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sum = sum *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83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Деление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4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214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sum = sum /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83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Деление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4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214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money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money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4.2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2.10000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412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Събиране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4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214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sum = sum +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03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Изваждане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212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sum = sum -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446">
                <a:tc>
                  <a:txBody>
                    <a:bodyPr/>
                    <a:lstStyle/>
                    <a:p>
                      <a:pPr marL="20320" marR="215265">
                        <a:lnSpc>
                          <a:spcPts val="2110"/>
                        </a:lnSpc>
                        <a:spcBef>
                          <a:spcPts val="14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ас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е 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prefix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++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3208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++sum;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3208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06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906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853">
                <a:tc>
                  <a:txBody>
                    <a:bodyPr/>
                    <a:lstStyle/>
                    <a:p>
                      <a:pPr marL="20320" marR="167005">
                        <a:lnSpc>
                          <a:spcPts val="2110"/>
                        </a:lnSpc>
                        <a:spcBef>
                          <a:spcPts val="14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ма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ля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е 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prefix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--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3017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--sum;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3017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716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716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9446">
                <a:tc>
                  <a:txBody>
                    <a:bodyPr/>
                    <a:lstStyle/>
                    <a:p>
                      <a:pPr marL="20320" marR="215265">
                        <a:lnSpc>
                          <a:spcPts val="2110"/>
                        </a:lnSpc>
                        <a:spcBef>
                          <a:spcPts val="14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ас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е 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postfix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++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29539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sum++;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29539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652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652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7584">
                <a:tc>
                  <a:txBody>
                    <a:bodyPr/>
                    <a:lstStyle/>
                    <a:p>
                      <a:pPr marL="20320" marR="167005">
                        <a:lnSpc>
                          <a:spcPts val="2110"/>
                        </a:lnSpc>
                        <a:spcBef>
                          <a:spcPts val="1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ма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ля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е 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postfix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--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3017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sum--;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30175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716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716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292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Модул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4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%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214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sum = sum %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53975">
                      <a:solidFill>
                        <a:srgbClr val="C0C0C0"/>
                      </a:solidFill>
                      <a:prstDash val="solid"/>
                    </a:lnL>
                    <a:lnR w="53975">
                      <a:solidFill>
                        <a:srgbClr val="C0C0C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9486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47189" y="129539"/>
            <a:ext cx="6939915" cy="969010"/>
            <a:chOff x="1123188" y="129539"/>
            <a:chExt cx="6939915" cy="969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188" y="129539"/>
              <a:ext cx="3353562" cy="9685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3172" y="129539"/>
              <a:ext cx="1079753" cy="9685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3044" y="129539"/>
              <a:ext cx="3519678" cy="96850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9664" y="236600"/>
            <a:ext cx="63861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2933065" algn="l"/>
              </a:tabLst>
            </a:pPr>
            <a:r>
              <a:rPr sz="3400" spc="-5" dirty="0">
                <a:solidFill>
                  <a:srgbClr val="FFFFFF"/>
                </a:solidFill>
              </a:rPr>
              <a:t>OVERFLOW	И</a:t>
            </a:r>
            <a:r>
              <a:rPr sz="3400" spc="-95" dirty="0">
                <a:solidFill>
                  <a:srgbClr val="FFFFFF"/>
                </a:solidFill>
              </a:rPr>
              <a:t> </a:t>
            </a:r>
            <a:r>
              <a:rPr sz="3400" spc="-5" dirty="0">
                <a:solidFill>
                  <a:srgbClr val="FFFFFF"/>
                </a:solidFill>
              </a:rPr>
              <a:t>UNDERFLOW</a:t>
            </a:r>
            <a:endParaRPr sz="3400"/>
          </a:p>
        </p:txBody>
      </p:sp>
      <p:grpSp>
        <p:nvGrpSpPr>
          <p:cNvPr id="7" name="object 7"/>
          <p:cNvGrpSpPr/>
          <p:nvPr/>
        </p:nvGrpSpPr>
        <p:grpSpPr>
          <a:xfrm>
            <a:off x="1772411" y="824496"/>
            <a:ext cx="8319134" cy="4376420"/>
            <a:chOff x="248411" y="824496"/>
            <a:chExt cx="8319134" cy="437642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411" y="824496"/>
              <a:ext cx="8318754" cy="5204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411" y="1126248"/>
              <a:ext cx="7486650" cy="5204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411" y="1428000"/>
              <a:ext cx="1376934" cy="5204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639" y="1428000"/>
              <a:ext cx="3618738" cy="5204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4671" y="1428000"/>
              <a:ext cx="3333750" cy="5204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411" y="1729752"/>
              <a:ext cx="3611117" cy="5204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4823" y="1729752"/>
              <a:ext cx="441198" cy="5204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1315" y="1729752"/>
              <a:ext cx="4711445" cy="5204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411" y="2031504"/>
              <a:ext cx="4827270" cy="5204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411" y="2567952"/>
              <a:ext cx="441197" cy="5204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4903" y="2567952"/>
              <a:ext cx="1236726" cy="5204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6923" y="2567952"/>
              <a:ext cx="1189482" cy="5204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71700" y="2567952"/>
              <a:ext cx="448830" cy="5204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2419" y="2869704"/>
              <a:ext cx="2167890" cy="5204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65604" y="2869704"/>
              <a:ext cx="619506" cy="5204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70404" y="2869704"/>
              <a:ext cx="378701" cy="5204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2419" y="3171456"/>
              <a:ext cx="555498" cy="5204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7220" y="3171456"/>
              <a:ext cx="960882" cy="5204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2419" y="3473208"/>
              <a:ext cx="390906" cy="5204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9303" y="3774960"/>
              <a:ext cx="886206" cy="5204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60803" y="3774960"/>
              <a:ext cx="995933" cy="5204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06039" y="3774960"/>
              <a:ext cx="1143762" cy="5204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35095" y="3774960"/>
              <a:ext cx="378701" cy="5204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64635" y="3774960"/>
              <a:ext cx="505206" cy="52043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55135" y="3774960"/>
              <a:ext cx="816101" cy="5204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56532" y="3774960"/>
              <a:ext cx="1744217" cy="5204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86044" y="3774960"/>
              <a:ext cx="886205" cy="5204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7544" y="3774960"/>
              <a:ext cx="555498" cy="52043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6820" y="4076712"/>
              <a:ext cx="745998" cy="5204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22120" y="4076712"/>
              <a:ext cx="643890" cy="5204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1304" y="4076712"/>
              <a:ext cx="995933" cy="52043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32532" y="4076712"/>
              <a:ext cx="645414" cy="5204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63239" y="4076712"/>
              <a:ext cx="744474" cy="5204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93007" y="4076712"/>
              <a:ext cx="378701" cy="5204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6820" y="4378464"/>
              <a:ext cx="995933" cy="5204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72056" y="4378464"/>
              <a:ext cx="511289" cy="52043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68651" y="4378464"/>
              <a:ext cx="995934" cy="52043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13888" y="4378464"/>
              <a:ext cx="637793" cy="5204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36976" y="4378464"/>
              <a:ext cx="441198" cy="52043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63467" y="4378464"/>
              <a:ext cx="505206" cy="52043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53967" y="4378464"/>
              <a:ext cx="1590293" cy="52043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6820" y="4680216"/>
              <a:ext cx="745998" cy="52043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22120" y="4680216"/>
              <a:ext cx="643890" cy="52043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1304" y="4680216"/>
              <a:ext cx="995933" cy="52043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96539" y="4680216"/>
              <a:ext cx="645413" cy="52043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27247" y="4680216"/>
              <a:ext cx="744474" cy="52043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57015" y="4680216"/>
              <a:ext cx="444258" cy="520433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907540" y="858393"/>
            <a:ext cx="7959090" cy="4184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целочислените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типове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важно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да се има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предвид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т.нар.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препълване.  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Това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ситуация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която при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аритметична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операция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получава  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резултат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(този 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резултат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присвоява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 променлива), който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извън  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обхвата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съответния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тип. За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реалните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типове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термините 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означават,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че 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стойността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близка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до 0 но се</a:t>
            </a: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различава.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76200" marR="5652135" indent="-64135">
              <a:lnSpc>
                <a:spcPct val="11000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#include &lt;iostream&gt;  using namespace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std;  int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main()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76200">
              <a:spcBef>
                <a:spcPts val="219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053465">
              <a:spcBef>
                <a:spcPts val="21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short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testVal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32767;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// макс.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стойност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за short</a:t>
            </a:r>
            <a:r>
              <a:rPr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int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991235">
              <a:spcBef>
                <a:spcPts val="21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cout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&lt;&lt;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testVal&lt;&lt;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endl;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991235" marR="3355975">
              <a:lnSpc>
                <a:spcPct val="110000"/>
              </a:lnSpc>
            </a:pP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testVal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testVal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1;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//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препълване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cout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&lt;&lt;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testVal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&lt;&lt;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endl;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750819" y="4981968"/>
            <a:ext cx="2708910" cy="1123950"/>
            <a:chOff x="1226819" y="4981968"/>
            <a:chExt cx="2708910" cy="1123950"/>
          </a:xfrm>
        </p:grpSpPr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6819" y="4981968"/>
              <a:ext cx="995933" cy="52043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72055" y="4981968"/>
              <a:ext cx="511289" cy="52043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68652" y="4981968"/>
              <a:ext cx="995934" cy="52043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913887" y="4981968"/>
              <a:ext cx="390906" cy="52043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52571" y="4981968"/>
              <a:ext cx="505205" cy="5204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6819" y="5283708"/>
              <a:ext cx="745998" cy="52043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22119" y="5283708"/>
              <a:ext cx="643890" cy="52043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1303" y="5283708"/>
              <a:ext cx="995933" cy="52043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96539" y="5283708"/>
              <a:ext cx="645413" cy="52043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27247" y="5283708"/>
              <a:ext cx="744474" cy="52043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57015" y="5283708"/>
              <a:ext cx="378701" cy="52043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26819" y="5585460"/>
              <a:ext cx="1165097" cy="520433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2886203" y="5016753"/>
            <a:ext cx="241998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testVal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testVal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1;  cout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&lt;&lt;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testVal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&lt;&lt;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endl;  return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0;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0" name="object 7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772411" y="5887212"/>
            <a:ext cx="390906" cy="520433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1907541" y="5949797"/>
            <a:ext cx="10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260839" y="6492952"/>
            <a:ext cx="1657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77200" y="4924044"/>
            <a:ext cx="1905000" cy="1477010"/>
          </a:xfrm>
          <a:custGeom>
            <a:avLst/>
            <a:gdLst/>
            <a:ahLst/>
            <a:cxnLst/>
            <a:rect l="l" t="t" r="r" b="b"/>
            <a:pathLst>
              <a:path w="1905000" h="1477010">
                <a:moveTo>
                  <a:pt x="0" y="1476755"/>
                </a:moveTo>
                <a:lnTo>
                  <a:pt x="1905000" y="1476755"/>
                </a:lnTo>
                <a:lnTo>
                  <a:pt x="190500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156576" y="4951603"/>
            <a:ext cx="960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56575" y="5499912"/>
            <a:ext cx="7937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32767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−32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32767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043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9240" y="1"/>
            <a:ext cx="9128760" cy="1325245"/>
            <a:chOff x="15240" y="0"/>
            <a:chExt cx="9128760" cy="1325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" y="0"/>
              <a:ext cx="2530602" cy="9060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9488" y="0"/>
              <a:ext cx="3748278" cy="9060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1411" y="0"/>
              <a:ext cx="2544317" cy="9060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9375" y="0"/>
              <a:ext cx="1904237" cy="9060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7259" y="0"/>
              <a:ext cx="586738" cy="9060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116" y="382524"/>
              <a:ext cx="6631685" cy="9090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5496" y="416051"/>
              <a:ext cx="2006346" cy="90906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75561" y="93676"/>
            <a:ext cx="8773160" cy="902969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544830" marR="5080" indent="-532765">
              <a:lnSpc>
                <a:spcPct val="79700"/>
              </a:lnSpc>
              <a:spcBef>
                <a:spcPts val="885"/>
              </a:spcBef>
            </a:pPr>
            <a:r>
              <a:rPr dirty="0"/>
              <a:t>ПРОСТИ СТАНДАРТНИ ТИПОВЕ В С++</a:t>
            </a:r>
            <a:r>
              <a:rPr spc="-150" dirty="0"/>
              <a:t> </a:t>
            </a:r>
            <a:r>
              <a:rPr dirty="0"/>
              <a:t>–  СТАНДАРТНИ ФУНКЦИИ В</a:t>
            </a:r>
            <a:r>
              <a:rPr spc="-105" dirty="0"/>
              <a:t> </a:t>
            </a:r>
            <a:r>
              <a:rPr spc="-5" dirty="0">
                <a:latin typeface="Courier New"/>
                <a:cs typeface="Courier New"/>
              </a:rPr>
              <a:t>MATH.H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687068" y="1063753"/>
            <a:ext cx="8981440" cy="852805"/>
            <a:chOff x="163068" y="1063752"/>
            <a:chExt cx="8981440" cy="85280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68" y="1063752"/>
              <a:ext cx="5569458" cy="5539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6483" y="1063752"/>
              <a:ext cx="3608069" cy="5539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40139" y="1063752"/>
              <a:ext cx="403859" cy="5539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592" y="1347228"/>
              <a:ext cx="1334262" cy="5478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2059" y="1347228"/>
              <a:ext cx="5095494" cy="5478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7608" y="1368564"/>
              <a:ext cx="474713" cy="5478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52388" y="1368564"/>
              <a:ext cx="1053845" cy="5478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6287" y="1368564"/>
              <a:ext cx="762761" cy="5478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09103" y="1368564"/>
              <a:ext cx="1198626" cy="5478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77784" y="1368564"/>
              <a:ext cx="619505" cy="54786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831340" y="1130554"/>
            <a:ext cx="8724900" cy="5969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220"/>
              </a:lnSpc>
              <a:spcBef>
                <a:spcPts val="219"/>
              </a:spcBef>
            </a:pP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Стандартни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функции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извършване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някои 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математически изчисления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 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простите типове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са декларирани в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заглавния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файл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&lt;cmath&gt;</a:t>
            </a:r>
            <a:r>
              <a:rPr sz="1900" spc="2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(math.h):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87</a:t>
            </a:fld>
            <a:endParaRPr dirty="0">
              <a:solidFill>
                <a:prstClr val="white"/>
              </a:solidFill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035736" y="1985595"/>
          <a:ext cx="4225925" cy="4345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9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6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10" dirty="0">
                          <a:latin typeface="Times New Roman"/>
                          <a:cs typeface="Times New Roman"/>
                        </a:rPr>
                        <a:t>Функция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50" b="1" spc="-5" dirty="0">
                          <a:latin typeface="Times New Roman"/>
                          <a:cs typeface="Times New Roman"/>
                        </a:rPr>
                        <a:t>Действие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1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7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abs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Return absolute value </a:t>
                      </a:r>
                      <a:r>
                        <a:rPr sz="135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3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b="1" spc="-10" dirty="0">
                          <a:latin typeface="Times New Roman"/>
                          <a:cs typeface="Times New Roman"/>
                        </a:rPr>
                        <a:t>int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acos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Calculate arccosine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asin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Calculate arcsine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atan,</a:t>
                      </a:r>
                      <a:r>
                        <a:rPr sz="13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atan2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Calculate arctangent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7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ceil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10" dirty="0">
                          <a:latin typeface="Times New Roman"/>
                          <a:cs typeface="Times New Roman"/>
                        </a:rPr>
                        <a:t>Find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integer</a:t>
                      </a:r>
                      <a:r>
                        <a:rPr sz="13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dirty="0">
                          <a:latin typeface="Times New Roman"/>
                          <a:cs typeface="Times New Roman"/>
                        </a:rPr>
                        <a:t>ceiling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cos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Calculate cosine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cosh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Calculate hyperbolic</a:t>
                      </a:r>
                      <a:r>
                        <a:rPr sz="1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cosine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div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0033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304165">
                        <a:lnSpc>
                          <a:spcPts val="1560"/>
                        </a:lnSpc>
                        <a:spcBef>
                          <a:spcPts val="11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Divide one integer </a:t>
                      </a:r>
                      <a:r>
                        <a:rPr sz="1350" spc="5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350" dirty="0">
                          <a:latin typeface="Times New Roman"/>
                          <a:cs typeface="Times New Roman"/>
                        </a:rPr>
                        <a:t>another, 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returning quotient </a:t>
                      </a:r>
                      <a:r>
                        <a:rPr sz="13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35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remainder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460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10" dirty="0">
                          <a:latin typeface="Times New Roman"/>
                          <a:cs typeface="Times New Roman"/>
                        </a:rPr>
                        <a:t>exp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Calculate exponential</a:t>
                      </a:r>
                      <a:r>
                        <a:rPr sz="13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function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6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fabs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50" spc="-10" dirty="0">
                          <a:latin typeface="Times New Roman"/>
                          <a:cs typeface="Times New Roman"/>
                        </a:rPr>
                        <a:t>Find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absolute</a:t>
                      </a:r>
                      <a:r>
                        <a:rPr sz="13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44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floor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0223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407670">
                        <a:lnSpc>
                          <a:spcPts val="1560"/>
                        </a:lnSpc>
                        <a:spcBef>
                          <a:spcPts val="130"/>
                        </a:spcBef>
                      </a:pPr>
                      <a:r>
                        <a:rPr sz="1350" spc="-10" dirty="0">
                          <a:latin typeface="Times New Roman"/>
                          <a:cs typeface="Times New Roman"/>
                        </a:rPr>
                        <a:t>Find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largest integer </a:t>
                      </a:r>
                      <a:r>
                        <a:rPr sz="1350" dirty="0">
                          <a:latin typeface="Times New Roman"/>
                          <a:cs typeface="Times New Roman"/>
                        </a:rPr>
                        <a:t>less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than </a:t>
                      </a:r>
                      <a:r>
                        <a:rPr sz="1350" spc="5" dirty="0">
                          <a:latin typeface="Times New Roman"/>
                          <a:cs typeface="Times New Roman"/>
                        </a:rPr>
                        <a:t>or 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equal to</a:t>
                      </a:r>
                      <a:r>
                        <a:rPr sz="1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argument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7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50" spc="-10" dirty="0">
                          <a:latin typeface="Times New Roman"/>
                          <a:cs typeface="Times New Roman"/>
                        </a:rPr>
                        <a:t>fmod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50" spc="-10" dirty="0">
                          <a:latin typeface="Times New Roman"/>
                          <a:cs typeface="Times New Roman"/>
                        </a:rPr>
                        <a:t>Find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floating-point</a:t>
                      </a:r>
                      <a:r>
                        <a:rPr sz="13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-5" dirty="0">
                          <a:latin typeface="Times New Roman"/>
                          <a:cs typeface="Times New Roman"/>
                        </a:rPr>
                        <a:t>remainder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69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labs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C0C0C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50" spc="-5" dirty="0">
                          <a:latin typeface="Times New Roman"/>
                          <a:cs typeface="Times New Roman"/>
                        </a:rPr>
                        <a:t>Return absolute value </a:t>
                      </a:r>
                      <a:r>
                        <a:rPr sz="135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3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b="1" spc="-5" dirty="0">
                          <a:latin typeface="Times New Roman"/>
                          <a:cs typeface="Times New Roman"/>
                        </a:rPr>
                        <a:t>long</a:t>
                      </a:r>
                      <a:endParaRPr sz="13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C0C0C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093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6383771" y="1999644"/>
          <a:ext cx="3856990" cy="3947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Функция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200" b="1" spc="20" dirty="0">
                          <a:latin typeface="Times New Roman"/>
                          <a:cs typeface="Times New Roman"/>
                        </a:rPr>
                        <a:t>Действие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714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ldiv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 marR="256540" algn="just">
                        <a:lnSpc>
                          <a:spcPts val="1420"/>
                        </a:lnSpc>
                        <a:spcBef>
                          <a:spcPts val="115"/>
                        </a:spcBef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Divide one 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long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integer 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by 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another, returning quotient  and 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remainder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460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log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Calculate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natural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logarithm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log10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Calculate base-10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logarithm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modf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779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 marR="265430">
                        <a:lnSpc>
                          <a:spcPts val="1430"/>
                        </a:lnSpc>
                        <a:spcBef>
                          <a:spcPts val="114"/>
                        </a:spcBef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Split 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argument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into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integer  and fractional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parts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200" spc="25" dirty="0">
                          <a:latin typeface="Times New Roman"/>
                          <a:cs typeface="Times New Roman"/>
                        </a:rPr>
                        <a:t>pow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779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 marR="295275">
                        <a:lnSpc>
                          <a:spcPts val="1420"/>
                        </a:lnSpc>
                        <a:spcBef>
                          <a:spcPts val="125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Calculate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value raised to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a  power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rand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Get pseudorandom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number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sin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Calculate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sine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sinh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Calculate hyperbolic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sine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sqrt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Find square 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root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srand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779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 marR="427990">
                        <a:lnSpc>
                          <a:spcPts val="1420"/>
                        </a:lnSpc>
                        <a:spcBef>
                          <a:spcPts val="125"/>
                        </a:spcBef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Initialize 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pseudorandom 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series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tan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Calculate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tangent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0" dirty="0">
                          <a:latin typeface="Times New Roman"/>
                          <a:cs typeface="Times New Roman"/>
                        </a:rPr>
                        <a:t>tanh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Calculate hyperbolic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tangent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8607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9240" y="1"/>
            <a:ext cx="9128760" cy="1325245"/>
            <a:chOff x="15240" y="0"/>
            <a:chExt cx="9128760" cy="1325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" y="0"/>
              <a:ext cx="2394966" cy="9060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9488" y="0"/>
              <a:ext cx="3748278" cy="9060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1411" y="0"/>
              <a:ext cx="2410206" cy="9060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9375" y="0"/>
              <a:ext cx="1904237" cy="9060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7259" y="0"/>
              <a:ext cx="586738" cy="9060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195" y="382524"/>
              <a:ext cx="6631685" cy="9090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3575" y="416051"/>
              <a:ext cx="2250185" cy="90906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75561" y="93676"/>
            <a:ext cx="8773160" cy="902969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422275" marR="5080" indent="-410209">
              <a:lnSpc>
                <a:spcPct val="79700"/>
              </a:lnSpc>
              <a:spcBef>
                <a:spcPts val="885"/>
              </a:spcBef>
            </a:pPr>
            <a:r>
              <a:rPr dirty="0"/>
              <a:t>ПРОСТИ СТАНДАРТНИ ТИПОВЕ В С++</a:t>
            </a:r>
            <a:r>
              <a:rPr spc="-150" dirty="0"/>
              <a:t> </a:t>
            </a:r>
            <a:r>
              <a:rPr dirty="0"/>
              <a:t>–  СТАНДАРТНИ ФУНКЦИИ В</a:t>
            </a:r>
            <a:r>
              <a:rPr spc="-114" dirty="0"/>
              <a:t> </a:t>
            </a:r>
            <a:r>
              <a:rPr spc="-5" dirty="0">
                <a:latin typeface="Courier New"/>
                <a:cs typeface="Courier New"/>
              </a:rPr>
              <a:t>CTYPE.H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694688" y="1083563"/>
            <a:ext cx="8838565" cy="878840"/>
            <a:chOff x="170687" y="1083563"/>
            <a:chExt cx="8838565" cy="87884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87" y="1083563"/>
              <a:ext cx="4394454" cy="5234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7387" y="1083563"/>
              <a:ext cx="2298954" cy="5234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5643" y="1083563"/>
              <a:ext cx="704850" cy="5234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1319" y="1083563"/>
              <a:ext cx="2257805" cy="5234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211" y="1423403"/>
              <a:ext cx="2084070" cy="5174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44623" y="1444752"/>
              <a:ext cx="1271777" cy="51739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31340" y="1082175"/>
            <a:ext cx="8483600" cy="70231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Стандартни функции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за обработка на </a:t>
            </a:r>
            <a:r>
              <a:rPr b="1" spc="-15" dirty="0">
                <a:solidFill>
                  <a:srgbClr val="FFFFFF"/>
                </a:solidFill>
                <a:latin typeface="Arial"/>
                <a:cs typeface="Arial"/>
              </a:rPr>
              <a:t>символния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прост </a:t>
            </a:r>
            <a:r>
              <a:rPr b="1" spc="-10" dirty="0">
                <a:solidFill>
                  <a:srgbClr val="FFFFFF"/>
                </a:solidFill>
                <a:latin typeface="Arial"/>
                <a:cs typeface="Arial"/>
              </a:rPr>
              <a:t>тип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декларирани</a:t>
            </a:r>
            <a:r>
              <a:rPr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505"/>
              </a:spcBef>
            </a:pP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заглавния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файл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ctype.h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96213" y="1879080"/>
            <a:ext cx="1895475" cy="517525"/>
            <a:chOff x="172212" y="1879079"/>
            <a:chExt cx="1895475" cy="517525"/>
          </a:xfrm>
        </p:grpSpPr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212" y="1879079"/>
              <a:ext cx="654557" cy="5174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5112" y="1879079"/>
              <a:ext cx="502145" cy="5174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5612" y="1879079"/>
              <a:ext cx="387845" cy="5174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812" y="1879079"/>
              <a:ext cx="1285494" cy="51741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831340" y="1940178"/>
            <a:ext cx="1607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(1)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-функции: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96212" y="5529060"/>
            <a:ext cx="1921510" cy="517525"/>
            <a:chOff x="172212" y="5529059"/>
            <a:chExt cx="1921510" cy="517525"/>
          </a:xfrm>
        </p:grpSpPr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2212" y="5529059"/>
              <a:ext cx="654557" cy="5174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112" y="5529059"/>
              <a:ext cx="528066" cy="5174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520" y="5529059"/>
              <a:ext cx="387845" cy="51741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7720" y="5529059"/>
              <a:ext cx="1285494" cy="51741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831341" y="5590439"/>
            <a:ext cx="1633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(2)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-функции: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26764" y="1905000"/>
            <a:ext cx="4098290" cy="3185160"/>
          </a:xfrm>
          <a:custGeom>
            <a:avLst/>
            <a:gdLst/>
            <a:ahLst/>
            <a:cxnLst/>
            <a:rect l="l" t="t" r="r" b="b"/>
            <a:pathLst>
              <a:path w="4098290" h="3185160">
                <a:moveTo>
                  <a:pt x="4098036" y="0"/>
                </a:moveTo>
                <a:lnTo>
                  <a:pt x="0" y="0"/>
                </a:lnTo>
                <a:lnTo>
                  <a:pt x="0" y="3185160"/>
                </a:lnTo>
                <a:lnTo>
                  <a:pt x="4098036" y="3185160"/>
                </a:lnTo>
                <a:lnTo>
                  <a:pt x="409803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00761" y="1924716"/>
            <a:ext cx="1028700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815">
              <a:spcBef>
                <a:spcPts val="110"/>
              </a:spcBef>
            </a:pPr>
            <a:r>
              <a:rPr sz="1500" b="1" spc="-95" dirty="0">
                <a:solidFill>
                  <a:prstClr val="black"/>
                </a:solidFill>
                <a:latin typeface="Times New Roman"/>
                <a:cs typeface="Times New Roman"/>
              </a:rPr>
              <a:t>Routine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55288" y="1939728"/>
            <a:ext cx="2112645" cy="23177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ts val="1795"/>
              </a:lnSpc>
            </a:pPr>
            <a:r>
              <a:rPr sz="1500" b="1" spc="-95" dirty="0">
                <a:solidFill>
                  <a:prstClr val="black"/>
                </a:solidFill>
                <a:latin typeface="Times New Roman"/>
                <a:cs typeface="Times New Roman"/>
              </a:rPr>
              <a:t>Character Test</a:t>
            </a:r>
            <a:r>
              <a:rPr sz="15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b="1" spc="-95" dirty="0">
                <a:solidFill>
                  <a:prstClr val="black"/>
                </a:solidFill>
                <a:latin typeface="Times New Roman"/>
                <a:cs typeface="Times New Roman"/>
              </a:rPr>
              <a:t>Condition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76174" y="1904619"/>
            <a:ext cx="3228340" cy="267335"/>
            <a:chOff x="2352174" y="1904618"/>
            <a:chExt cx="3228340" cy="267335"/>
          </a:xfrm>
        </p:grpSpPr>
        <p:sp>
          <p:nvSpPr>
            <p:cNvPr id="35" name="object 35"/>
            <p:cNvSpPr/>
            <p:nvPr/>
          </p:nvSpPr>
          <p:spPr>
            <a:xfrm>
              <a:off x="2352761" y="1905049"/>
              <a:ext cx="12065" cy="44450"/>
            </a:xfrm>
            <a:custGeom>
              <a:avLst/>
              <a:gdLst/>
              <a:ahLst/>
              <a:cxnLst/>
              <a:rect l="l" t="t" r="r" b="b"/>
              <a:pathLst>
                <a:path w="12064" h="44450">
                  <a:moveTo>
                    <a:pt x="11999" y="0"/>
                  </a:moveTo>
                  <a:lnTo>
                    <a:pt x="0" y="0"/>
                  </a:lnTo>
                  <a:lnTo>
                    <a:pt x="0" y="43924"/>
                  </a:lnTo>
                  <a:lnTo>
                    <a:pt x="11999" y="4392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353761" y="19062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612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352761" y="1905049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35998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35998" y="13870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353761" y="1906205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0" y="0"/>
                  </a:moveTo>
                  <a:lnTo>
                    <a:pt x="33998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364752" y="1918931"/>
              <a:ext cx="24130" cy="30480"/>
            </a:xfrm>
            <a:custGeom>
              <a:avLst/>
              <a:gdLst/>
              <a:ahLst/>
              <a:cxnLst/>
              <a:rect l="l" t="t" r="r" b="b"/>
              <a:pathLst>
                <a:path w="24130" h="30480">
                  <a:moveTo>
                    <a:pt x="24003" y="0"/>
                  </a:moveTo>
                  <a:lnTo>
                    <a:pt x="12001" y="0"/>
                  </a:lnTo>
                  <a:lnTo>
                    <a:pt x="0" y="0"/>
                  </a:lnTo>
                  <a:lnTo>
                    <a:pt x="0" y="13868"/>
                  </a:lnTo>
                  <a:lnTo>
                    <a:pt x="0" y="30048"/>
                  </a:lnTo>
                  <a:lnTo>
                    <a:pt x="12001" y="30048"/>
                  </a:lnTo>
                  <a:lnTo>
                    <a:pt x="12001" y="13868"/>
                  </a:lnTo>
                  <a:lnTo>
                    <a:pt x="24003" y="13868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2376761" y="1932791"/>
              <a:ext cx="12065" cy="16510"/>
            </a:xfrm>
            <a:custGeom>
              <a:avLst/>
              <a:gdLst/>
              <a:ahLst/>
              <a:cxnLst/>
              <a:rect l="l" t="t" r="r" b="b"/>
              <a:pathLst>
                <a:path w="12064" h="16510">
                  <a:moveTo>
                    <a:pt x="11999" y="0"/>
                  </a:moveTo>
                  <a:lnTo>
                    <a:pt x="0" y="0"/>
                  </a:lnTo>
                  <a:lnTo>
                    <a:pt x="0" y="16182"/>
                  </a:lnTo>
                  <a:lnTo>
                    <a:pt x="11999" y="1618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2377761" y="1933947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69">
                  <a:moveTo>
                    <a:pt x="0" y="0"/>
                  </a:moveTo>
                  <a:lnTo>
                    <a:pt x="0" y="1387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2376761" y="193279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2377761" y="193394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388760" y="1905049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389760" y="1906205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2388760" y="1918920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388760" y="1932791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2389760" y="1933947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3441120" y="194666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442120" y="1947818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429121" y="194666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3417121" y="194666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418121" y="1947818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3417121" y="1905049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5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417121" y="1905049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69">
                  <a:moveTo>
                    <a:pt x="35998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35998" y="13870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418121" y="1906205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0" y="0"/>
                  </a:moveTo>
                  <a:lnTo>
                    <a:pt x="33998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417121" y="193279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418121" y="193394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3441120" y="193279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442120" y="193394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453120" y="1905049"/>
              <a:ext cx="2091055" cy="13970"/>
            </a:xfrm>
            <a:custGeom>
              <a:avLst/>
              <a:gdLst/>
              <a:ahLst/>
              <a:cxnLst/>
              <a:rect l="l" t="t" r="r" b="b"/>
              <a:pathLst>
                <a:path w="2091054" h="13969">
                  <a:moveTo>
                    <a:pt x="209075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090754" y="13871"/>
                  </a:lnTo>
                  <a:lnTo>
                    <a:pt x="209075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3454120" y="1906205"/>
              <a:ext cx="2089150" cy="0"/>
            </a:xfrm>
            <a:custGeom>
              <a:avLst/>
              <a:gdLst/>
              <a:ahLst/>
              <a:cxnLst/>
              <a:rect l="l" t="t" r="r" b="b"/>
              <a:pathLst>
                <a:path w="2089150">
                  <a:moveTo>
                    <a:pt x="0" y="0"/>
                  </a:moveTo>
                  <a:lnTo>
                    <a:pt x="2088687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453120" y="1918920"/>
              <a:ext cx="2091055" cy="13970"/>
            </a:xfrm>
            <a:custGeom>
              <a:avLst/>
              <a:gdLst/>
              <a:ahLst/>
              <a:cxnLst/>
              <a:rect l="l" t="t" r="r" b="b"/>
              <a:pathLst>
                <a:path w="2091054" h="13969">
                  <a:moveTo>
                    <a:pt x="209075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090754" y="13871"/>
                  </a:lnTo>
                  <a:lnTo>
                    <a:pt x="209075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3453120" y="1932791"/>
              <a:ext cx="2091055" cy="13970"/>
            </a:xfrm>
            <a:custGeom>
              <a:avLst/>
              <a:gdLst/>
              <a:ahLst/>
              <a:cxnLst/>
              <a:rect l="l" t="t" r="r" b="b"/>
              <a:pathLst>
                <a:path w="2091054" h="13969">
                  <a:moveTo>
                    <a:pt x="209075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090754" y="13871"/>
                  </a:lnTo>
                  <a:lnTo>
                    <a:pt x="20907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3454120" y="1933947"/>
              <a:ext cx="2089150" cy="0"/>
            </a:xfrm>
            <a:custGeom>
              <a:avLst/>
              <a:gdLst/>
              <a:ahLst/>
              <a:cxnLst/>
              <a:rect l="l" t="t" r="r" b="b"/>
              <a:pathLst>
                <a:path w="2089150">
                  <a:moveTo>
                    <a:pt x="0" y="0"/>
                  </a:moveTo>
                  <a:lnTo>
                    <a:pt x="208868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5567807" y="1905049"/>
              <a:ext cx="12065" cy="44450"/>
            </a:xfrm>
            <a:custGeom>
              <a:avLst/>
              <a:gdLst/>
              <a:ahLst/>
              <a:cxnLst/>
              <a:rect l="l" t="t" r="r" b="b"/>
              <a:pathLst>
                <a:path w="12064" h="44450">
                  <a:moveTo>
                    <a:pt x="11999" y="0"/>
                  </a:moveTo>
                  <a:lnTo>
                    <a:pt x="0" y="0"/>
                  </a:lnTo>
                  <a:lnTo>
                    <a:pt x="0" y="43924"/>
                  </a:lnTo>
                  <a:lnTo>
                    <a:pt x="11999" y="4392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5568807" y="19062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6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5543808" y="1905049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69">
                  <a:moveTo>
                    <a:pt x="35998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35998" y="13870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5544808" y="1906205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0" y="0"/>
                  </a:moveTo>
                  <a:lnTo>
                    <a:pt x="33998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5543804" y="1918931"/>
              <a:ext cx="24130" cy="30480"/>
            </a:xfrm>
            <a:custGeom>
              <a:avLst/>
              <a:gdLst/>
              <a:ahLst/>
              <a:cxnLst/>
              <a:rect l="l" t="t" r="r" b="b"/>
              <a:pathLst>
                <a:path w="24129" h="30480">
                  <a:moveTo>
                    <a:pt x="24003" y="0"/>
                  </a:moveTo>
                  <a:lnTo>
                    <a:pt x="12001" y="0"/>
                  </a:lnTo>
                  <a:lnTo>
                    <a:pt x="0" y="0"/>
                  </a:lnTo>
                  <a:lnTo>
                    <a:pt x="0" y="13868"/>
                  </a:lnTo>
                  <a:lnTo>
                    <a:pt x="12001" y="13868"/>
                  </a:lnTo>
                  <a:lnTo>
                    <a:pt x="12001" y="30048"/>
                  </a:lnTo>
                  <a:lnTo>
                    <a:pt x="24003" y="30048"/>
                  </a:lnTo>
                  <a:lnTo>
                    <a:pt x="24003" y="13868"/>
                  </a:lnTo>
                  <a:lnTo>
                    <a:pt x="24003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5543808" y="1932791"/>
              <a:ext cx="12065" cy="16510"/>
            </a:xfrm>
            <a:custGeom>
              <a:avLst/>
              <a:gdLst/>
              <a:ahLst/>
              <a:cxnLst/>
              <a:rect l="l" t="t" r="r" b="b"/>
              <a:pathLst>
                <a:path w="12064" h="16510">
                  <a:moveTo>
                    <a:pt x="11999" y="0"/>
                  </a:moveTo>
                  <a:lnTo>
                    <a:pt x="0" y="0"/>
                  </a:lnTo>
                  <a:lnTo>
                    <a:pt x="0" y="16182"/>
                  </a:lnTo>
                  <a:lnTo>
                    <a:pt x="11999" y="1618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544808" y="1933947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69">
                  <a:moveTo>
                    <a:pt x="0" y="0"/>
                  </a:moveTo>
                  <a:lnTo>
                    <a:pt x="0" y="1387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5543808" y="193279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5544808" y="193394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2376761" y="1948897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2377761" y="1950130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00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2364761" y="1948897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2352761" y="1948897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2353761" y="1950130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008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3441120" y="1948897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3442120" y="1950130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00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3429121" y="1948897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3417121" y="1948897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3418121" y="1950130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008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5567807" y="1948897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5568807" y="1950130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00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5555807" y="1948897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5543808" y="1948897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5544808" y="1950130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008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3900761" y="2212907"/>
            <a:ext cx="1028700" cy="2222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685"/>
              </a:lnSpc>
            </a:pPr>
            <a:r>
              <a:rPr sz="1500" spc="-90" dirty="0">
                <a:solidFill>
                  <a:prstClr val="black"/>
                </a:solidFill>
                <a:latin typeface="Times New Roman"/>
                <a:cs typeface="Times New Roman"/>
              </a:rPr>
              <a:t>isalnum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955288" y="2212907"/>
            <a:ext cx="2112645" cy="2222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ts val="1685"/>
              </a:lnSpc>
            </a:pPr>
            <a:r>
              <a:rPr sz="1500" spc="-95" dirty="0">
                <a:solidFill>
                  <a:prstClr val="black"/>
                </a:solidFill>
                <a:latin typeface="Times New Roman"/>
                <a:cs typeface="Times New Roman"/>
              </a:rPr>
              <a:t>Alphanumeric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3876174" y="2170862"/>
            <a:ext cx="3228340" cy="264160"/>
            <a:chOff x="2352174" y="2170862"/>
            <a:chExt cx="3228340" cy="264160"/>
          </a:xfrm>
        </p:grpSpPr>
        <p:sp>
          <p:nvSpPr>
            <p:cNvPr id="93" name="object 93"/>
            <p:cNvSpPr/>
            <p:nvPr/>
          </p:nvSpPr>
          <p:spPr>
            <a:xfrm>
              <a:off x="2376761" y="2212907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2377761" y="2214063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2364761" y="2212907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2352761" y="2212907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2353761" y="2214063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2352761" y="2171294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2352761" y="2171294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2353761" y="2172450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69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2376761" y="2171294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2377761" y="2172450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76761" y="2199036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2377761" y="2200192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2388760" y="2171294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2389760" y="2172450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2388760" y="2185165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2388760" y="2199036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2389760" y="2200192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3441120" y="2212907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3442120" y="2214063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3429121" y="2212907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3417121" y="2212907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3418121" y="2214063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3417121" y="2171294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5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3417121" y="2171294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3418121" y="2172450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3417121" y="2199036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3418121" y="2200192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3441120" y="2171294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3442120" y="2172450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3441120" y="2199036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3442120" y="2200192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3453120" y="2171294"/>
              <a:ext cx="2091055" cy="13970"/>
            </a:xfrm>
            <a:custGeom>
              <a:avLst/>
              <a:gdLst/>
              <a:ahLst/>
              <a:cxnLst/>
              <a:rect l="l" t="t" r="r" b="b"/>
              <a:pathLst>
                <a:path w="2091054" h="13969">
                  <a:moveTo>
                    <a:pt x="209075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090754" y="13871"/>
                  </a:lnTo>
                  <a:lnTo>
                    <a:pt x="209075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3454120" y="2172450"/>
              <a:ext cx="2089150" cy="0"/>
            </a:xfrm>
            <a:custGeom>
              <a:avLst/>
              <a:gdLst/>
              <a:ahLst/>
              <a:cxnLst/>
              <a:rect l="l" t="t" r="r" b="b"/>
              <a:pathLst>
                <a:path w="2089150">
                  <a:moveTo>
                    <a:pt x="0" y="0"/>
                  </a:moveTo>
                  <a:lnTo>
                    <a:pt x="2088687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3453120" y="2185165"/>
              <a:ext cx="2091055" cy="13970"/>
            </a:xfrm>
            <a:custGeom>
              <a:avLst/>
              <a:gdLst/>
              <a:ahLst/>
              <a:cxnLst/>
              <a:rect l="l" t="t" r="r" b="b"/>
              <a:pathLst>
                <a:path w="2091054" h="13969">
                  <a:moveTo>
                    <a:pt x="209075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090754" y="13871"/>
                  </a:lnTo>
                  <a:lnTo>
                    <a:pt x="209075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3453120" y="2199036"/>
              <a:ext cx="2091055" cy="13970"/>
            </a:xfrm>
            <a:custGeom>
              <a:avLst/>
              <a:gdLst/>
              <a:ahLst/>
              <a:cxnLst/>
              <a:rect l="l" t="t" r="r" b="b"/>
              <a:pathLst>
                <a:path w="2091054" h="13969">
                  <a:moveTo>
                    <a:pt x="209075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090754" y="13871"/>
                  </a:lnTo>
                  <a:lnTo>
                    <a:pt x="20907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3454120" y="2200192"/>
              <a:ext cx="2089150" cy="0"/>
            </a:xfrm>
            <a:custGeom>
              <a:avLst/>
              <a:gdLst/>
              <a:ahLst/>
              <a:cxnLst/>
              <a:rect l="l" t="t" r="r" b="b"/>
              <a:pathLst>
                <a:path w="2089150">
                  <a:moveTo>
                    <a:pt x="0" y="0"/>
                  </a:moveTo>
                  <a:lnTo>
                    <a:pt x="208868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5567807" y="2212907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5568807" y="2214063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5555807" y="2212907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5543808" y="2212907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5544808" y="2214063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5543808" y="2171294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5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5543808" y="2171294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5544808" y="2172450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5543808" y="2199036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5544808" y="2200192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5567807" y="2171294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5568807" y="2172450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69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2376761" y="2215219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object 142"/>
            <p:cNvSpPr/>
            <p:nvPr/>
          </p:nvSpPr>
          <p:spPr>
            <a:xfrm>
              <a:off x="2377761" y="2216374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5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64761" y="2215219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52761" y="2215219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53761" y="2216374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5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3441120" y="2215219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3442120" y="2216374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5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3429121" y="2215219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3417121" y="2215219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3418121" y="2216374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5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5567807" y="2215219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5568807" y="2216375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5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5555807" y="2215219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5543808" y="2215219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5544808" y="2216375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5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3900761" y="2476454"/>
            <a:ext cx="1028700" cy="22479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700"/>
              </a:lnSpc>
            </a:pPr>
            <a:r>
              <a:rPr sz="1500" spc="-85" dirty="0">
                <a:solidFill>
                  <a:prstClr val="black"/>
                </a:solidFill>
                <a:latin typeface="Times New Roman"/>
                <a:cs typeface="Times New Roman"/>
              </a:rPr>
              <a:t>isalpha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4996420" y="2449884"/>
            <a:ext cx="755015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-15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500" spc="-55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1500" spc="-80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1500" spc="-110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500" spc="-9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500" spc="-95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1500" spc="-70" dirty="0">
                <a:solidFill>
                  <a:prstClr val="black"/>
                </a:solidFill>
                <a:latin typeface="Times New Roman"/>
                <a:cs typeface="Times New Roman"/>
              </a:rPr>
              <a:t>etic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3876174" y="2434411"/>
            <a:ext cx="3228340" cy="267335"/>
            <a:chOff x="2352174" y="2434410"/>
            <a:chExt cx="3228340" cy="267335"/>
          </a:xfrm>
        </p:grpSpPr>
        <p:sp>
          <p:nvSpPr>
            <p:cNvPr id="159" name="object 159"/>
            <p:cNvSpPr/>
            <p:nvPr/>
          </p:nvSpPr>
          <p:spPr>
            <a:xfrm>
              <a:off x="2376761" y="247645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2377761" y="247761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2364761" y="247645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2352761" y="247645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2353761" y="247761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2352761" y="2434841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2352761" y="2434841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2353761" y="243599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69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object 167"/>
            <p:cNvSpPr/>
            <p:nvPr/>
          </p:nvSpPr>
          <p:spPr>
            <a:xfrm>
              <a:off x="2376761" y="243484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object 168"/>
            <p:cNvSpPr/>
            <p:nvPr/>
          </p:nvSpPr>
          <p:spPr>
            <a:xfrm>
              <a:off x="2377761" y="243599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2376761" y="2462583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object 170"/>
            <p:cNvSpPr/>
            <p:nvPr/>
          </p:nvSpPr>
          <p:spPr>
            <a:xfrm>
              <a:off x="2377761" y="2463739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2388760" y="2434841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2389760" y="2435997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2388760" y="2448712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2388760" y="2462583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2389760" y="2463739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object 176"/>
            <p:cNvSpPr/>
            <p:nvPr/>
          </p:nvSpPr>
          <p:spPr>
            <a:xfrm>
              <a:off x="3441120" y="247645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object 177"/>
            <p:cNvSpPr/>
            <p:nvPr/>
          </p:nvSpPr>
          <p:spPr>
            <a:xfrm>
              <a:off x="3442120" y="247761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object 178"/>
            <p:cNvSpPr/>
            <p:nvPr/>
          </p:nvSpPr>
          <p:spPr>
            <a:xfrm>
              <a:off x="3429121" y="247645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9" name="object 179"/>
            <p:cNvSpPr/>
            <p:nvPr/>
          </p:nvSpPr>
          <p:spPr>
            <a:xfrm>
              <a:off x="3417121" y="247645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0" name="object 180"/>
            <p:cNvSpPr/>
            <p:nvPr/>
          </p:nvSpPr>
          <p:spPr>
            <a:xfrm>
              <a:off x="3418121" y="247761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1" name="object 181"/>
            <p:cNvSpPr/>
            <p:nvPr/>
          </p:nvSpPr>
          <p:spPr>
            <a:xfrm>
              <a:off x="3417121" y="2434841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5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2" name="object 182"/>
            <p:cNvSpPr/>
            <p:nvPr/>
          </p:nvSpPr>
          <p:spPr>
            <a:xfrm>
              <a:off x="3417121" y="243484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3" name="object 183"/>
            <p:cNvSpPr/>
            <p:nvPr/>
          </p:nvSpPr>
          <p:spPr>
            <a:xfrm>
              <a:off x="3418121" y="243599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4" name="object 184"/>
            <p:cNvSpPr/>
            <p:nvPr/>
          </p:nvSpPr>
          <p:spPr>
            <a:xfrm>
              <a:off x="3417121" y="2462583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5" name="object 185"/>
            <p:cNvSpPr/>
            <p:nvPr/>
          </p:nvSpPr>
          <p:spPr>
            <a:xfrm>
              <a:off x="3418121" y="2463739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6" name="object 186"/>
            <p:cNvSpPr/>
            <p:nvPr/>
          </p:nvSpPr>
          <p:spPr>
            <a:xfrm>
              <a:off x="3441120" y="243484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7" name="object 187"/>
            <p:cNvSpPr/>
            <p:nvPr/>
          </p:nvSpPr>
          <p:spPr>
            <a:xfrm>
              <a:off x="3442120" y="243599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8" name="object 188"/>
            <p:cNvSpPr/>
            <p:nvPr/>
          </p:nvSpPr>
          <p:spPr>
            <a:xfrm>
              <a:off x="3441120" y="2462583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9" name="object 189"/>
            <p:cNvSpPr/>
            <p:nvPr/>
          </p:nvSpPr>
          <p:spPr>
            <a:xfrm>
              <a:off x="3442120" y="2463739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0" name="object 190"/>
            <p:cNvSpPr/>
            <p:nvPr/>
          </p:nvSpPr>
          <p:spPr>
            <a:xfrm>
              <a:off x="3453120" y="2434841"/>
              <a:ext cx="2091055" cy="13970"/>
            </a:xfrm>
            <a:custGeom>
              <a:avLst/>
              <a:gdLst/>
              <a:ahLst/>
              <a:cxnLst/>
              <a:rect l="l" t="t" r="r" b="b"/>
              <a:pathLst>
                <a:path w="2091054" h="13969">
                  <a:moveTo>
                    <a:pt x="209075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090754" y="13871"/>
                  </a:lnTo>
                  <a:lnTo>
                    <a:pt x="209075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1" name="object 191"/>
            <p:cNvSpPr/>
            <p:nvPr/>
          </p:nvSpPr>
          <p:spPr>
            <a:xfrm>
              <a:off x="3454120" y="2435997"/>
              <a:ext cx="2089150" cy="0"/>
            </a:xfrm>
            <a:custGeom>
              <a:avLst/>
              <a:gdLst/>
              <a:ahLst/>
              <a:cxnLst/>
              <a:rect l="l" t="t" r="r" b="b"/>
              <a:pathLst>
                <a:path w="2089150">
                  <a:moveTo>
                    <a:pt x="0" y="0"/>
                  </a:moveTo>
                  <a:lnTo>
                    <a:pt x="2088687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2" name="object 192"/>
            <p:cNvSpPr/>
            <p:nvPr/>
          </p:nvSpPr>
          <p:spPr>
            <a:xfrm>
              <a:off x="3453120" y="2448712"/>
              <a:ext cx="2091055" cy="13970"/>
            </a:xfrm>
            <a:custGeom>
              <a:avLst/>
              <a:gdLst/>
              <a:ahLst/>
              <a:cxnLst/>
              <a:rect l="l" t="t" r="r" b="b"/>
              <a:pathLst>
                <a:path w="2091054" h="13969">
                  <a:moveTo>
                    <a:pt x="209075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090754" y="13871"/>
                  </a:lnTo>
                  <a:lnTo>
                    <a:pt x="2090754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object 193"/>
            <p:cNvSpPr/>
            <p:nvPr/>
          </p:nvSpPr>
          <p:spPr>
            <a:xfrm>
              <a:off x="3453120" y="2462583"/>
              <a:ext cx="2091055" cy="13970"/>
            </a:xfrm>
            <a:custGeom>
              <a:avLst/>
              <a:gdLst/>
              <a:ahLst/>
              <a:cxnLst/>
              <a:rect l="l" t="t" r="r" b="b"/>
              <a:pathLst>
                <a:path w="2091054" h="13969">
                  <a:moveTo>
                    <a:pt x="209075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090754" y="13871"/>
                  </a:lnTo>
                  <a:lnTo>
                    <a:pt x="20907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object 194"/>
            <p:cNvSpPr/>
            <p:nvPr/>
          </p:nvSpPr>
          <p:spPr>
            <a:xfrm>
              <a:off x="3454120" y="2463739"/>
              <a:ext cx="2089150" cy="0"/>
            </a:xfrm>
            <a:custGeom>
              <a:avLst/>
              <a:gdLst/>
              <a:ahLst/>
              <a:cxnLst/>
              <a:rect l="l" t="t" r="r" b="b"/>
              <a:pathLst>
                <a:path w="2089150">
                  <a:moveTo>
                    <a:pt x="0" y="0"/>
                  </a:moveTo>
                  <a:lnTo>
                    <a:pt x="208868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object 195"/>
            <p:cNvSpPr/>
            <p:nvPr/>
          </p:nvSpPr>
          <p:spPr>
            <a:xfrm>
              <a:off x="5567807" y="247645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6" name="object 196"/>
            <p:cNvSpPr/>
            <p:nvPr/>
          </p:nvSpPr>
          <p:spPr>
            <a:xfrm>
              <a:off x="5568807" y="247761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object 197"/>
            <p:cNvSpPr/>
            <p:nvPr/>
          </p:nvSpPr>
          <p:spPr>
            <a:xfrm>
              <a:off x="5555807" y="247645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object 198"/>
            <p:cNvSpPr/>
            <p:nvPr/>
          </p:nvSpPr>
          <p:spPr>
            <a:xfrm>
              <a:off x="5543808" y="247645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9" name="object 199"/>
            <p:cNvSpPr/>
            <p:nvPr/>
          </p:nvSpPr>
          <p:spPr>
            <a:xfrm>
              <a:off x="5544808" y="247761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object 200"/>
            <p:cNvSpPr/>
            <p:nvPr/>
          </p:nvSpPr>
          <p:spPr>
            <a:xfrm>
              <a:off x="5543808" y="2434842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5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object 201"/>
            <p:cNvSpPr/>
            <p:nvPr/>
          </p:nvSpPr>
          <p:spPr>
            <a:xfrm>
              <a:off x="5543808" y="2434842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" name="object 202"/>
            <p:cNvSpPr/>
            <p:nvPr/>
          </p:nvSpPr>
          <p:spPr>
            <a:xfrm>
              <a:off x="5544808" y="243599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3" name="object 203"/>
            <p:cNvSpPr/>
            <p:nvPr/>
          </p:nvSpPr>
          <p:spPr>
            <a:xfrm>
              <a:off x="5543808" y="2462583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4" name="object 204"/>
            <p:cNvSpPr/>
            <p:nvPr/>
          </p:nvSpPr>
          <p:spPr>
            <a:xfrm>
              <a:off x="5544808" y="2463739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5" name="object 205"/>
            <p:cNvSpPr/>
            <p:nvPr/>
          </p:nvSpPr>
          <p:spPr>
            <a:xfrm>
              <a:off x="5567807" y="2434842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6" name="object 206"/>
            <p:cNvSpPr/>
            <p:nvPr/>
          </p:nvSpPr>
          <p:spPr>
            <a:xfrm>
              <a:off x="5568807" y="243599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69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7" name="object 207"/>
            <p:cNvSpPr/>
            <p:nvPr/>
          </p:nvSpPr>
          <p:spPr>
            <a:xfrm>
              <a:off x="2376761" y="2478882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8" name="object 208"/>
            <p:cNvSpPr/>
            <p:nvPr/>
          </p:nvSpPr>
          <p:spPr>
            <a:xfrm>
              <a:off x="2377761" y="2479922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2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9" name="object 209"/>
            <p:cNvSpPr/>
            <p:nvPr/>
          </p:nvSpPr>
          <p:spPr>
            <a:xfrm>
              <a:off x="2364761" y="2478882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object 210"/>
            <p:cNvSpPr/>
            <p:nvPr/>
          </p:nvSpPr>
          <p:spPr>
            <a:xfrm>
              <a:off x="2352761" y="2478882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object 211"/>
            <p:cNvSpPr/>
            <p:nvPr/>
          </p:nvSpPr>
          <p:spPr>
            <a:xfrm>
              <a:off x="2353761" y="2479922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2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object 212"/>
            <p:cNvSpPr/>
            <p:nvPr/>
          </p:nvSpPr>
          <p:spPr>
            <a:xfrm>
              <a:off x="3441120" y="2478882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object 213"/>
            <p:cNvSpPr/>
            <p:nvPr/>
          </p:nvSpPr>
          <p:spPr>
            <a:xfrm>
              <a:off x="3442120" y="2479922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2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object 214"/>
            <p:cNvSpPr/>
            <p:nvPr/>
          </p:nvSpPr>
          <p:spPr>
            <a:xfrm>
              <a:off x="3429121" y="2478882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object 215"/>
            <p:cNvSpPr/>
            <p:nvPr/>
          </p:nvSpPr>
          <p:spPr>
            <a:xfrm>
              <a:off x="3417121" y="2478882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object 216"/>
            <p:cNvSpPr/>
            <p:nvPr/>
          </p:nvSpPr>
          <p:spPr>
            <a:xfrm>
              <a:off x="3418121" y="2479922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2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object 217"/>
            <p:cNvSpPr/>
            <p:nvPr/>
          </p:nvSpPr>
          <p:spPr>
            <a:xfrm>
              <a:off x="5567807" y="2478882"/>
              <a:ext cx="12065" cy="73660"/>
            </a:xfrm>
            <a:custGeom>
              <a:avLst/>
              <a:gdLst/>
              <a:ahLst/>
              <a:cxnLst/>
              <a:rect l="l" t="t" r="r" b="b"/>
              <a:pathLst>
                <a:path w="12064" h="73660">
                  <a:moveTo>
                    <a:pt x="11999" y="0"/>
                  </a:moveTo>
                  <a:lnTo>
                    <a:pt x="0" y="0"/>
                  </a:lnTo>
                  <a:lnTo>
                    <a:pt x="0" y="73593"/>
                  </a:lnTo>
                  <a:lnTo>
                    <a:pt x="11999" y="64266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object 218"/>
            <p:cNvSpPr/>
            <p:nvPr/>
          </p:nvSpPr>
          <p:spPr>
            <a:xfrm>
              <a:off x="5568807" y="2479922"/>
              <a:ext cx="0" cy="72390"/>
            </a:xfrm>
            <a:custGeom>
              <a:avLst/>
              <a:gdLst/>
              <a:ahLst/>
              <a:cxnLst/>
              <a:rect l="l" t="t" r="r" b="b"/>
              <a:pathLst>
                <a:path h="72389">
                  <a:moveTo>
                    <a:pt x="0" y="0"/>
                  </a:moveTo>
                  <a:lnTo>
                    <a:pt x="0" y="717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object 219"/>
            <p:cNvSpPr/>
            <p:nvPr/>
          </p:nvSpPr>
          <p:spPr>
            <a:xfrm>
              <a:off x="5555807" y="2478882"/>
              <a:ext cx="12065" cy="83185"/>
            </a:xfrm>
            <a:custGeom>
              <a:avLst/>
              <a:gdLst/>
              <a:ahLst/>
              <a:cxnLst/>
              <a:rect l="l" t="t" r="r" b="b"/>
              <a:pathLst>
                <a:path w="12064" h="83185">
                  <a:moveTo>
                    <a:pt x="11999" y="0"/>
                  </a:moveTo>
                  <a:lnTo>
                    <a:pt x="0" y="0"/>
                  </a:lnTo>
                  <a:lnTo>
                    <a:pt x="0" y="82919"/>
                  </a:lnTo>
                  <a:lnTo>
                    <a:pt x="11999" y="73593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object 220"/>
            <p:cNvSpPr/>
            <p:nvPr/>
          </p:nvSpPr>
          <p:spPr>
            <a:xfrm>
              <a:off x="5543808" y="2478882"/>
              <a:ext cx="12065" cy="92710"/>
            </a:xfrm>
            <a:custGeom>
              <a:avLst/>
              <a:gdLst/>
              <a:ahLst/>
              <a:cxnLst/>
              <a:rect l="l" t="t" r="r" b="b"/>
              <a:pathLst>
                <a:path w="12064" h="92710">
                  <a:moveTo>
                    <a:pt x="11999" y="0"/>
                  </a:moveTo>
                  <a:lnTo>
                    <a:pt x="0" y="0"/>
                  </a:lnTo>
                  <a:lnTo>
                    <a:pt x="0" y="92245"/>
                  </a:lnTo>
                  <a:lnTo>
                    <a:pt x="11999" y="82919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object 221"/>
            <p:cNvSpPr/>
            <p:nvPr/>
          </p:nvSpPr>
          <p:spPr>
            <a:xfrm>
              <a:off x="5544808" y="2479922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h="90805">
                  <a:moveTo>
                    <a:pt x="0" y="0"/>
                  </a:moveTo>
                  <a:lnTo>
                    <a:pt x="0" y="90428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2" name="object 222"/>
          <p:cNvSpPr txBox="1"/>
          <p:nvPr/>
        </p:nvSpPr>
        <p:spPr>
          <a:xfrm>
            <a:off x="3900761" y="2742892"/>
            <a:ext cx="1028700" cy="218008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685"/>
              </a:lnSpc>
            </a:pPr>
            <a:r>
              <a:rPr sz="1500" u="sng" spc="-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</a:t>
            </a:r>
            <a:r>
              <a:rPr sz="1500" u="sng" spc="-13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spc="-75" dirty="0">
                <a:solidFill>
                  <a:prstClr val="black"/>
                </a:solidFill>
                <a:latin typeface="Times New Roman"/>
                <a:cs typeface="Times New Roman"/>
              </a:rPr>
              <a:t>isascii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4996420" y="2714010"/>
            <a:ext cx="459105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-125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1500" spc="-140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1500" spc="-65" dirty="0">
                <a:solidFill>
                  <a:prstClr val="black"/>
                </a:solidFill>
                <a:latin typeface="Times New Roman"/>
                <a:cs typeface="Times New Roman"/>
              </a:rPr>
              <a:t>II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3876175" y="2700847"/>
            <a:ext cx="3024505" cy="264160"/>
            <a:chOff x="2352174" y="2700847"/>
            <a:chExt cx="3024505" cy="264160"/>
          </a:xfrm>
        </p:grpSpPr>
        <p:sp>
          <p:nvSpPr>
            <p:cNvPr id="225" name="object 225"/>
            <p:cNvSpPr/>
            <p:nvPr/>
          </p:nvSpPr>
          <p:spPr>
            <a:xfrm>
              <a:off x="2376761" y="2742891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6" name="object 226"/>
            <p:cNvSpPr/>
            <p:nvPr/>
          </p:nvSpPr>
          <p:spPr>
            <a:xfrm>
              <a:off x="2377761" y="2744047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" name="object 227"/>
            <p:cNvSpPr/>
            <p:nvPr/>
          </p:nvSpPr>
          <p:spPr>
            <a:xfrm>
              <a:off x="2364761" y="2742891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8" name="object 228"/>
            <p:cNvSpPr/>
            <p:nvPr/>
          </p:nvSpPr>
          <p:spPr>
            <a:xfrm>
              <a:off x="2352761" y="2742891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9" name="object 229"/>
            <p:cNvSpPr/>
            <p:nvPr/>
          </p:nvSpPr>
          <p:spPr>
            <a:xfrm>
              <a:off x="2353761" y="2744047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0" name="object 230"/>
            <p:cNvSpPr/>
            <p:nvPr/>
          </p:nvSpPr>
          <p:spPr>
            <a:xfrm>
              <a:off x="2352761" y="2701279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1" name="object 231"/>
            <p:cNvSpPr/>
            <p:nvPr/>
          </p:nvSpPr>
          <p:spPr>
            <a:xfrm>
              <a:off x="2352761" y="2701279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2" name="object 232"/>
            <p:cNvSpPr/>
            <p:nvPr/>
          </p:nvSpPr>
          <p:spPr>
            <a:xfrm>
              <a:off x="2353761" y="2702435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69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3" name="object 233"/>
            <p:cNvSpPr/>
            <p:nvPr/>
          </p:nvSpPr>
          <p:spPr>
            <a:xfrm>
              <a:off x="2376761" y="2701279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4" name="object 234"/>
            <p:cNvSpPr/>
            <p:nvPr/>
          </p:nvSpPr>
          <p:spPr>
            <a:xfrm>
              <a:off x="2377761" y="2702435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5" name="object 235"/>
            <p:cNvSpPr/>
            <p:nvPr/>
          </p:nvSpPr>
          <p:spPr>
            <a:xfrm>
              <a:off x="2376761" y="2729020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6" name="object 236"/>
            <p:cNvSpPr/>
            <p:nvPr/>
          </p:nvSpPr>
          <p:spPr>
            <a:xfrm>
              <a:off x="2377761" y="2730176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7" name="object 237"/>
            <p:cNvSpPr/>
            <p:nvPr/>
          </p:nvSpPr>
          <p:spPr>
            <a:xfrm>
              <a:off x="2388760" y="2701279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8" name="object 238"/>
            <p:cNvSpPr/>
            <p:nvPr/>
          </p:nvSpPr>
          <p:spPr>
            <a:xfrm>
              <a:off x="2389760" y="2702435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9" name="object 239"/>
            <p:cNvSpPr/>
            <p:nvPr/>
          </p:nvSpPr>
          <p:spPr>
            <a:xfrm>
              <a:off x="2388760" y="2715150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0" name="object 240"/>
            <p:cNvSpPr/>
            <p:nvPr/>
          </p:nvSpPr>
          <p:spPr>
            <a:xfrm>
              <a:off x="2388760" y="2729020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1" name="object 241"/>
            <p:cNvSpPr/>
            <p:nvPr/>
          </p:nvSpPr>
          <p:spPr>
            <a:xfrm>
              <a:off x="2389760" y="2730176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2" name="object 242"/>
            <p:cNvSpPr/>
            <p:nvPr/>
          </p:nvSpPr>
          <p:spPr>
            <a:xfrm>
              <a:off x="3441120" y="2742891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3" name="object 243"/>
            <p:cNvSpPr/>
            <p:nvPr/>
          </p:nvSpPr>
          <p:spPr>
            <a:xfrm>
              <a:off x="3442120" y="2744047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4" name="object 244"/>
            <p:cNvSpPr/>
            <p:nvPr/>
          </p:nvSpPr>
          <p:spPr>
            <a:xfrm>
              <a:off x="3429121" y="2742891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" name="object 245"/>
            <p:cNvSpPr/>
            <p:nvPr/>
          </p:nvSpPr>
          <p:spPr>
            <a:xfrm>
              <a:off x="3417121" y="2742891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6" name="object 246"/>
            <p:cNvSpPr/>
            <p:nvPr/>
          </p:nvSpPr>
          <p:spPr>
            <a:xfrm>
              <a:off x="3418121" y="2744047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7" name="object 247"/>
            <p:cNvSpPr/>
            <p:nvPr/>
          </p:nvSpPr>
          <p:spPr>
            <a:xfrm>
              <a:off x="3417121" y="2701279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5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8" name="object 248"/>
            <p:cNvSpPr/>
            <p:nvPr/>
          </p:nvSpPr>
          <p:spPr>
            <a:xfrm>
              <a:off x="3417121" y="2701279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9" name="object 249"/>
            <p:cNvSpPr/>
            <p:nvPr/>
          </p:nvSpPr>
          <p:spPr>
            <a:xfrm>
              <a:off x="3418121" y="2702435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0" name="object 250"/>
            <p:cNvSpPr/>
            <p:nvPr/>
          </p:nvSpPr>
          <p:spPr>
            <a:xfrm>
              <a:off x="3417121" y="272902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1" name="object 251"/>
            <p:cNvSpPr/>
            <p:nvPr/>
          </p:nvSpPr>
          <p:spPr>
            <a:xfrm>
              <a:off x="3418121" y="2730176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2" name="object 252"/>
            <p:cNvSpPr/>
            <p:nvPr/>
          </p:nvSpPr>
          <p:spPr>
            <a:xfrm>
              <a:off x="3441120" y="2701279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3" name="object 253"/>
            <p:cNvSpPr/>
            <p:nvPr/>
          </p:nvSpPr>
          <p:spPr>
            <a:xfrm>
              <a:off x="3442120" y="2702435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4" name="object 254"/>
            <p:cNvSpPr/>
            <p:nvPr/>
          </p:nvSpPr>
          <p:spPr>
            <a:xfrm>
              <a:off x="3441120" y="272902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5" name="object 255"/>
            <p:cNvSpPr/>
            <p:nvPr/>
          </p:nvSpPr>
          <p:spPr>
            <a:xfrm>
              <a:off x="3442120" y="2730176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6" name="object 256"/>
            <p:cNvSpPr/>
            <p:nvPr/>
          </p:nvSpPr>
          <p:spPr>
            <a:xfrm>
              <a:off x="3453120" y="2701279"/>
              <a:ext cx="1923414" cy="13970"/>
            </a:xfrm>
            <a:custGeom>
              <a:avLst/>
              <a:gdLst/>
              <a:ahLst/>
              <a:cxnLst/>
              <a:rect l="l" t="t" r="r" b="b"/>
              <a:pathLst>
                <a:path w="1923414" h="13969">
                  <a:moveTo>
                    <a:pt x="1923232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905385" y="13871"/>
                  </a:lnTo>
                  <a:lnTo>
                    <a:pt x="192323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7" name="object 257"/>
            <p:cNvSpPr/>
            <p:nvPr/>
          </p:nvSpPr>
          <p:spPr>
            <a:xfrm>
              <a:off x="3454120" y="2702435"/>
              <a:ext cx="1920875" cy="0"/>
            </a:xfrm>
            <a:custGeom>
              <a:avLst/>
              <a:gdLst/>
              <a:ahLst/>
              <a:cxnLst/>
              <a:rect l="l" t="t" r="r" b="b"/>
              <a:pathLst>
                <a:path w="1920875">
                  <a:moveTo>
                    <a:pt x="0" y="0"/>
                  </a:moveTo>
                  <a:lnTo>
                    <a:pt x="1920745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8" name="object 258"/>
            <p:cNvSpPr/>
            <p:nvPr/>
          </p:nvSpPr>
          <p:spPr>
            <a:xfrm>
              <a:off x="3453120" y="2715150"/>
              <a:ext cx="1905635" cy="13970"/>
            </a:xfrm>
            <a:custGeom>
              <a:avLst/>
              <a:gdLst/>
              <a:ahLst/>
              <a:cxnLst/>
              <a:rect l="l" t="t" r="r" b="b"/>
              <a:pathLst>
                <a:path w="1905635" h="13969">
                  <a:moveTo>
                    <a:pt x="1905385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887538" y="13871"/>
                  </a:lnTo>
                  <a:lnTo>
                    <a:pt x="1905385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9" name="object 259"/>
            <p:cNvSpPr/>
            <p:nvPr/>
          </p:nvSpPr>
          <p:spPr>
            <a:xfrm>
              <a:off x="3453120" y="2729021"/>
              <a:ext cx="1887855" cy="13970"/>
            </a:xfrm>
            <a:custGeom>
              <a:avLst/>
              <a:gdLst/>
              <a:ahLst/>
              <a:cxnLst/>
              <a:rect l="l" t="t" r="r" b="b"/>
              <a:pathLst>
                <a:path w="1887854" h="13969">
                  <a:moveTo>
                    <a:pt x="1887538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869692" y="13870"/>
                  </a:lnTo>
                  <a:lnTo>
                    <a:pt x="1887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0" name="object 260"/>
            <p:cNvSpPr/>
            <p:nvPr/>
          </p:nvSpPr>
          <p:spPr>
            <a:xfrm>
              <a:off x="3454120" y="2730176"/>
              <a:ext cx="1885314" cy="0"/>
            </a:xfrm>
            <a:custGeom>
              <a:avLst/>
              <a:gdLst/>
              <a:ahLst/>
              <a:cxnLst/>
              <a:rect l="l" t="t" r="r" b="b"/>
              <a:pathLst>
                <a:path w="1885314">
                  <a:moveTo>
                    <a:pt x="0" y="0"/>
                  </a:moveTo>
                  <a:lnTo>
                    <a:pt x="188505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1" name="object 261"/>
            <p:cNvSpPr/>
            <p:nvPr/>
          </p:nvSpPr>
          <p:spPr>
            <a:xfrm>
              <a:off x="2376761" y="2745203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2" name="object 262"/>
            <p:cNvSpPr/>
            <p:nvPr/>
          </p:nvSpPr>
          <p:spPr>
            <a:xfrm>
              <a:off x="2377761" y="274635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5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object 263"/>
            <p:cNvSpPr/>
            <p:nvPr/>
          </p:nvSpPr>
          <p:spPr>
            <a:xfrm>
              <a:off x="2364761" y="2745203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object 264"/>
            <p:cNvSpPr/>
            <p:nvPr/>
          </p:nvSpPr>
          <p:spPr>
            <a:xfrm>
              <a:off x="2352761" y="2745203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object 265"/>
            <p:cNvSpPr/>
            <p:nvPr/>
          </p:nvSpPr>
          <p:spPr>
            <a:xfrm>
              <a:off x="2353761" y="274635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5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object 266"/>
            <p:cNvSpPr/>
            <p:nvPr/>
          </p:nvSpPr>
          <p:spPr>
            <a:xfrm>
              <a:off x="3441120" y="2745203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object 267"/>
            <p:cNvSpPr/>
            <p:nvPr/>
          </p:nvSpPr>
          <p:spPr>
            <a:xfrm>
              <a:off x="3442120" y="274635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5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object 268"/>
            <p:cNvSpPr/>
            <p:nvPr/>
          </p:nvSpPr>
          <p:spPr>
            <a:xfrm>
              <a:off x="3429121" y="2745203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object 269"/>
            <p:cNvSpPr/>
            <p:nvPr/>
          </p:nvSpPr>
          <p:spPr>
            <a:xfrm>
              <a:off x="3417121" y="2745203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0" name="object 270"/>
            <p:cNvSpPr/>
            <p:nvPr/>
          </p:nvSpPr>
          <p:spPr>
            <a:xfrm>
              <a:off x="3418121" y="2746359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5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1" name="object 271"/>
          <p:cNvSpPr txBox="1"/>
          <p:nvPr/>
        </p:nvSpPr>
        <p:spPr>
          <a:xfrm>
            <a:off x="3900761" y="2999503"/>
            <a:ext cx="1028700" cy="230832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755"/>
              </a:lnSpc>
            </a:pPr>
            <a:r>
              <a:rPr sz="1500" spc="-75" dirty="0">
                <a:solidFill>
                  <a:prstClr val="black"/>
                </a:solidFill>
                <a:latin typeface="Times New Roman"/>
                <a:cs typeface="Times New Roman"/>
              </a:rPr>
              <a:t>iscntrl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2" name="object 272"/>
          <p:cNvSpPr txBox="1"/>
          <p:nvPr/>
        </p:nvSpPr>
        <p:spPr>
          <a:xfrm>
            <a:off x="4996419" y="2979773"/>
            <a:ext cx="533400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-90" dirty="0">
                <a:solidFill>
                  <a:prstClr val="black"/>
                </a:solidFill>
                <a:latin typeface="Times New Roman"/>
                <a:cs typeface="Times New Roman"/>
              </a:rPr>
              <a:t>Control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73" name="object 273"/>
          <p:cNvGrpSpPr/>
          <p:nvPr/>
        </p:nvGrpSpPr>
        <p:grpSpPr>
          <a:xfrm>
            <a:off x="3876175" y="2964396"/>
            <a:ext cx="2685415" cy="267335"/>
            <a:chOff x="2352174" y="2964395"/>
            <a:chExt cx="2685415" cy="267335"/>
          </a:xfrm>
        </p:grpSpPr>
        <p:sp>
          <p:nvSpPr>
            <p:cNvPr id="274" name="object 274"/>
            <p:cNvSpPr/>
            <p:nvPr/>
          </p:nvSpPr>
          <p:spPr>
            <a:xfrm>
              <a:off x="2376761" y="3006439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5" name="object 275"/>
            <p:cNvSpPr/>
            <p:nvPr/>
          </p:nvSpPr>
          <p:spPr>
            <a:xfrm>
              <a:off x="2377761" y="3007595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6" name="object 276"/>
            <p:cNvSpPr/>
            <p:nvPr/>
          </p:nvSpPr>
          <p:spPr>
            <a:xfrm>
              <a:off x="2364761" y="3006439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7" name="object 277"/>
            <p:cNvSpPr/>
            <p:nvPr/>
          </p:nvSpPr>
          <p:spPr>
            <a:xfrm>
              <a:off x="2352761" y="3006439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8" name="object 278"/>
            <p:cNvSpPr/>
            <p:nvPr/>
          </p:nvSpPr>
          <p:spPr>
            <a:xfrm>
              <a:off x="2353761" y="3007595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9" name="object 279"/>
            <p:cNvSpPr/>
            <p:nvPr/>
          </p:nvSpPr>
          <p:spPr>
            <a:xfrm>
              <a:off x="2352761" y="2964826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0" name="object 280"/>
            <p:cNvSpPr/>
            <p:nvPr/>
          </p:nvSpPr>
          <p:spPr>
            <a:xfrm>
              <a:off x="2352761" y="2964826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1" name="object 281"/>
            <p:cNvSpPr/>
            <p:nvPr/>
          </p:nvSpPr>
          <p:spPr>
            <a:xfrm>
              <a:off x="2353761" y="2965982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69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2" name="object 282"/>
            <p:cNvSpPr/>
            <p:nvPr/>
          </p:nvSpPr>
          <p:spPr>
            <a:xfrm>
              <a:off x="2376761" y="2964826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3" name="object 283"/>
            <p:cNvSpPr/>
            <p:nvPr/>
          </p:nvSpPr>
          <p:spPr>
            <a:xfrm>
              <a:off x="2377761" y="2965982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4" name="object 284"/>
            <p:cNvSpPr/>
            <p:nvPr/>
          </p:nvSpPr>
          <p:spPr>
            <a:xfrm>
              <a:off x="2376761" y="2992568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5" name="object 285"/>
            <p:cNvSpPr/>
            <p:nvPr/>
          </p:nvSpPr>
          <p:spPr>
            <a:xfrm>
              <a:off x="2377761" y="2993724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6" name="object 286"/>
            <p:cNvSpPr/>
            <p:nvPr/>
          </p:nvSpPr>
          <p:spPr>
            <a:xfrm>
              <a:off x="2388760" y="2964826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7" name="object 287"/>
            <p:cNvSpPr/>
            <p:nvPr/>
          </p:nvSpPr>
          <p:spPr>
            <a:xfrm>
              <a:off x="2389760" y="2965982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8" name="object 288"/>
            <p:cNvSpPr/>
            <p:nvPr/>
          </p:nvSpPr>
          <p:spPr>
            <a:xfrm>
              <a:off x="2388760" y="2978697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9" name="object 289"/>
            <p:cNvSpPr/>
            <p:nvPr/>
          </p:nvSpPr>
          <p:spPr>
            <a:xfrm>
              <a:off x="2388760" y="2992568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0" name="object 290"/>
            <p:cNvSpPr/>
            <p:nvPr/>
          </p:nvSpPr>
          <p:spPr>
            <a:xfrm>
              <a:off x="2389760" y="2993724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1" name="object 291"/>
            <p:cNvSpPr/>
            <p:nvPr/>
          </p:nvSpPr>
          <p:spPr>
            <a:xfrm>
              <a:off x="3441120" y="3006439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2" name="object 292"/>
            <p:cNvSpPr/>
            <p:nvPr/>
          </p:nvSpPr>
          <p:spPr>
            <a:xfrm>
              <a:off x="3442120" y="3007595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3" name="object 293"/>
            <p:cNvSpPr/>
            <p:nvPr/>
          </p:nvSpPr>
          <p:spPr>
            <a:xfrm>
              <a:off x="3429121" y="3006439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4" name="object 294"/>
            <p:cNvSpPr/>
            <p:nvPr/>
          </p:nvSpPr>
          <p:spPr>
            <a:xfrm>
              <a:off x="3417121" y="3006439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5" name="object 295"/>
            <p:cNvSpPr/>
            <p:nvPr/>
          </p:nvSpPr>
          <p:spPr>
            <a:xfrm>
              <a:off x="3418121" y="3007595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6" name="object 296"/>
            <p:cNvSpPr/>
            <p:nvPr/>
          </p:nvSpPr>
          <p:spPr>
            <a:xfrm>
              <a:off x="3417121" y="2964826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5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7" name="object 297"/>
            <p:cNvSpPr/>
            <p:nvPr/>
          </p:nvSpPr>
          <p:spPr>
            <a:xfrm>
              <a:off x="3417121" y="2964826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8" name="object 298"/>
            <p:cNvSpPr/>
            <p:nvPr/>
          </p:nvSpPr>
          <p:spPr>
            <a:xfrm>
              <a:off x="3418121" y="2965982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9" name="object 299"/>
            <p:cNvSpPr/>
            <p:nvPr/>
          </p:nvSpPr>
          <p:spPr>
            <a:xfrm>
              <a:off x="3417121" y="2992568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0" name="object 300"/>
            <p:cNvSpPr/>
            <p:nvPr/>
          </p:nvSpPr>
          <p:spPr>
            <a:xfrm>
              <a:off x="3418121" y="2993724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1" name="object 301"/>
            <p:cNvSpPr/>
            <p:nvPr/>
          </p:nvSpPr>
          <p:spPr>
            <a:xfrm>
              <a:off x="3441120" y="2964826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2" name="object 302"/>
            <p:cNvSpPr/>
            <p:nvPr/>
          </p:nvSpPr>
          <p:spPr>
            <a:xfrm>
              <a:off x="3442120" y="2965982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3" name="object 303"/>
            <p:cNvSpPr/>
            <p:nvPr/>
          </p:nvSpPr>
          <p:spPr>
            <a:xfrm>
              <a:off x="3441120" y="2992568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4" name="object 304"/>
            <p:cNvSpPr/>
            <p:nvPr/>
          </p:nvSpPr>
          <p:spPr>
            <a:xfrm>
              <a:off x="3442120" y="2993724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5" name="object 305"/>
            <p:cNvSpPr/>
            <p:nvPr/>
          </p:nvSpPr>
          <p:spPr>
            <a:xfrm>
              <a:off x="3453120" y="2964826"/>
              <a:ext cx="1584325" cy="13970"/>
            </a:xfrm>
            <a:custGeom>
              <a:avLst/>
              <a:gdLst/>
              <a:ahLst/>
              <a:cxnLst/>
              <a:rect l="l" t="t" r="r" b="b"/>
              <a:pathLst>
                <a:path w="1584325" h="13969">
                  <a:moveTo>
                    <a:pt x="1584145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566299" y="13870"/>
                  </a:lnTo>
                  <a:lnTo>
                    <a:pt x="158414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6" name="object 306"/>
            <p:cNvSpPr/>
            <p:nvPr/>
          </p:nvSpPr>
          <p:spPr>
            <a:xfrm>
              <a:off x="3454120" y="2965982"/>
              <a:ext cx="1581785" cy="0"/>
            </a:xfrm>
            <a:custGeom>
              <a:avLst/>
              <a:gdLst/>
              <a:ahLst/>
              <a:cxnLst/>
              <a:rect l="l" t="t" r="r" b="b"/>
              <a:pathLst>
                <a:path w="1581785">
                  <a:moveTo>
                    <a:pt x="0" y="0"/>
                  </a:moveTo>
                  <a:lnTo>
                    <a:pt x="1581658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7" name="object 307"/>
            <p:cNvSpPr/>
            <p:nvPr/>
          </p:nvSpPr>
          <p:spPr>
            <a:xfrm>
              <a:off x="3453120" y="2978697"/>
              <a:ext cx="1566545" cy="13970"/>
            </a:xfrm>
            <a:custGeom>
              <a:avLst/>
              <a:gdLst/>
              <a:ahLst/>
              <a:cxnLst/>
              <a:rect l="l" t="t" r="r" b="b"/>
              <a:pathLst>
                <a:path w="1566545" h="13969">
                  <a:moveTo>
                    <a:pt x="15662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548452" y="13870"/>
                  </a:lnTo>
                  <a:lnTo>
                    <a:pt x="15662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8" name="object 308"/>
            <p:cNvSpPr/>
            <p:nvPr/>
          </p:nvSpPr>
          <p:spPr>
            <a:xfrm>
              <a:off x="3453120" y="2992568"/>
              <a:ext cx="1548765" cy="13970"/>
            </a:xfrm>
            <a:custGeom>
              <a:avLst/>
              <a:gdLst/>
              <a:ahLst/>
              <a:cxnLst/>
              <a:rect l="l" t="t" r="r" b="b"/>
              <a:pathLst>
                <a:path w="1548764" h="13969">
                  <a:moveTo>
                    <a:pt x="1548452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530606" y="13870"/>
                  </a:lnTo>
                  <a:lnTo>
                    <a:pt x="15484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9" name="object 309"/>
            <p:cNvSpPr/>
            <p:nvPr/>
          </p:nvSpPr>
          <p:spPr>
            <a:xfrm>
              <a:off x="3454120" y="2993724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>
                  <a:moveTo>
                    <a:pt x="0" y="0"/>
                  </a:moveTo>
                  <a:lnTo>
                    <a:pt x="154596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0" name="object 310"/>
            <p:cNvSpPr/>
            <p:nvPr/>
          </p:nvSpPr>
          <p:spPr>
            <a:xfrm>
              <a:off x="2376761" y="3008654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bject 311"/>
            <p:cNvSpPr/>
            <p:nvPr/>
          </p:nvSpPr>
          <p:spPr>
            <a:xfrm>
              <a:off x="2377761" y="3009907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1998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2" name="object 312"/>
            <p:cNvSpPr/>
            <p:nvPr/>
          </p:nvSpPr>
          <p:spPr>
            <a:xfrm>
              <a:off x="2364761" y="3008654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3" name="object 313"/>
            <p:cNvSpPr/>
            <p:nvPr/>
          </p:nvSpPr>
          <p:spPr>
            <a:xfrm>
              <a:off x="2352761" y="3008654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4" name="object 314"/>
            <p:cNvSpPr/>
            <p:nvPr/>
          </p:nvSpPr>
          <p:spPr>
            <a:xfrm>
              <a:off x="2353761" y="3009907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19988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5" name="object 315"/>
            <p:cNvSpPr/>
            <p:nvPr/>
          </p:nvSpPr>
          <p:spPr>
            <a:xfrm>
              <a:off x="3441120" y="3008654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6" name="object 316"/>
            <p:cNvSpPr/>
            <p:nvPr/>
          </p:nvSpPr>
          <p:spPr>
            <a:xfrm>
              <a:off x="3442120" y="3009907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1998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7" name="object 317"/>
            <p:cNvSpPr/>
            <p:nvPr/>
          </p:nvSpPr>
          <p:spPr>
            <a:xfrm>
              <a:off x="3429121" y="3008654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8" name="object 318"/>
            <p:cNvSpPr/>
            <p:nvPr/>
          </p:nvSpPr>
          <p:spPr>
            <a:xfrm>
              <a:off x="3417121" y="3008654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9" name="object 319"/>
            <p:cNvSpPr/>
            <p:nvPr/>
          </p:nvSpPr>
          <p:spPr>
            <a:xfrm>
              <a:off x="3418121" y="3009907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19988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0" name="object 320"/>
          <p:cNvSpPr txBox="1"/>
          <p:nvPr/>
        </p:nvSpPr>
        <p:spPr>
          <a:xfrm>
            <a:off x="3900761" y="3265729"/>
            <a:ext cx="1028700" cy="2222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739"/>
              </a:lnSpc>
            </a:pPr>
            <a:r>
              <a:rPr sz="1500" spc="-75" dirty="0">
                <a:solidFill>
                  <a:prstClr val="black"/>
                </a:solidFill>
                <a:latin typeface="Times New Roman"/>
                <a:cs typeface="Times New Roman"/>
              </a:rPr>
              <a:t>isdigit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21" name="object 321"/>
          <p:cNvSpPr txBox="1"/>
          <p:nvPr/>
        </p:nvSpPr>
        <p:spPr>
          <a:xfrm>
            <a:off x="4996420" y="3243783"/>
            <a:ext cx="934719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-100" dirty="0">
                <a:solidFill>
                  <a:prstClr val="black"/>
                </a:solidFill>
                <a:latin typeface="Times New Roman"/>
                <a:cs typeface="Times New Roman"/>
              </a:rPr>
              <a:t>Decimal </a:t>
            </a:r>
            <a:r>
              <a:rPr sz="1500" spc="-70" dirty="0">
                <a:solidFill>
                  <a:prstClr val="black"/>
                </a:solidFill>
                <a:latin typeface="Times New Roman"/>
                <a:cs typeface="Times New Roman"/>
              </a:rPr>
              <a:t>digit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22" name="object 322"/>
          <p:cNvGrpSpPr/>
          <p:nvPr/>
        </p:nvGrpSpPr>
        <p:grpSpPr>
          <a:xfrm>
            <a:off x="3876174" y="3230620"/>
            <a:ext cx="2343150" cy="264160"/>
            <a:chOff x="2352174" y="3230620"/>
            <a:chExt cx="2343150" cy="264160"/>
          </a:xfrm>
        </p:grpSpPr>
        <p:sp>
          <p:nvSpPr>
            <p:cNvPr id="323" name="object 323"/>
            <p:cNvSpPr/>
            <p:nvPr/>
          </p:nvSpPr>
          <p:spPr>
            <a:xfrm>
              <a:off x="2376761" y="327266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4" name="object 324"/>
            <p:cNvSpPr/>
            <p:nvPr/>
          </p:nvSpPr>
          <p:spPr>
            <a:xfrm>
              <a:off x="2377761" y="327382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bject 325"/>
            <p:cNvSpPr/>
            <p:nvPr/>
          </p:nvSpPr>
          <p:spPr>
            <a:xfrm>
              <a:off x="2364761" y="327266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6" name="object 326"/>
            <p:cNvSpPr/>
            <p:nvPr/>
          </p:nvSpPr>
          <p:spPr>
            <a:xfrm>
              <a:off x="2352761" y="327266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7" name="object 327"/>
            <p:cNvSpPr/>
            <p:nvPr/>
          </p:nvSpPr>
          <p:spPr>
            <a:xfrm>
              <a:off x="2353761" y="327382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52761" y="3231052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52761" y="3231052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0" name="object 330"/>
            <p:cNvSpPr/>
            <p:nvPr/>
          </p:nvSpPr>
          <p:spPr>
            <a:xfrm>
              <a:off x="2353761" y="323220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1" name="object 331"/>
            <p:cNvSpPr/>
            <p:nvPr/>
          </p:nvSpPr>
          <p:spPr>
            <a:xfrm>
              <a:off x="2376761" y="3231052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2" name="object 332"/>
            <p:cNvSpPr/>
            <p:nvPr/>
          </p:nvSpPr>
          <p:spPr>
            <a:xfrm>
              <a:off x="2377761" y="323220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3" name="object 333"/>
            <p:cNvSpPr/>
            <p:nvPr/>
          </p:nvSpPr>
          <p:spPr>
            <a:xfrm>
              <a:off x="2376761" y="3258793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4" name="object 334"/>
            <p:cNvSpPr/>
            <p:nvPr/>
          </p:nvSpPr>
          <p:spPr>
            <a:xfrm>
              <a:off x="2377761" y="3259949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5" name="object 335"/>
            <p:cNvSpPr/>
            <p:nvPr/>
          </p:nvSpPr>
          <p:spPr>
            <a:xfrm>
              <a:off x="2388760" y="3231052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69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6" name="object 336"/>
            <p:cNvSpPr/>
            <p:nvPr/>
          </p:nvSpPr>
          <p:spPr>
            <a:xfrm>
              <a:off x="2389760" y="3232207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7" name="object 337"/>
            <p:cNvSpPr/>
            <p:nvPr/>
          </p:nvSpPr>
          <p:spPr>
            <a:xfrm>
              <a:off x="2388760" y="3244922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70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8" name="object 338"/>
            <p:cNvSpPr/>
            <p:nvPr/>
          </p:nvSpPr>
          <p:spPr>
            <a:xfrm>
              <a:off x="2388760" y="3258793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70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9" name="object 339"/>
            <p:cNvSpPr/>
            <p:nvPr/>
          </p:nvSpPr>
          <p:spPr>
            <a:xfrm>
              <a:off x="2389760" y="3259949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0" name="object 340"/>
            <p:cNvSpPr/>
            <p:nvPr/>
          </p:nvSpPr>
          <p:spPr>
            <a:xfrm>
              <a:off x="3441120" y="327266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1" name="object 341"/>
            <p:cNvSpPr/>
            <p:nvPr/>
          </p:nvSpPr>
          <p:spPr>
            <a:xfrm>
              <a:off x="3442120" y="327382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bject 342"/>
            <p:cNvSpPr/>
            <p:nvPr/>
          </p:nvSpPr>
          <p:spPr>
            <a:xfrm>
              <a:off x="3429121" y="327266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bject 343"/>
            <p:cNvSpPr/>
            <p:nvPr/>
          </p:nvSpPr>
          <p:spPr>
            <a:xfrm>
              <a:off x="3417121" y="3272664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4" name="object 344"/>
            <p:cNvSpPr/>
            <p:nvPr/>
          </p:nvSpPr>
          <p:spPr>
            <a:xfrm>
              <a:off x="3418121" y="327382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5" name="object 345"/>
            <p:cNvSpPr/>
            <p:nvPr/>
          </p:nvSpPr>
          <p:spPr>
            <a:xfrm>
              <a:off x="3417121" y="3231052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5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6" name="object 346"/>
            <p:cNvSpPr/>
            <p:nvPr/>
          </p:nvSpPr>
          <p:spPr>
            <a:xfrm>
              <a:off x="3417121" y="3231052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7" name="object 347"/>
            <p:cNvSpPr/>
            <p:nvPr/>
          </p:nvSpPr>
          <p:spPr>
            <a:xfrm>
              <a:off x="3418121" y="323220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8" name="object 348"/>
            <p:cNvSpPr/>
            <p:nvPr/>
          </p:nvSpPr>
          <p:spPr>
            <a:xfrm>
              <a:off x="3417121" y="3258793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9" name="object 349"/>
            <p:cNvSpPr/>
            <p:nvPr/>
          </p:nvSpPr>
          <p:spPr>
            <a:xfrm>
              <a:off x="3418121" y="3259949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0" name="object 350"/>
            <p:cNvSpPr/>
            <p:nvPr/>
          </p:nvSpPr>
          <p:spPr>
            <a:xfrm>
              <a:off x="3441120" y="3231052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69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1" name="object 351"/>
            <p:cNvSpPr/>
            <p:nvPr/>
          </p:nvSpPr>
          <p:spPr>
            <a:xfrm>
              <a:off x="3442120" y="323220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2" name="object 352"/>
            <p:cNvSpPr/>
            <p:nvPr/>
          </p:nvSpPr>
          <p:spPr>
            <a:xfrm>
              <a:off x="3441120" y="3258793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3" name="object 353"/>
            <p:cNvSpPr/>
            <p:nvPr/>
          </p:nvSpPr>
          <p:spPr>
            <a:xfrm>
              <a:off x="3442120" y="3259949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4" name="object 354"/>
            <p:cNvSpPr/>
            <p:nvPr/>
          </p:nvSpPr>
          <p:spPr>
            <a:xfrm>
              <a:off x="3453120" y="3231052"/>
              <a:ext cx="1242060" cy="13970"/>
            </a:xfrm>
            <a:custGeom>
              <a:avLst/>
              <a:gdLst/>
              <a:ahLst/>
              <a:cxnLst/>
              <a:rect l="l" t="t" r="r" b="b"/>
              <a:pathLst>
                <a:path w="1242060" h="13969">
                  <a:moveTo>
                    <a:pt x="124161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223767" y="13870"/>
                  </a:lnTo>
                  <a:lnTo>
                    <a:pt x="12416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5" name="object 355"/>
            <p:cNvSpPr/>
            <p:nvPr/>
          </p:nvSpPr>
          <p:spPr>
            <a:xfrm>
              <a:off x="3454120" y="3232207"/>
              <a:ext cx="1239520" cy="0"/>
            </a:xfrm>
            <a:custGeom>
              <a:avLst/>
              <a:gdLst/>
              <a:ahLst/>
              <a:cxnLst/>
              <a:rect l="l" t="t" r="r" b="b"/>
              <a:pathLst>
                <a:path w="1239520">
                  <a:moveTo>
                    <a:pt x="0" y="0"/>
                  </a:moveTo>
                  <a:lnTo>
                    <a:pt x="1239127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6" name="object 356"/>
            <p:cNvSpPr/>
            <p:nvPr/>
          </p:nvSpPr>
          <p:spPr>
            <a:xfrm>
              <a:off x="3453120" y="3244923"/>
              <a:ext cx="1224280" cy="13970"/>
            </a:xfrm>
            <a:custGeom>
              <a:avLst/>
              <a:gdLst/>
              <a:ahLst/>
              <a:cxnLst/>
              <a:rect l="l" t="t" r="r" b="b"/>
              <a:pathLst>
                <a:path w="1224279" h="13970">
                  <a:moveTo>
                    <a:pt x="1223767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205921" y="13870"/>
                  </a:lnTo>
                  <a:lnTo>
                    <a:pt x="1223767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7" name="object 357"/>
            <p:cNvSpPr/>
            <p:nvPr/>
          </p:nvSpPr>
          <p:spPr>
            <a:xfrm>
              <a:off x="3453120" y="3258793"/>
              <a:ext cx="1206500" cy="13970"/>
            </a:xfrm>
            <a:custGeom>
              <a:avLst/>
              <a:gdLst/>
              <a:ahLst/>
              <a:cxnLst/>
              <a:rect l="l" t="t" r="r" b="b"/>
              <a:pathLst>
                <a:path w="1206500" h="13970">
                  <a:moveTo>
                    <a:pt x="120592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88074" y="13870"/>
                  </a:lnTo>
                  <a:lnTo>
                    <a:pt x="1205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8" name="object 358"/>
            <p:cNvSpPr/>
            <p:nvPr/>
          </p:nvSpPr>
          <p:spPr>
            <a:xfrm>
              <a:off x="3454120" y="3259949"/>
              <a:ext cx="1203960" cy="0"/>
            </a:xfrm>
            <a:custGeom>
              <a:avLst/>
              <a:gdLst/>
              <a:ahLst/>
              <a:cxnLst/>
              <a:rect l="l" t="t" r="r" b="b"/>
              <a:pathLst>
                <a:path w="1203960">
                  <a:moveTo>
                    <a:pt x="0" y="0"/>
                  </a:moveTo>
                  <a:lnTo>
                    <a:pt x="120343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9" name="object 359"/>
            <p:cNvSpPr/>
            <p:nvPr/>
          </p:nvSpPr>
          <p:spPr>
            <a:xfrm>
              <a:off x="2376761" y="3274976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0" name="object 360"/>
            <p:cNvSpPr/>
            <p:nvPr/>
          </p:nvSpPr>
          <p:spPr>
            <a:xfrm>
              <a:off x="2377761" y="3276132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1" name="object 361"/>
            <p:cNvSpPr/>
            <p:nvPr/>
          </p:nvSpPr>
          <p:spPr>
            <a:xfrm>
              <a:off x="2364761" y="3274976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2" name="object 362"/>
            <p:cNvSpPr/>
            <p:nvPr/>
          </p:nvSpPr>
          <p:spPr>
            <a:xfrm>
              <a:off x="2352761" y="3274976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3" name="object 363"/>
            <p:cNvSpPr/>
            <p:nvPr/>
          </p:nvSpPr>
          <p:spPr>
            <a:xfrm>
              <a:off x="2353761" y="3276132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4" name="object 364"/>
            <p:cNvSpPr/>
            <p:nvPr/>
          </p:nvSpPr>
          <p:spPr>
            <a:xfrm>
              <a:off x="3441120" y="3274976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42120" y="3276132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29121" y="3274976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17121" y="3274976"/>
              <a:ext cx="12065" cy="219710"/>
            </a:xfrm>
            <a:custGeom>
              <a:avLst/>
              <a:gdLst/>
              <a:ahLst/>
              <a:cxnLst/>
              <a:rect l="l" t="t" r="r" b="b"/>
              <a:pathLst>
                <a:path w="12064" h="219710">
                  <a:moveTo>
                    <a:pt x="11999" y="0"/>
                  </a:moveTo>
                  <a:lnTo>
                    <a:pt x="0" y="0"/>
                  </a:lnTo>
                  <a:lnTo>
                    <a:pt x="0" y="219622"/>
                  </a:lnTo>
                  <a:lnTo>
                    <a:pt x="11999" y="21962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18121" y="3276132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0"/>
                  </a:moveTo>
                  <a:lnTo>
                    <a:pt x="0" y="217311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69" name="object 369"/>
          <p:cNvSpPr txBox="1"/>
          <p:nvPr/>
        </p:nvSpPr>
        <p:spPr>
          <a:xfrm>
            <a:off x="3900761" y="3529277"/>
            <a:ext cx="1028700" cy="23177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760"/>
              </a:lnSpc>
            </a:pPr>
            <a:r>
              <a:rPr sz="1500" spc="-85" dirty="0">
                <a:solidFill>
                  <a:prstClr val="black"/>
                </a:solidFill>
                <a:latin typeface="Times New Roman"/>
                <a:cs typeface="Times New Roman"/>
              </a:rPr>
              <a:t>islower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0" name="object 370"/>
          <p:cNvSpPr txBox="1"/>
          <p:nvPr/>
        </p:nvSpPr>
        <p:spPr>
          <a:xfrm>
            <a:off x="4996420" y="3510104"/>
            <a:ext cx="744855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-135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1500" spc="-80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1500" spc="-15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500" spc="-9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1500" spc="-6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1500" spc="-90" dirty="0">
                <a:solidFill>
                  <a:prstClr val="black"/>
                </a:solidFill>
                <a:latin typeface="Times New Roman"/>
                <a:cs typeface="Times New Roman"/>
              </a:rPr>
              <a:t>ca</a:t>
            </a:r>
            <a:r>
              <a:rPr sz="1500" spc="-85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1500" spc="-9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71" name="object 371"/>
          <p:cNvGrpSpPr/>
          <p:nvPr/>
        </p:nvGrpSpPr>
        <p:grpSpPr>
          <a:xfrm>
            <a:off x="3876174" y="3494168"/>
            <a:ext cx="2004060" cy="267335"/>
            <a:chOff x="2352174" y="3494167"/>
            <a:chExt cx="2004060" cy="267335"/>
          </a:xfrm>
        </p:grpSpPr>
        <p:sp>
          <p:nvSpPr>
            <p:cNvPr id="372" name="object 372"/>
            <p:cNvSpPr/>
            <p:nvPr/>
          </p:nvSpPr>
          <p:spPr>
            <a:xfrm>
              <a:off x="2376761" y="353621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3" name="object 373"/>
            <p:cNvSpPr/>
            <p:nvPr/>
          </p:nvSpPr>
          <p:spPr>
            <a:xfrm>
              <a:off x="2377761" y="3537367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4" name="object 374"/>
            <p:cNvSpPr/>
            <p:nvPr/>
          </p:nvSpPr>
          <p:spPr>
            <a:xfrm>
              <a:off x="2364761" y="353621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5" name="object 375"/>
            <p:cNvSpPr/>
            <p:nvPr/>
          </p:nvSpPr>
          <p:spPr>
            <a:xfrm>
              <a:off x="2352761" y="353621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6" name="object 376"/>
            <p:cNvSpPr/>
            <p:nvPr/>
          </p:nvSpPr>
          <p:spPr>
            <a:xfrm>
              <a:off x="2353761" y="3537367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7" name="object 377"/>
            <p:cNvSpPr/>
            <p:nvPr/>
          </p:nvSpPr>
          <p:spPr>
            <a:xfrm>
              <a:off x="2352761" y="3494599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8" name="object 378"/>
            <p:cNvSpPr/>
            <p:nvPr/>
          </p:nvSpPr>
          <p:spPr>
            <a:xfrm>
              <a:off x="2352761" y="3494599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9" name="object 379"/>
            <p:cNvSpPr/>
            <p:nvPr/>
          </p:nvSpPr>
          <p:spPr>
            <a:xfrm>
              <a:off x="2353761" y="3495755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0" name="object 380"/>
            <p:cNvSpPr/>
            <p:nvPr/>
          </p:nvSpPr>
          <p:spPr>
            <a:xfrm>
              <a:off x="2376761" y="3494599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1" name="object 381"/>
            <p:cNvSpPr/>
            <p:nvPr/>
          </p:nvSpPr>
          <p:spPr>
            <a:xfrm>
              <a:off x="2377761" y="3495755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2" name="object 382"/>
            <p:cNvSpPr/>
            <p:nvPr/>
          </p:nvSpPr>
          <p:spPr>
            <a:xfrm>
              <a:off x="2376761" y="352234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3" name="object 383"/>
            <p:cNvSpPr/>
            <p:nvPr/>
          </p:nvSpPr>
          <p:spPr>
            <a:xfrm>
              <a:off x="2377761" y="352349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4" name="object 384"/>
            <p:cNvSpPr/>
            <p:nvPr/>
          </p:nvSpPr>
          <p:spPr>
            <a:xfrm>
              <a:off x="2388760" y="3494599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70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5" name="object 385"/>
            <p:cNvSpPr/>
            <p:nvPr/>
          </p:nvSpPr>
          <p:spPr>
            <a:xfrm>
              <a:off x="2389760" y="3495755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6" name="object 386"/>
            <p:cNvSpPr/>
            <p:nvPr/>
          </p:nvSpPr>
          <p:spPr>
            <a:xfrm>
              <a:off x="2388760" y="3508470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70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7" name="object 387"/>
            <p:cNvSpPr/>
            <p:nvPr/>
          </p:nvSpPr>
          <p:spPr>
            <a:xfrm>
              <a:off x="2388760" y="3522341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70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8" name="object 388"/>
            <p:cNvSpPr/>
            <p:nvPr/>
          </p:nvSpPr>
          <p:spPr>
            <a:xfrm>
              <a:off x="2389760" y="3523497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9" name="object 389"/>
            <p:cNvSpPr/>
            <p:nvPr/>
          </p:nvSpPr>
          <p:spPr>
            <a:xfrm>
              <a:off x="3441120" y="353621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0" name="object 390"/>
            <p:cNvSpPr/>
            <p:nvPr/>
          </p:nvSpPr>
          <p:spPr>
            <a:xfrm>
              <a:off x="3442120" y="3537368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1" name="object 391"/>
            <p:cNvSpPr/>
            <p:nvPr/>
          </p:nvSpPr>
          <p:spPr>
            <a:xfrm>
              <a:off x="3429121" y="353621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2" name="object 392"/>
            <p:cNvSpPr/>
            <p:nvPr/>
          </p:nvSpPr>
          <p:spPr>
            <a:xfrm>
              <a:off x="3417121" y="353621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3" name="object 393"/>
            <p:cNvSpPr/>
            <p:nvPr/>
          </p:nvSpPr>
          <p:spPr>
            <a:xfrm>
              <a:off x="3418121" y="3537368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4" name="object 394"/>
            <p:cNvSpPr/>
            <p:nvPr/>
          </p:nvSpPr>
          <p:spPr>
            <a:xfrm>
              <a:off x="3417121" y="3494599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5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5" name="object 395"/>
            <p:cNvSpPr/>
            <p:nvPr/>
          </p:nvSpPr>
          <p:spPr>
            <a:xfrm>
              <a:off x="3417121" y="3494599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6" name="object 396"/>
            <p:cNvSpPr/>
            <p:nvPr/>
          </p:nvSpPr>
          <p:spPr>
            <a:xfrm>
              <a:off x="3418121" y="3495755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7" name="object 397"/>
            <p:cNvSpPr/>
            <p:nvPr/>
          </p:nvSpPr>
          <p:spPr>
            <a:xfrm>
              <a:off x="3417121" y="352234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8" name="object 398"/>
            <p:cNvSpPr/>
            <p:nvPr/>
          </p:nvSpPr>
          <p:spPr>
            <a:xfrm>
              <a:off x="3418121" y="352349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9" name="object 399"/>
            <p:cNvSpPr/>
            <p:nvPr/>
          </p:nvSpPr>
          <p:spPr>
            <a:xfrm>
              <a:off x="3441120" y="3494599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0" name="object 400"/>
            <p:cNvSpPr/>
            <p:nvPr/>
          </p:nvSpPr>
          <p:spPr>
            <a:xfrm>
              <a:off x="3442120" y="3495755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1" name="object 401"/>
            <p:cNvSpPr/>
            <p:nvPr/>
          </p:nvSpPr>
          <p:spPr>
            <a:xfrm>
              <a:off x="3441120" y="352234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2" name="object 402"/>
            <p:cNvSpPr/>
            <p:nvPr/>
          </p:nvSpPr>
          <p:spPr>
            <a:xfrm>
              <a:off x="3442120" y="352349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3" name="object 403"/>
            <p:cNvSpPr/>
            <p:nvPr/>
          </p:nvSpPr>
          <p:spPr>
            <a:xfrm>
              <a:off x="3453120" y="3494599"/>
              <a:ext cx="902969" cy="13970"/>
            </a:xfrm>
            <a:custGeom>
              <a:avLst/>
              <a:gdLst/>
              <a:ahLst/>
              <a:cxnLst/>
              <a:rect l="l" t="t" r="r" b="b"/>
              <a:pathLst>
                <a:path w="902970" h="13970">
                  <a:moveTo>
                    <a:pt x="902528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884681" y="13870"/>
                  </a:lnTo>
                  <a:lnTo>
                    <a:pt x="90252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4" name="object 404"/>
            <p:cNvSpPr/>
            <p:nvPr/>
          </p:nvSpPr>
          <p:spPr>
            <a:xfrm>
              <a:off x="3454120" y="3495755"/>
              <a:ext cx="900430" cy="0"/>
            </a:xfrm>
            <a:custGeom>
              <a:avLst/>
              <a:gdLst/>
              <a:ahLst/>
              <a:cxnLst/>
              <a:rect l="l" t="t" r="r" b="b"/>
              <a:pathLst>
                <a:path w="900429">
                  <a:moveTo>
                    <a:pt x="0" y="0"/>
                  </a:moveTo>
                  <a:lnTo>
                    <a:pt x="900040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5" name="object 405"/>
            <p:cNvSpPr/>
            <p:nvPr/>
          </p:nvSpPr>
          <p:spPr>
            <a:xfrm>
              <a:off x="3453120" y="3508470"/>
              <a:ext cx="885190" cy="13970"/>
            </a:xfrm>
            <a:custGeom>
              <a:avLst/>
              <a:gdLst/>
              <a:ahLst/>
              <a:cxnLst/>
              <a:rect l="l" t="t" r="r" b="b"/>
              <a:pathLst>
                <a:path w="885189" h="13970">
                  <a:moveTo>
                    <a:pt x="88468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866834" y="13870"/>
                  </a:lnTo>
                  <a:lnTo>
                    <a:pt x="88468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6" name="object 406"/>
            <p:cNvSpPr/>
            <p:nvPr/>
          </p:nvSpPr>
          <p:spPr>
            <a:xfrm>
              <a:off x="3453120" y="3522341"/>
              <a:ext cx="867410" cy="13970"/>
            </a:xfrm>
            <a:custGeom>
              <a:avLst/>
              <a:gdLst/>
              <a:ahLst/>
              <a:cxnLst/>
              <a:rect l="l" t="t" r="r" b="b"/>
              <a:pathLst>
                <a:path w="867410" h="13970">
                  <a:moveTo>
                    <a:pt x="86683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848988" y="13870"/>
                  </a:lnTo>
                  <a:lnTo>
                    <a:pt x="8668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7" name="object 407"/>
            <p:cNvSpPr/>
            <p:nvPr/>
          </p:nvSpPr>
          <p:spPr>
            <a:xfrm>
              <a:off x="3454120" y="3523497"/>
              <a:ext cx="864869" cy="0"/>
            </a:xfrm>
            <a:custGeom>
              <a:avLst/>
              <a:gdLst/>
              <a:ahLst/>
              <a:cxnLst/>
              <a:rect l="l" t="t" r="r" b="b"/>
              <a:pathLst>
                <a:path w="864870">
                  <a:moveTo>
                    <a:pt x="0" y="0"/>
                  </a:moveTo>
                  <a:lnTo>
                    <a:pt x="86434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8" name="object 408"/>
            <p:cNvSpPr/>
            <p:nvPr/>
          </p:nvSpPr>
          <p:spPr>
            <a:xfrm>
              <a:off x="2376761" y="3538523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9" name="object 409"/>
            <p:cNvSpPr/>
            <p:nvPr/>
          </p:nvSpPr>
          <p:spPr>
            <a:xfrm>
              <a:off x="2377761" y="3539679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0"/>
                  </a:moveTo>
                  <a:lnTo>
                    <a:pt x="0" y="22008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0" name="object 410"/>
            <p:cNvSpPr/>
            <p:nvPr/>
          </p:nvSpPr>
          <p:spPr>
            <a:xfrm>
              <a:off x="2364761" y="3538523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1" name="object 411"/>
            <p:cNvSpPr/>
            <p:nvPr/>
          </p:nvSpPr>
          <p:spPr>
            <a:xfrm>
              <a:off x="2352761" y="3538523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2" name="object 412"/>
            <p:cNvSpPr/>
            <p:nvPr/>
          </p:nvSpPr>
          <p:spPr>
            <a:xfrm>
              <a:off x="2353761" y="3539679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0"/>
                  </a:moveTo>
                  <a:lnTo>
                    <a:pt x="0" y="220085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3" name="object 413"/>
            <p:cNvSpPr/>
            <p:nvPr/>
          </p:nvSpPr>
          <p:spPr>
            <a:xfrm>
              <a:off x="3441120" y="3538523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4" name="object 414"/>
            <p:cNvSpPr/>
            <p:nvPr/>
          </p:nvSpPr>
          <p:spPr>
            <a:xfrm>
              <a:off x="3442120" y="3539679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0"/>
                  </a:moveTo>
                  <a:lnTo>
                    <a:pt x="0" y="22008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5" name="object 415"/>
            <p:cNvSpPr/>
            <p:nvPr/>
          </p:nvSpPr>
          <p:spPr>
            <a:xfrm>
              <a:off x="3429121" y="3538523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6" name="object 416"/>
            <p:cNvSpPr/>
            <p:nvPr/>
          </p:nvSpPr>
          <p:spPr>
            <a:xfrm>
              <a:off x="3417121" y="3538523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7" name="object 417"/>
            <p:cNvSpPr/>
            <p:nvPr/>
          </p:nvSpPr>
          <p:spPr>
            <a:xfrm>
              <a:off x="3418121" y="3539679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0"/>
                  </a:moveTo>
                  <a:lnTo>
                    <a:pt x="0" y="220085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18" name="object 418"/>
          <p:cNvSpPr txBox="1"/>
          <p:nvPr/>
        </p:nvSpPr>
        <p:spPr>
          <a:xfrm>
            <a:off x="3900761" y="3802534"/>
            <a:ext cx="1028700" cy="22415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700"/>
              </a:lnSpc>
            </a:pPr>
            <a:r>
              <a:rPr sz="1500" spc="-75" dirty="0">
                <a:solidFill>
                  <a:prstClr val="black"/>
                </a:solidFill>
                <a:latin typeface="Times New Roman"/>
                <a:cs typeface="Times New Roman"/>
              </a:rPr>
              <a:t>isprint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9" name="object 419"/>
          <p:cNvSpPr txBox="1"/>
          <p:nvPr/>
        </p:nvSpPr>
        <p:spPr>
          <a:xfrm>
            <a:off x="4996420" y="3775964"/>
            <a:ext cx="422909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-100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1500" spc="-60" dirty="0">
                <a:solidFill>
                  <a:prstClr val="black"/>
                </a:solidFill>
                <a:latin typeface="Times New Roman"/>
                <a:cs typeface="Times New Roman"/>
              </a:rPr>
              <a:t>ri</a:t>
            </a:r>
            <a:r>
              <a:rPr sz="1500" spc="-110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1500" spc="-70" dirty="0">
                <a:solidFill>
                  <a:prstClr val="black"/>
                </a:solidFill>
                <a:latin typeface="Times New Roman"/>
                <a:cs typeface="Times New Roman"/>
              </a:rPr>
              <a:t>ta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20" name="object 420"/>
          <p:cNvGrpSpPr/>
          <p:nvPr/>
        </p:nvGrpSpPr>
        <p:grpSpPr>
          <a:xfrm>
            <a:off x="3876174" y="3760489"/>
            <a:ext cx="1661160" cy="796290"/>
            <a:chOff x="2352174" y="3760489"/>
            <a:chExt cx="1661160" cy="796290"/>
          </a:xfrm>
        </p:grpSpPr>
        <p:sp>
          <p:nvSpPr>
            <p:cNvPr id="421" name="object 421"/>
            <p:cNvSpPr/>
            <p:nvPr/>
          </p:nvSpPr>
          <p:spPr>
            <a:xfrm>
              <a:off x="2376761" y="380253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" name="object 422"/>
            <p:cNvSpPr/>
            <p:nvPr/>
          </p:nvSpPr>
          <p:spPr>
            <a:xfrm>
              <a:off x="2377761" y="3803689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" name="object 423"/>
            <p:cNvSpPr/>
            <p:nvPr/>
          </p:nvSpPr>
          <p:spPr>
            <a:xfrm>
              <a:off x="2364761" y="380253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" name="object 424"/>
            <p:cNvSpPr/>
            <p:nvPr/>
          </p:nvSpPr>
          <p:spPr>
            <a:xfrm>
              <a:off x="2352761" y="380253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5" name="object 425"/>
            <p:cNvSpPr/>
            <p:nvPr/>
          </p:nvSpPr>
          <p:spPr>
            <a:xfrm>
              <a:off x="2353761" y="3803689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" name="object 426"/>
            <p:cNvSpPr/>
            <p:nvPr/>
          </p:nvSpPr>
          <p:spPr>
            <a:xfrm>
              <a:off x="2352761" y="3760921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" name="object 427"/>
            <p:cNvSpPr/>
            <p:nvPr/>
          </p:nvSpPr>
          <p:spPr>
            <a:xfrm>
              <a:off x="2352761" y="3760921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" name="object 428"/>
            <p:cNvSpPr/>
            <p:nvPr/>
          </p:nvSpPr>
          <p:spPr>
            <a:xfrm>
              <a:off x="2353761" y="3762076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" name="object 429"/>
            <p:cNvSpPr/>
            <p:nvPr/>
          </p:nvSpPr>
          <p:spPr>
            <a:xfrm>
              <a:off x="2376761" y="376092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0" name="object 430"/>
            <p:cNvSpPr/>
            <p:nvPr/>
          </p:nvSpPr>
          <p:spPr>
            <a:xfrm>
              <a:off x="2377761" y="3762076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1" name="object 431"/>
            <p:cNvSpPr/>
            <p:nvPr/>
          </p:nvSpPr>
          <p:spPr>
            <a:xfrm>
              <a:off x="2376761" y="3788662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2" name="object 432"/>
            <p:cNvSpPr/>
            <p:nvPr/>
          </p:nvSpPr>
          <p:spPr>
            <a:xfrm>
              <a:off x="2377761" y="3789818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3" name="object 433"/>
            <p:cNvSpPr/>
            <p:nvPr/>
          </p:nvSpPr>
          <p:spPr>
            <a:xfrm>
              <a:off x="2388760" y="3760921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70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4" name="object 434"/>
            <p:cNvSpPr/>
            <p:nvPr/>
          </p:nvSpPr>
          <p:spPr>
            <a:xfrm>
              <a:off x="2389760" y="3762076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5" name="object 435"/>
            <p:cNvSpPr/>
            <p:nvPr/>
          </p:nvSpPr>
          <p:spPr>
            <a:xfrm>
              <a:off x="2388760" y="3774791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70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6" name="object 436"/>
            <p:cNvSpPr/>
            <p:nvPr/>
          </p:nvSpPr>
          <p:spPr>
            <a:xfrm>
              <a:off x="2388760" y="3788662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70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7" name="object 437"/>
            <p:cNvSpPr/>
            <p:nvPr/>
          </p:nvSpPr>
          <p:spPr>
            <a:xfrm>
              <a:off x="2389760" y="3789818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8" name="object 438"/>
            <p:cNvSpPr/>
            <p:nvPr/>
          </p:nvSpPr>
          <p:spPr>
            <a:xfrm>
              <a:off x="3441120" y="380253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9" name="object 439"/>
            <p:cNvSpPr/>
            <p:nvPr/>
          </p:nvSpPr>
          <p:spPr>
            <a:xfrm>
              <a:off x="3442120" y="3803689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0" name="object 440"/>
            <p:cNvSpPr/>
            <p:nvPr/>
          </p:nvSpPr>
          <p:spPr>
            <a:xfrm>
              <a:off x="3429121" y="380253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1" name="object 441"/>
            <p:cNvSpPr/>
            <p:nvPr/>
          </p:nvSpPr>
          <p:spPr>
            <a:xfrm>
              <a:off x="3417121" y="380253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2" name="object 442"/>
            <p:cNvSpPr/>
            <p:nvPr/>
          </p:nvSpPr>
          <p:spPr>
            <a:xfrm>
              <a:off x="3418121" y="3803689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3" name="object 443"/>
            <p:cNvSpPr/>
            <p:nvPr/>
          </p:nvSpPr>
          <p:spPr>
            <a:xfrm>
              <a:off x="3417121" y="3760921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5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4" name="object 444"/>
            <p:cNvSpPr/>
            <p:nvPr/>
          </p:nvSpPr>
          <p:spPr>
            <a:xfrm>
              <a:off x="3417121" y="376092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5" name="object 445"/>
            <p:cNvSpPr/>
            <p:nvPr/>
          </p:nvSpPr>
          <p:spPr>
            <a:xfrm>
              <a:off x="3418121" y="3762076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6" name="object 446"/>
            <p:cNvSpPr/>
            <p:nvPr/>
          </p:nvSpPr>
          <p:spPr>
            <a:xfrm>
              <a:off x="3417121" y="3788662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7" name="object 447"/>
            <p:cNvSpPr/>
            <p:nvPr/>
          </p:nvSpPr>
          <p:spPr>
            <a:xfrm>
              <a:off x="3418121" y="3789818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8" name="object 448"/>
            <p:cNvSpPr/>
            <p:nvPr/>
          </p:nvSpPr>
          <p:spPr>
            <a:xfrm>
              <a:off x="3441120" y="376092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9" name="object 449"/>
            <p:cNvSpPr/>
            <p:nvPr/>
          </p:nvSpPr>
          <p:spPr>
            <a:xfrm>
              <a:off x="3442120" y="376207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0" name="object 450"/>
            <p:cNvSpPr/>
            <p:nvPr/>
          </p:nvSpPr>
          <p:spPr>
            <a:xfrm>
              <a:off x="3441120" y="3788662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1" name="object 451"/>
            <p:cNvSpPr/>
            <p:nvPr/>
          </p:nvSpPr>
          <p:spPr>
            <a:xfrm>
              <a:off x="3442120" y="3789818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2" name="object 452"/>
            <p:cNvSpPr/>
            <p:nvPr/>
          </p:nvSpPr>
          <p:spPr>
            <a:xfrm>
              <a:off x="3453120" y="3760921"/>
              <a:ext cx="560070" cy="13970"/>
            </a:xfrm>
            <a:custGeom>
              <a:avLst/>
              <a:gdLst/>
              <a:ahLst/>
              <a:cxnLst/>
              <a:rect l="l" t="t" r="r" b="b"/>
              <a:pathLst>
                <a:path w="560070" h="13970">
                  <a:moveTo>
                    <a:pt x="559872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542025" y="13870"/>
                  </a:lnTo>
                  <a:lnTo>
                    <a:pt x="5598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3" name="object 453"/>
            <p:cNvSpPr/>
            <p:nvPr/>
          </p:nvSpPr>
          <p:spPr>
            <a:xfrm>
              <a:off x="3454120" y="3762077"/>
              <a:ext cx="557530" cy="0"/>
            </a:xfrm>
            <a:custGeom>
              <a:avLst/>
              <a:gdLst/>
              <a:ahLst/>
              <a:cxnLst/>
              <a:rect l="l" t="t" r="r" b="b"/>
              <a:pathLst>
                <a:path w="557529">
                  <a:moveTo>
                    <a:pt x="0" y="0"/>
                  </a:moveTo>
                  <a:lnTo>
                    <a:pt x="557385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4" name="object 454"/>
            <p:cNvSpPr/>
            <p:nvPr/>
          </p:nvSpPr>
          <p:spPr>
            <a:xfrm>
              <a:off x="3453120" y="3774792"/>
              <a:ext cx="542290" cy="13970"/>
            </a:xfrm>
            <a:custGeom>
              <a:avLst/>
              <a:gdLst/>
              <a:ahLst/>
              <a:cxnLst/>
              <a:rect l="l" t="t" r="r" b="b"/>
              <a:pathLst>
                <a:path w="542289" h="13970">
                  <a:moveTo>
                    <a:pt x="542025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524179" y="13870"/>
                  </a:lnTo>
                  <a:lnTo>
                    <a:pt x="542025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5" name="object 455"/>
            <p:cNvSpPr/>
            <p:nvPr/>
          </p:nvSpPr>
          <p:spPr>
            <a:xfrm>
              <a:off x="3453120" y="3788662"/>
              <a:ext cx="524510" cy="13970"/>
            </a:xfrm>
            <a:custGeom>
              <a:avLst/>
              <a:gdLst/>
              <a:ahLst/>
              <a:cxnLst/>
              <a:rect l="l" t="t" r="r" b="b"/>
              <a:pathLst>
                <a:path w="524510" h="13970">
                  <a:moveTo>
                    <a:pt x="52417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506332" y="13870"/>
                  </a:lnTo>
                  <a:lnTo>
                    <a:pt x="524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6" name="object 456"/>
            <p:cNvSpPr/>
            <p:nvPr/>
          </p:nvSpPr>
          <p:spPr>
            <a:xfrm>
              <a:off x="3454120" y="3789818"/>
              <a:ext cx="521970" cy="0"/>
            </a:xfrm>
            <a:custGeom>
              <a:avLst/>
              <a:gdLst/>
              <a:ahLst/>
              <a:cxnLst/>
              <a:rect l="l" t="t" r="r" b="b"/>
              <a:pathLst>
                <a:path w="521970">
                  <a:moveTo>
                    <a:pt x="0" y="0"/>
                  </a:moveTo>
                  <a:lnTo>
                    <a:pt x="52169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7" name="object 457"/>
            <p:cNvSpPr/>
            <p:nvPr/>
          </p:nvSpPr>
          <p:spPr>
            <a:xfrm>
              <a:off x="2376761" y="3804845"/>
              <a:ext cx="12065" cy="222250"/>
            </a:xfrm>
            <a:custGeom>
              <a:avLst/>
              <a:gdLst/>
              <a:ahLst/>
              <a:cxnLst/>
              <a:rect l="l" t="t" r="r" b="b"/>
              <a:pathLst>
                <a:path w="12064" h="222250">
                  <a:moveTo>
                    <a:pt x="11999" y="0"/>
                  </a:moveTo>
                  <a:lnTo>
                    <a:pt x="0" y="0"/>
                  </a:lnTo>
                  <a:lnTo>
                    <a:pt x="0" y="221934"/>
                  </a:lnTo>
                  <a:lnTo>
                    <a:pt x="11999" y="22193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8" name="object 458"/>
            <p:cNvSpPr/>
            <p:nvPr/>
          </p:nvSpPr>
          <p:spPr>
            <a:xfrm>
              <a:off x="2377761" y="3806001"/>
              <a:ext cx="0" cy="219710"/>
            </a:xfrm>
            <a:custGeom>
              <a:avLst/>
              <a:gdLst/>
              <a:ahLst/>
              <a:cxnLst/>
              <a:rect l="l" t="t" r="r" b="b"/>
              <a:pathLst>
                <a:path h="219710">
                  <a:moveTo>
                    <a:pt x="0" y="0"/>
                  </a:moveTo>
                  <a:lnTo>
                    <a:pt x="0" y="219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9" name="object 459"/>
            <p:cNvSpPr/>
            <p:nvPr/>
          </p:nvSpPr>
          <p:spPr>
            <a:xfrm>
              <a:off x="2364761" y="3804845"/>
              <a:ext cx="12065" cy="222250"/>
            </a:xfrm>
            <a:custGeom>
              <a:avLst/>
              <a:gdLst/>
              <a:ahLst/>
              <a:cxnLst/>
              <a:rect l="l" t="t" r="r" b="b"/>
              <a:pathLst>
                <a:path w="12064" h="222250">
                  <a:moveTo>
                    <a:pt x="11999" y="0"/>
                  </a:moveTo>
                  <a:lnTo>
                    <a:pt x="0" y="0"/>
                  </a:lnTo>
                  <a:lnTo>
                    <a:pt x="0" y="221934"/>
                  </a:lnTo>
                  <a:lnTo>
                    <a:pt x="11999" y="22193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0" name="object 460"/>
            <p:cNvSpPr/>
            <p:nvPr/>
          </p:nvSpPr>
          <p:spPr>
            <a:xfrm>
              <a:off x="2352761" y="3804845"/>
              <a:ext cx="12065" cy="222250"/>
            </a:xfrm>
            <a:custGeom>
              <a:avLst/>
              <a:gdLst/>
              <a:ahLst/>
              <a:cxnLst/>
              <a:rect l="l" t="t" r="r" b="b"/>
              <a:pathLst>
                <a:path w="12064" h="222250">
                  <a:moveTo>
                    <a:pt x="11999" y="0"/>
                  </a:moveTo>
                  <a:lnTo>
                    <a:pt x="0" y="0"/>
                  </a:lnTo>
                  <a:lnTo>
                    <a:pt x="0" y="221934"/>
                  </a:lnTo>
                  <a:lnTo>
                    <a:pt x="11999" y="22193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1" name="object 461"/>
            <p:cNvSpPr/>
            <p:nvPr/>
          </p:nvSpPr>
          <p:spPr>
            <a:xfrm>
              <a:off x="2353761" y="3806001"/>
              <a:ext cx="0" cy="219710"/>
            </a:xfrm>
            <a:custGeom>
              <a:avLst/>
              <a:gdLst/>
              <a:ahLst/>
              <a:cxnLst/>
              <a:rect l="l" t="t" r="r" b="b"/>
              <a:pathLst>
                <a:path h="219710">
                  <a:moveTo>
                    <a:pt x="0" y="0"/>
                  </a:moveTo>
                  <a:lnTo>
                    <a:pt x="0" y="219622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2" name="object 462"/>
            <p:cNvSpPr/>
            <p:nvPr/>
          </p:nvSpPr>
          <p:spPr>
            <a:xfrm>
              <a:off x="3441120" y="3804845"/>
              <a:ext cx="12065" cy="222250"/>
            </a:xfrm>
            <a:custGeom>
              <a:avLst/>
              <a:gdLst/>
              <a:ahLst/>
              <a:cxnLst/>
              <a:rect l="l" t="t" r="r" b="b"/>
              <a:pathLst>
                <a:path w="12064" h="222250">
                  <a:moveTo>
                    <a:pt x="11999" y="0"/>
                  </a:moveTo>
                  <a:lnTo>
                    <a:pt x="0" y="0"/>
                  </a:lnTo>
                  <a:lnTo>
                    <a:pt x="0" y="221934"/>
                  </a:lnTo>
                  <a:lnTo>
                    <a:pt x="11999" y="22193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3" name="object 463"/>
            <p:cNvSpPr/>
            <p:nvPr/>
          </p:nvSpPr>
          <p:spPr>
            <a:xfrm>
              <a:off x="3442120" y="3806001"/>
              <a:ext cx="0" cy="219710"/>
            </a:xfrm>
            <a:custGeom>
              <a:avLst/>
              <a:gdLst/>
              <a:ahLst/>
              <a:cxnLst/>
              <a:rect l="l" t="t" r="r" b="b"/>
              <a:pathLst>
                <a:path h="219710">
                  <a:moveTo>
                    <a:pt x="0" y="0"/>
                  </a:moveTo>
                  <a:lnTo>
                    <a:pt x="0" y="219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4" name="object 464"/>
            <p:cNvSpPr/>
            <p:nvPr/>
          </p:nvSpPr>
          <p:spPr>
            <a:xfrm>
              <a:off x="3429121" y="3804845"/>
              <a:ext cx="12065" cy="222250"/>
            </a:xfrm>
            <a:custGeom>
              <a:avLst/>
              <a:gdLst/>
              <a:ahLst/>
              <a:cxnLst/>
              <a:rect l="l" t="t" r="r" b="b"/>
              <a:pathLst>
                <a:path w="12064" h="222250">
                  <a:moveTo>
                    <a:pt x="11999" y="0"/>
                  </a:moveTo>
                  <a:lnTo>
                    <a:pt x="0" y="0"/>
                  </a:lnTo>
                  <a:lnTo>
                    <a:pt x="0" y="221934"/>
                  </a:lnTo>
                  <a:lnTo>
                    <a:pt x="11999" y="22193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5" name="object 465"/>
            <p:cNvSpPr/>
            <p:nvPr/>
          </p:nvSpPr>
          <p:spPr>
            <a:xfrm>
              <a:off x="3417121" y="3804845"/>
              <a:ext cx="12065" cy="222250"/>
            </a:xfrm>
            <a:custGeom>
              <a:avLst/>
              <a:gdLst/>
              <a:ahLst/>
              <a:cxnLst/>
              <a:rect l="l" t="t" r="r" b="b"/>
              <a:pathLst>
                <a:path w="12064" h="222250">
                  <a:moveTo>
                    <a:pt x="11999" y="0"/>
                  </a:moveTo>
                  <a:lnTo>
                    <a:pt x="0" y="0"/>
                  </a:lnTo>
                  <a:lnTo>
                    <a:pt x="0" y="221934"/>
                  </a:lnTo>
                  <a:lnTo>
                    <a:pt x="11999" y="22193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6" name="object 466"/>
            <p:cNvSpPr/>
            <p:nvPr/>
          </p:nvSpPr>
          <p:spPr>
            <a:xfrm>
              <a:off x="3418121" y="3806001"/>
              <a:ext cx="0" cy="219710"/>
            </a:xfrm>
            <a:custGeom>
              <a:avLst/>
              <a:gdLst/>
              <a:ahLst/>
              <a:cxnLst/>
              <a:rect l="l" t="t" r="r" b="b"/>
              <a:pathLst>
                <a:path h="219710">
                  <a:moveTo>
                    <a:pt x="0" y="0"/>
                  </a:moveTo>
                  <a:lnTo>
                    <a:pt x="0" y="219622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7" name="object 467"/>
            <p:cNvSpPr/>
            <p:nvPr/>
          </p:nvSpPr>
          <p:spPr>
            <a:xfrm>
              <a:off x="2376761" y="406839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8" name="object 468"/>
            <p:cNvSpPr/>
            <p:nvPr/>
          </p:nvSpPr>
          <p:spPr>
            <a:xfrm>
              <a:off x="2377761" y="4069549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9" name="object 469"/>
            <p:cNvSpPr/>
            <p:nvPr/>
          </p:nvSpPr>
          <p:spPr>
            <a:xfrm>
              <a:off x="2364761" y="406839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0" name="object 470"/>
            <p:cNvSpPr/>
            <p:nvPr/>
          </p:nvSpPr>
          <p:spPr>
            <a:xfrm>
              <a:off x="2352762" y="406839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1" name="object 471"/>
            <p:cNvSpPr/>
            <p:nvPr/>
          </p:nvSpPr>
          <p:spPr>
            <a:xfrm>
              <a:off x="2353761" y="4069549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2" name="object 472"/>
            <p:cNvSpPr/>
            <p:nvPr/>
          </p:nvSpPr>
          <p:spPr>
            <a:xfrm>
              <a:off x="2352761" y="4026780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3" name="object 473"/>
            <p:cNvSpPr/>
            <p:nvPr/>
          </p:nvSpPr>
          <p:spPr>
            <a:xfrm>
              <a:off x="2352761" y="4026780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4" name="object 474"/>
            <p:cNvSpPr/>
            <p:nvPr/>
          </p:nvSpPr>
          <p:spPr>
            <a:xfrm>
              <a:off x="2353761" y="4027936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5" name="object 475"/>
            <p:cNvSpPr/>
            <p:nvPr/>
          </p:nvSpPr>
          <p:spPr>
            <a:xfrm>
              <a:off x="2376761" y="4026780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6" name="object 476"/>
            <p:cNvSpPr/>
            <p:nvPr/>
          </p:nvSpPr>
          <p:spPr>
            <a:xfrm>
              <a:off x="2377761" y="4027936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7" name="object 477"/>
            <p:cNvSpPr/>
            <p:nvPr/>
          </p:nvSpPr>
          <p:spPr>
            <a:xfrm>
              <a:off x="2376761" y="4054522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8" name="object 478"/>
            <p:cNvSpPr/>
            <p:nvPr/>
          </p:nvSpPr>
          <p:spPr>
            <a:xfrm>
              <a:off x="2377761" y="4055678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9" name="object 479"/>
            <p:cNvSpPr/>
            <p:nvPr/>
          </p:nvSpPr>
          <p:spPr>
            <a:xfrm>
              <a:off x="2388760" y="4026780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70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0" name="object 480"/>
            <p:cNvSpPr/>
            <p:nvPr/>
          </p:nvSpPr>
          <p:spPr>
            <a:xfrm>
              <a:off x="2389760" y="4027936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1" name="object 481"/>
            <p:cNvSpPr/>
            <p:nvPr/>
          </p:nvSpPr>
          <p:spPr>
            <a:xfrm>
              <a:off x="2388760" y="4040651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70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2" name="object 482"/>
            <p:cNvSpPr/>
            <p:nvPr/>
          </p:nvSpPr>
          <p:spPr>
            <a:xfrm>
              <a:off x="2388760" y="4054522"/>
              <a:ext cx="1028700" cy="13970"/>
            </a:xfrm>
            <a:custGeom>
              <a:avLst/>
              <a:gdLst/>
              <a:ahLst/>
              <a:cxnLst/>
              <a:rect l="l" t="t" r="r" b="b"/>
              <a:pathLst>
                <a:path w="1028700" h="13970">
                  <a:moveTo>
                    <a:pt x="102836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028361" y="13870"/>
                  </a:lnTo>
                  <a:lnTo>
                    <a:pt x="10283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3" name="object 483"/>
            <p:cNvSpPr/>
            <p:nvPr/>
          </p:nvSpPr>
          <p:spPr>
            <a:xfrm>
              <a:off x="2389760" y="4055678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3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4" name="object 484"/>
            <p:cNvSpPr/>
            <p:nvPr/>
          </p:nvSpPr>
          <p:spPr>
            <a:xfrm>
              <a:off x="3441120" y="406839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5" name="object 485"/>
            <p:cNvSpPr/>
            <p:nvPr/>
          </p:nvSpPr>
          <p:spPr>
            <a:xfrm>
              <a:off x="3442120" y="4069549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6" name="object 486"/>
            <p:cNvSpPr/>
            <p:nvPr/>
          </p:nvSpPr>
          <p:spPr>
            <a:xfrm>
              <a:off x="3429121" y="406839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7" name="object 487"/>
            <p:cNvSpPr/>
            <p:nvPr/>
          </p:nvSpPr>
          <p:spPr>
            <a:xfrm>
              <a:off x="3417121" y="406839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8" name="object 488"/>
            <p:cNvSpPr/>
            <p:nvPr/>
          </p:nvSpPr>
          <p:spPr>
            <a:xfrm>
              <a:off x="3418121" y="4069549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9" name="object 489"/>
            <p:cNvSpPr/>
            <p:nvPr/>
          </p:nvSpPr>
          <p:spPr>
            <a:xfrm>
              <a:off x="3417121" y="4026780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5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0" name="object 490"/>
            <p:cNvSpPr/>
            <p:nvPr/>
          </p:nvSpPr>
          <p:spPr>
            <a:xfrm>
              <a:off x="3417121" y="4026780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1" name="object 491"/>
            <p:cNvSpPr/>
            <p:nvPr/>
          </p:nvSpPr>
          <p:spPr>
            <a:xfrm>
              <a:off x="3418121" y="4027936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2" name="object 492"/>
            <p:cNvSpPr/>
            <p:nvPr/>
          </p:nvSpPr>
          <p:spPr>
            <a:xfrm>
              <a:off x="3417121" y="4054522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3" name="object 493"/>
            <p:cNvSpPr/>
            <p:nvPr/>
          </p:nvSpPr>
          <p:spPr>
            <a:xfrm>
              <a:off x="3418121" y="4055678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4" name="object 494"/>
            <p:cNvSpPr/>
            <p:nvPr/>
          </p:nvSpPr>
          <p:spPr>
            <a:xfrm>
              <a:off x="3441120" y="4026780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5" name="object 495"/>
            <p:cNvSpPr/>
            <p:nvPr/>
          </p:nvSpPr>
          <p:spPr>
            <a:xfrm>
              <a:off x="3442120" y="4027936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6" name="object 496"/>
            <p:cNvSpPr/>
            <p:nvPr/>
          </p:nvSpPr>
          <p:spPr>
            <a:xfrm>
              <a:off x="3441120" y="4054522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7" name="object 497"/>
            <p:cNvSpPr/>
            <p:nvPr/>
          </p:nvSpPr>
          <p:spPr>
            <a:xfrm>
              <a:off x="3442120" y="4055678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8" name="object 498"/>
            <p:cNvSpPr/>
            <p:nvPr/>
          </p:nvSpPr>
          <p:spPr>
            <a:xfrm>
              <a:off x="3453120" y="4026780"/>
              <a:ext cx="218440" cy="13970"/>
            </a:xfrm>
            <a:custGeom>
              <a:avLst/>
              <a:gdLst/>
              <a:ahLst/>
              <a:cxnLst/>
              <a:rect l="l" t="t" r="r" b="b"/>
              <a:pathLst>
                <a:path w="218439" h="13970">
                  <a:moveTo>
                    <a:pt x="217811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99965" y="13870"/>
                  </a:lnTo>
                  <a:lnTo>
                    <a:pt x="21781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9" name="object 499"/>
            <p:cNvSpPr/>
            <p:nvPr/>
          </p:nvSpPr>
          <p:spPr>
            <a:xfrm>
              <a:off x="3454120" y="4027936"/>
              <a:ext cx="215900" cy="0"/>
            </a:xfrm>
            <a:custGeom>
              <a:avLst/>
              <a:gdLst/>
              <a:ahLst/>
              <a:cxnLst/>
              <a:rect l="l" t="t" r="r" b="b"/>
              <a:pathLst>
                <a:path w="215900">
                  <a:moveTo>
                    <a:pt x="0" y="0"/>
                  </a:moveTo>
                  <a:lnTo>
                    <a:pt x="215324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0" name="object 500"/>
            <p:cNvSpPr/>
            <p:nvPr/>
          </p:nvSpPr>
          <p:spPr>
            <a:xfrm>
              <a:off x="3453120" y="4040651"/>
              <a:ext cx="200025" cy="13970"/>
            </a:xfrm>
            <a:custGeom>
              <a:avLst/>
              <a:gdLst/>
              <a:ahLst/>
              <a:cxnLst/>
              <a:rect l="l" t="t" r="r" b="b"/>
              <a:pathLst>
                <a:path w="200025" h="13970">
                  <a:moveTo>
                    <a:pt x="199965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82118" y="13870"/>
                  </a:lnTo>
                  <a:lnTo>
                    <a:pt x="199965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1" name="object 501"/>
            <p:cNvSpPr/>
            <p:nvPr/>
          </p:nvSpPr>
          <p:spPr>
            <a:xfrm>
              <a:off x="3453120" y="4054522"/>
              <a:ext cx="182245" cy="13970"/>
            </a:xfrm>
            <a:custGeom>
              <a:avLst/>
              <a:gdLst/>
              <a:ahLst/>
              <a:cxnLst/>
              <a:rect l="l" t="t" r="r" b="b"/>
              <a:pathLst>
                <a:path w="182245" h="13970">
                  <a:moveTo>
                    <a:pt x="182118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64271" y="13870"/>
                  </a:lnTo>
                  <a:lnTo>
                    <a:pt x="182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2" name="object 502"/>
            <p:cNvSpPr/>
            <p:nvPr/>
          </p:nvSpPr>
          <p:spPr>
            <a:xfrm>
              <a:off x="3454120" y="4055678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4">
                  <a:moveTo>
                    <a:pt x="0" y="0"/>
                  </a:moveTo>
                  <a:lnTo>
                    <a:pt x="17963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3" name="object 503"/>
            <p:cNvSpPr/>
            <p:nvPr/>
          </p:nvSpPr>
          <p:spPr>
            <a:xfrm>
              <a:off x="2376761" y="4070704"/>
              <a:ext cx="12065" cy="220345"/>
            </a:xfrm>
            <a:custGeom>
              <a:avLst/>
              <a:gdLst/>
              <a:ahLst/>
              <a:cxnLst/>
              <a:rect l="l" t="t" r="r" b="b"/>
              <a:pathLst>
                <a:path w="12064" h="220345">
                  <a:moveTo>
                    <a:pt x="11999" y="0"/>
                  </a:moveTo>
                  <a:lnTo>
                    <a:pt x="0" y="0"/>
                  </a:lnTo>
                  <a:lnTo>
                    <a:pt x="0" y="220085"/>
                  </a:lnTo>
                  <a:lnTo>
                    <a:pt x="11999" y="220085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4" name="object 504"/>
            <p:cNvSpPr/>
            <p:nvPr/>
          </p:nvSpPr>
          <p:spPr>
            <a:xfrm>
              <a:off x="2377761" y="407186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0"/>
                  </a:moveTo>
                  <a:lnTo>
                    <a:pt x="0" y="21777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5" name="object 505"/>
            <p:cNvSpPr/>
            <p:nvPr/>
          </p:nvSpPr>
          <p:spPr>
            <a:xfrm>
              <a:off x="2364761" y="4070704"/>
              <a:ext cx="12065" cy="220345"/>
            </a:xfrm>
            <a:custGeom>
              <a:avLst/>
              <a:gdLst/>
              <a:ahLst/>
              <a:cxnLst/>
              <a:rect l="l" t="t" r="r" b="b"/>
              <a:pathLst>
                <a:path w="12064" h="220345">
                  <a:moveTo>
                    <a:pt x="11999" y="0"/>
                  </a:moveTo>
                  <a:lnTo>
                    <a:pt x="0" y="0"/>
                  </a:lnTo>
                  <a:lnTo>
                    <a:pt x="0" y="220085"/>
                  </a:lnTo>
                  <a:lnTo>
                    <a:pt x="11999" y="220085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6" name="object 506"/>
            <p:cNvSpPr/>
            <p:nvPr/>
          </p:nvSpPr>
          <p:spPr>
            <a:xfrm>
              <a:off x="2352762" y="4070704"/>
              <a:ext cx="12065" cy="220345"/>
            </a:xfrm>
            <a:custGeom>
              <a:avLst/>
              <a:gdLst/>
              <a:ahLst/>
              <a:cxnLst/>
              <a:rect l="l" t="t" r="r" b="b"/>
              <a:pathLst>
                <a:path w="12064" h="220345">
                  <a:moveTo>
                    <a:pt x="11999" y="0"/>
                  </a:moveTo>
                  <a:lnTo>
                    <a:pt x="0" y="0"/>
                  </a:lnTo>
                  <a:lnTo>
                    <a:pt x="0" y="220085"/>
                  </a:lnTo>
                  <a:lnTo>
                    <a:pt x="11999" y="220085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7" name="object 507"/>
            <p:cNvSpPr/>
            <p:nvPr/>
          </p:nvSpPr>
          <p:spPr>
            <a:xfrm>
              <a:off x="2353761" y="407186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0"/>
                  </a:moveTo>
                  <a:lnTo>
                    <a:pt x="0" y="217773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8" name="object 508"/>
            <p:cNvSpPr/>
            <p:nvPr/>
          </p:nvSpPr>
          <p:spPr>
            <a:xfrm>
              <a:off x="3441120" y="4070704"/>
              <a:ext cx="12065" cy="135255"/>
            </a:xfrm>
            <a:custGeom>
              <a:avLst/>
              <a:gdLst/>
              <a:ahLst/>
              <a:cxnLst/>
              <a:rect l="l" t="t" r="r" b="b"/>
              <a:pathLst>
                <a:path w="12064" h="135254">
                  <a:moveTo>
                    <a:pt x="11999" y="0"/>
                  </a:moveTo>
                  <a:lnTo>
                    <a:pt x="0" y="0"/>
                  </a:lnTo>
                  <a:lnTo>
                    <a:pt x="0" y="134691"/>
                  </a:lnTo>
                  <a:lnTo>
                    <a:pt x="11999" y="12536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9" name="object 509"/>
            <p:cNvSpPr/>
            <p:nvPr/>
          </p:nvSpPr>
          <p:spPr>
            <a:xfrm>
              <a:off x="3442120" y="4071860"/>
              <a:ext cx="0" cy="133350"/>
            </a:xfrm>
            <a:custGeom>
              <a:avLst/>
              <a:gdLst/>
              <a:ahLst/>
              <a:cxnLst/>
              <a:rect l="l" t="t" r="r" b="b"/>
              <a:pathLst>
                <a:path h="133350">
                  <a:moveTo>
                    <a:pt x="0" y="0"/>
                  </a:moveTo>
                  <a:lnTo>
                    <a:pt x="0" y="13275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0" name="object 510"/>
            <p:cNvSpPr/>
            <p:nvPr/>
          </p:nvSpPr>
          <p:spPr>
            <a:xfrm>
              <a:off x="3429121" y="4070704"/>
              <a:ext cx="12065" cy="144145"/>
            </a:xfrm>
            <a:custGeom>
              <a:avLst/>
              <a:gdLst/>
              <a:ahLst/>
              <a:cxnLst/>
              <a:rect l="l" t="t" r="r" b="b"/>
              <a:pathLst>
                <a:path w="12064" h="144145">
                  <a:moveTo>
                    <a:pt x="11999" y="0"/>
                  </a:moveTo>
                  <a:lnTo>
                    <a:pt x="0" y="0"/>
                  </a:lnTo>
                  <a:lnTo>
                    <a:pt x="0" y="144017"/>
                  </a:lnTo>
                  <a:lnTo>
                    <a:pt x="11999" y="13469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1" name="object 511"/>
            <p:cNvSpPr/>
            <p:nvPr/>
          </p:nvSpPr>
          <p:spPr>
            <a:xfrm>
              <a:off x="3417121" y="4070704"/>
              <a:ext cx="12065" cy="153670"/>
            </a:xfrm>
            <a:custGeom>
              <a:avLst/>
              <a:gdLst/>
              <a:ahLst/>
              <a:cxnLst/>
              <a:rect l="l" t="t" r="r" b="b"/>
              <a:pathLst>
                <a:path w="12064" h="153670">
                  <a:moveTo>
                    <a:pt x="11999" y="0"/>
                  </a:moveTo>
                  <a:lnTo>
                    <a:pt x="0" y="0"/>
                  </a:lnTo>
                  <a:lnTo>
                    <a:pt x="0" y="153344"/>
                  </a:lnTo>
                  <a:lnTo>
                    <a:pt x="11999" y="14401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2" name="object 512"/>
            <p:cNvSpPr/>
            <p:nvPr/>
          </p:nvSpPr>
          <p:spPr>
            <a:xfrm>
              <a:off x="3418121" y="4071860"/>
              <a:ext cx="0" cy="151765"/>
            </a:xfrm>
            <a:custGeom>
              <a:avLst/>
              <a:gdLst/>
              <a:ahLst/>
              <a:cxnLst/>
              <a:rect l="l" t="t" r="r" b="b"/>
              <a:pathLst>
                <a:path h="151764">
                  <a:moveTo>
                    <a:pt x="0" y="0"/>
                  </a:moveTo>
                  <a:lnTo>
                    <a:pt x="0" y="15141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3" name="object 513"/>
            <p:cNvSpPr/>
            <p:nvPr/>
          </p:nvSpPr>
          <p:spPr>
            <a:xfrm>
              <a:off x="2376761" y="433240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4" name="object 514"/>
            <p:cNvSpPr/>
            <p:nvPr/>
          </p:nvSpPr>
          <p:spPr>
            <a:xfrm>
              <a:off x="2377761" y="4333558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5" name="object 515"/>
            <p:cNvSpPr/>
            <p:nvPr/>
          </p:nvSpPr>
          <p:spPr>
            <a:xfrm>
              <a:off x="2364761" y="433240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6" name="object 516"/>
            <p:cNvSpPr/>
            <p:nvPr/>
          </p:nvSpPr>
          <p:spPr>
            <a:xfrm>
              <a:off x="2352762" y="433240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7" name="object 517"/>
            <p:cNvSpPr/>
            <p:nvPr/>
          </p:nvSpPr>
          <p:spPr>
            <a:xfrm>
              <a:off x="2353761" y="4333558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8" name="object 518"/>
            <p:cNvSpPr/>
            <p:nvPr/>
          </p:nvSpPr>
          <p:spPr>
            <a:xfrm>
              <a:off x="2352762" y="4290790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9" name="object 519"/>
            <p:cNvSpPr/>
            <p:nvPr/>
          </p:nvSpPr>
          <p:spPr>
            <a:xfrm>
              <a:off x="2352762" y="4290790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0" name="object 520"/>
            <p:cNvSpPr/>
            <p:nvPr/>
          </p:nvSpPr>
          <p:spPr>
            <a:xfrm>
              <a:off x="2353761" y="4291946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1" name="object 521"/>
            <p:cNvSpPr/>
            <p:nvPr/>
          </p:nvSpPr>
          <p:spPr>
            <a:xfrm>
              <a:off x="2376761" y="4290790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2" name="object 522"/>
            <p:cNvSpPr/>
            <p:nvPr/>
          </p:nvSpPr>
          <p:spPr>
            <a:xfrm>
              <a:off x="2377761" y="4291946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3" name="object 523"/>
            <p:cNvSpPr/>
            <p:nvPr/>
          </p:nvSpPr>
          <p:spPr>
            <a:xfrm>
              <a:off x="2376761" y="4318532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4" name="object 524"/>
            <p:cNvSpPr/>
            <p:nvPr/>
          </p:nvSpPr>
          <p:spPr>
            <a:xfrm>
              <a:off x="2377761" y="431968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5" name="object 525"/>
            <p:cNvSpPr/>
            <p:nvPr/>
          </p:nvSpPr>
          <p:spPr>
            <a:xfrm>
              <a:off x="2388760" y="4290790"/>
              <a:ext cx="942975" cy="13970"/>
            </a:xfrm>
            <a:custGeom>
              <a:avLst/>
              <a:gdLst/>
              <a:ahLst/>
              <a:cxnLst/>
              <a:rect l="l" t="t" r="r" b="b"/>
              <a:pathLst>
                <a:path w="942975" h="13970">
                  <a:moveTo>
                    <a:pt x="942490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924643" y="13870"/>
                  </a:lnTo>
                  <a:lnTo>
                    <a:pt x="94249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6" name="object 526"/>
            <p:cNvSpPr/>
            <p:nvPr/>
          </p:nvSpPr>
          <p:spPr>
            <a:xfrm>
              <a:off x="2389760" y="4291946"/>
              <a:ext cx="940435" cy="0"/>
            </a:xfrm>
            <a:custGeom>
              <a:avLst/>
              <a:gdLst/>
              <a:ahLst/>
              <a:cxnLst/>
              <a:rect l="l" t="t" r="r" b="b"/>
              <a:pathLst>
                <a:path w="940435">
                  <a:moveTo>
                    <a:pt x="0" y="0"/>
                  </a:moveTo>
                  <a:lnTo>
                    <a:pt x="940003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7" name="object 527"/>
            <p:cNvSpPr/>
            <p:nvPr/>
          </p:nvSpPr>
          <p:spPr>
            <a:xfrm>
              <a:off x="2388760" y="4304661"/>
              <a:ext cx="925194" cy="13970"/>
            </a:xfrm>
            <a:custGeom>
              <a:avLst/>
              <a:gdLst/>
              <a:ahLst/>
              <a:cxnLst/>
              <a:rect l="l" t="t" r="r" b="b"/>
              <a:pathLst>
                <a:path w="925195" h="13970">
                  <a:moveTo>
                    <a:pt x="924643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906797" y="13870"/>
                  </a:lnTo>
                  <a:lnTo>
                    <a:pt x="924643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8" name="object 528"/>
            <p:cNvSpPr/>
            <p:nvPr/>
          </p:nvSpPr>
          <p:spPr>
            <a:xfrm>
              <a:off x="2388760" y="4318532"/>
              <a:ext cx="907415" cy="13970"/>
            </a:xfrm>
            <a:custGeom>
              <a:avLst/>
              <a:gdLst/>
              <a:ahLst/>
              <a:cxnLst/>
              <a:rect l="l" t="t" r="r" b="b"/>
              <a:pathLst>
                <a:path w="907414" h="13970">
                  <a:moveTo>
                    <a:pt x="906797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888950" y="13870"/>
                  </a:lnTo>
                  <a:lnTo>
                    <a:pt x="9067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9" name="object 529"/>
            <p:cNvSpPr/>
            <p:nvPr/>
          </p:nvSpPr>
          <p:spPr>
            <a:xfrm>
              <a:off x="2389760" y="4319687"/>
              <a:ext cx="904875" cy="0"/>
            </a:xfrm>
            <a:custGeom>
              <a:avLst/>
              <a:gdLst/>
              <a:ahLst/>
              <a:cxnLst/>
              <a:rect l="l" t="t" r="r" b="b"/>
              <a:pathLst>
                <a:path w="904875">
                  <a:moveTo>
                    <a:pt x="0" y="0"/>
                  </a:moveTo>
                  <a:lnTo>
                    <a:pt x="90431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0" name="object 530"/>
            <p:cNvSpPr/>
            <p:nvPr/>
          </p:nvSpPr>
          <p:spPr>
            <a:xfrm>
              <a:off x="2376761" y="4334714"/>
              <a:ext cx="12065" cy="222250"/>
            </a:xfrm>
            <a:custGeom>
              <a:avLst/>
              <a:gdLst/>
              <a:ahLst/>
              <a:cxnLst/>
              <a:rect l="l" t="t" r="r" b="b"/>
              <a:pathLst>
                <a:path w="12064" h="222250">
                  <a:moveTo>
                    <a:pt x="11999" y="0"/>
                  </a:moveTo>
                  <a:lnTo>
                    <a:pt x="0" y="0"/>
                  </a:lnTo>
                  <a:lnTo>
                    <a:pt x="0" y="221934"/>
                  </a:lnTo>
                  <a:lnTo>
                    <a:pt x="11999" y="22193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1" name="object 531"/>
            <p:cNvSpPr/>
            <p:nvPr/>
          </p:nvSpPr>
          <p:spPr>
            <a:xfrm>
              <a:off x="2377761" y="4335870"/>
              <a:ext cx="0" cy="219710"/>
            </a:xfrm>
            <a:custGeom>
              <a:avLst/>
              <a:gdLst/>
              <a:ahLst/>
              <a:cxnLst/>
              <a:rect l="l" t="t" r="r" b="b"/>
              <a:pathLst>
                <a:path h="219710">
                  <a:moveTo>
                    <a:pt x="0" y="0"/>
                  </a:moveTo>
                  <a:lnTo>
                    <a:pt x="0" y="219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2" name="object 532"/>
            <p:cNvSpPr/>
            <p:nvPr/>
          </p:nvSpPr>
          <p:spPr>
            <a:xfrm>
              <a:off x="2364761" y="4334714"/>
              <a:ext cx="12065" cy="222250"/>
            </a:xfrm>
            <a:custGeom>
              <a:avLst/>
              <a:gdLst/>
              <a:ahLst/>
              <a:cxnLst/>
              <a:rect l="l" t="t" r="r" b="b"/>
              <a:pathLst>
                <a:path w="12064" h="222250">
                  <a:moveTo>
                    <a:pt x="11999" y="0"/>
                  </a:moveTo>
                  <a:lnTo>
                    <a:pt x="0" y="0"/>
                  </a:lnTo>
                  <a:lnTo>
                    <a:pt x="0" y="221934"/>
                  </a:lnTo>
                  <a:lnTo>
                    <a:pt x="11999" y="22193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3" name="object 533"/>
            <p:cNvSpPr/>
            <p:nvPr/>
          </p:nvSpPr>
          <p:spPr>
            <a:xfrm>
              <a:off x="2352762" y="4334714"/>
              <a:ext cx="12065" cy="222250"/>
            </a:xfrm>
            <a:custGeom>
              <a:avLst/>
              <a:gdLst/>
              <a:ahLst/>
              <a:cxnLst/>
              <a:rect l="l" t="t" r="r" b="b"/>
              <a:pathLst>
                <a:path w="12064" h="222250">
                  <a:moveTo>
                    <a:pt x="11999" y="0"/>
                  </a:moveTo>
                  <a:lnTo>
                    <a:pt x="0" y="0"/>
                  </a:lnTo>
                  <a:lnTo>
                    <a:pt x="0" y="221934"/>
                  </a:lnTo>
                  <a:lnTo>
                    <a:pt x="11999" y="221934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4" name="object 534"/>
            <p:cNvSpPr/>
            <p:nvPr/>
          </p:nvSpPr>
          <p:spPr>
            <a:xfrm>
              <a:off x="2353761" y="4335870"/>
              <a:ext cx="0" cy="219710"/>
            </a:xfrm>
            <a:custGeom>
              <a:avLst/>
              <a:gdLst/>
              <a:ahLst/>
              <a:cxnLst/>
              <a:rect l="l" t="t" r="r" b="b"/>
              <a:pathLst>
                <a:path h="219710">
                  <a:moveTo>
                    <a:pt x="0" y="0"/>
                  </a:moveTo>
                  <a:lnTo>
                    <a:pt x="0" y="219622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35" name="object 535"/>
          <p:cNvSpPr txBox="1"/>
          <p:nvPr/>
        </p:nvSpPr>
        <p:spPr>
          <a:xfrm>
            <a:off x="3932060" y="4004370"/>
            <a:ext cx="505459" cy="821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15900"/>
              </a:lnSpc>
              <a:spcBef>
                <a:spcPts val="105"/>
              </a:spcBef>
            </a:pPr>
            <a:r>
              <a:rPr sz="1500" spc="-5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500" spc="-90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1500" spc="-95" dirty="0">
                <a:solidFill>
                  <a:prstClr val="black"/>
                </a:solidFill>
                <a:latin typeface="Times New Roman"/>
                <a:cs typeface="Times New Roman"/>
              </a:rPr>
              <a:t>pu</a:t>
            </a:r>
            <a:r>
              <a:rPr sz="1500" spc="-110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1500" spc="-60" dirty="0">
                <a:solidFill>
                  <a:prstClr val="black"/>
                </a:solidFill>
                <a:latin typeface="Times New Roman"/>
                <a:cs typeface="Times New Roman"/>
              </a:rPr>
              <a:t>ct  </a:t>
            </a:r>
            <a:r>
              <a:rPr sz="1500" spc="-5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500" spc="-90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1500" spc="-85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1500" spc="-95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1500" spc="-75" dirty="0">
                <a:solidFill>
                  <a:prstClr val="black"/>
                </a:solidFill>
                <a:latin typeface="Times New Roman"/>
                <a:cs typeface="Times New Roman"/>
              </a:rPr>
              <a:t>ace  </a:t>
            </a:r>
            <a:r>
              <a:rPr sz="1500" spc="-90" dirty="0">
                <a:solidFill>
                  <a:prstClr val="black"/>
                </a:solidFill>
                <a:latin typeface="Times New Roman"/>
                <a:cs typeface="Times New Roman"/>
              </a:rPr>
              <a:t>isuppe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536" name="object 536"/>
          <p:cNvGrpSpPr/>
          <p:nvPr/>
        </p:nvGrpSpPr>
        <p:grpSpPr>
          <a:xfrm>
            <a:off x="3876596" y="4556457"/>
            <a:ext cx="636905" cy="308610"/>
            <a:chOff x="2352595" y="4556457"/>
            <a:chExt cx="636905" cy="308610"/>
          </a:xfrm>
        </p:grpSpPr>
        <p:sp>
          <p:nvSpPr>
            <p:cNvPr id="537" name="object 537"/>
            <p:cNvSpPr/>
            <p:nvPr/>
          </p:nvSpPr>
          <p:spPr>
            <a:xfrm>
              <a:off x="2376761" y="459826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8" name="object 538"/>
            <p:cNvSpPr/>
            <p:nvPr/>
          </p:nvSpPr>
          <p:spPr>
            <a:xfrm>
              <a:off x="2377761" y="4599418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9" name="object 539"/>
            <p:cNvSpPr/>
            <p:nvPr/>
          </p:nvSpPr>
          <p:spPr>
            <a:xfrm>
              <a:off x="2364761" y="459826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0" name="object 540"/>
            <p:cNvSpPr/>
            <p:nvPr/>
          </p:nvSpPr>
          <p:spPr>
            <a:xfrm>
              <a:off x="2352762" y="459826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999" y="0"/>
                  </a:moveTo>
                  <a:lnTo>
                    <a:pt x="0" y="0"/>
                  </a:lnTo>
                  <a:lnTo>
                    <a:pt x="0" y="2311"/>
                  </a:lnTo>
                  <a:lnTo>
                    <a:pt x="11999" y="2311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1" name="object 541"/>
            <p:cNvSpPr/>
            <p:nvPr/>
          </p:nvSpPr>
          <p:spPr>
            <a:xfrm>
              <a:off x="2353761" y="4599418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9999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2" name="object 542"/>
            <p:cNvSpPr/>
            <p:nvPr/>
          </p:nvSpPr>
          <p:spPr>
            <a:xfrm>
              <a:off x="2352762" y="4556649"/>
              <a:ext cx="36195" cy="41910"/>
            </a:xfrm>
            <a:custGeom>
              <a:avLst/>
              <a:gdLst/>
              <a:ahLst/>
              <a:cxnLst/>
              <a:rect l="l" t="t" r="r" b="b"/>
              <a:pathLst>
                <a:path w="36194" h="41910">
                  <a:moveTo>
                    <a:pt x="35998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35998" y="41612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3" name="object 543"/>
            <p:cNvSpPr/>
            <p:nvPr/>
          </p:nvSpPr>
          <p:spPr>
            <a:xfrm>
              <a:off x="2352762" y="4556649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4" name="object 544"/>
            <p:cNvSpPr/>
            <p:nvPr/>
          </p:nvSpPr>
          <p:spPr>
            <a:xfrm>
              <a:off x="2353761" y="4557805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5" name="object 545"/>
            <p:cNvSpPr/>
            <p:nvPr/>
          </p:nvSpPr>
          <p:spPr>
            <a:xfrm>
              <a:off x="2376761" y="4556649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6" name="object 546"/>
            <p:cNvSpPr/>
            <p:nvPr/>
          </p:nvSpPr>
          <p:spPr>
            <a:xfrm>
              <a:off x="2377761" y="4557805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7" name="object 547"/>
            <p:cNvSpPr/>
            <p:nvPr/>
          </p:nvSpPr>
          <p:spPr>
            <a:xfrm>
              <a:off x="2376761" y="458439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8" name="object 548"/>
            <p:cNvSpPr/>
            <p:nvPr/>
          </p:nvSpPr>
          <p:spPr>
            <a:xfrm>
              <a:off x="2377761" y="458554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9" name="object 549"/>
            <p:cNvSpPr/>
            <p:nvPr/>
          </p:nvSpPr>
          <p:spPr>
            <a:xfrm>
              <a:off x="2388760" y="4556649"/>
              <a:ext cx="600710" cy="13970"/>
            </a:xfrm>
            <a:custGeom>
              <a:avLst/>
              <a:gdLst/>
              <a:ahLst/>
              <a:cxnLst/>
              <a:rect l="l" t="t" r="r" b="b"/>
              <a:pathLst>
                <a:path w="600710" h="13970">
                  <a:moveTo>
                    <a:pt x="60042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582583" y="13870"/>
                  </a:lnTo>
                  <a:lnTo>
                    <a:pt x="60042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0" name="object 550"/>
            <p:cNvSpPr/>
            <p:nvPr/>
          </p:nvSpPr>
          <p:spPr>
            <a:xfrm>
              <a:off x="2389760" y="4557805"/>
              <a:ext cx="598170" cy="0"/>
            </a:xfrm>
            <a:custGeom>
              <a:avLst/>
              <a:gdLst/>
              <a:ahLst/>
              <a:cxnLst/>
              <a:rect l="l" t="t" r="r" b="b"/>
              <a:pathLst>
                <a:path w="598169">
                  <a:moveTo>
                    <a:pt x="0" y="0"/>
                  </a:moveTo>
                  <a:lnTo>
                    <a:pt x="597942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1" name="object 551"/>
            <p:cNvSpPr/>
            <p:nvPr/>
          </p:nvSpPr>
          <p:spPr>
            <a:xfrm>
              <a:off x="2388760" y="4570520"/>
              <a:ext cx="582930" cy="13970"/>
            </a:xfrm>
            <a:custGeom>
              <a:avLst/>
              <a:gdLst/>
              <a:ahLst/>
              <a:cxnLst/>
              <a:rect l="l" t="t" r="r" b="b"/>
              <a:pathLst>
                <a:path w="582930" h="13970">
                  <a:moveTo>
                    <a:pt x="582583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564736" y="13870"/>
                  </a:lnTo>
                  <a:lnTo>
                    <a:pt x="582583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2" name="object 552"/>
            <p:cNvSpPr/>
            <p:nvPr/>
          </p:nvSpPr>
          <p:spPr>
            <a:xfrm>
              <a:off x="2388760" y="4584391"/>
              <a:ext cx="565150" cy="13970"/>
            </a:xfrm>
            <a:custGeom>
              <a:avLst/>
              <a:gdLst/>
              <a:ahLst/>
              <a:cxnLst/>
              <a:rect l="l" t="t" r="r" b="b"/>
              <a:pathLst>
                <a:path w="565150" h="13970">
                  <a:moveTo>
                    <a:pt x="564736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546889" y="13870"/>
                  </a:lnTo>
                  <a:lnTo>
                    <a:pt x="5647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3" name="object 553"/>
            <p:cNvSpPr/>
            <p:nvPr/>
          </p:nvSpPr>
          <p:spPr>
            <a:xfrm>
              <a:off x="2389760" y="4585547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10">
                  <a:moveTo>
                    <a:pt x="0" y="0"/>
                  </a:moveTo>
                  <a:lnTo>
                    <a:pt x="56224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4" name="object 554"/>
            <p:cNvSpPr/>
            <p:nvPr/>
          </p:nvSpPr>
          <p:spPr>
            <a:xfrm>
              <a:off x="2376761" y="4600574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5" name="object 555"/>
            <p:cNvSpPr/>
            <p:nvPr/>
          </p:nvSpPr>
          <p:spPr>
            <a:xfrm>
              <a:off x="2377761" y="4601730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0"/>
                  </a:moveTo>
                  <a:lnTo>
                    <a:pt x="0" y="22008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6" name="object 556"/>
            <p:cNvSpPr/>
            <p:nvPr/>
          </p:nvSpPr>
          <p:spPr>
            <a:xfrm>
              <a:off x="2364761" y="4600574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7" name="object 557"/>
            <p:cNvSpPr/>
            <p:nvPr/>
          </p:nvSpPr>
          <p:spPr>
            <a:xfrm>
              <a:off x="2352762" y="4600574"/>
              <a:ext cx="12065" cy="222885"/>
            </a:xfrm>
            <a:custGeom>
              <a:avLst/>
              <a:gdLst/>
              <a:ahLst/>
              <a:cxnLst/>
              <a:rect l="l" t="t" r="r" b="b"/>
              <a:pathLst>
                <a:path w="12064" h="222885">
                  <a:moveTo>
                    <a:pt x="11999" y="0"/>
                  </a:moveTo>
                  <a:lnTo>
                    <a:pt x="0" y="0"/>
                  </a:lnTo>
                  <a:lnTo>
                    <a:pt x="0" y="222397"/>
                  </a:lnTo>
                  <a:lnTo>
                    <a:pt x="11999" y="222397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8" name="object 558"/>
            <p:cNvSpPr/>
            <p:nvPr/>
          </p:nvSpPr>
          <p:spPr>
            <a:xfrm>
              <a:off x="2353761" y="4601730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0"/>
                  </a:moveTo>
                  <a:lnTo>
                    <a:pt x="0" y="220085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9" name="object 559"/>
            <p:cNvSpPr/>
            <p:nvPr/>
          </p:nvSpPr>
          <p:spPr>
            <a:xfrm>
              <a:off x="2352762" y="4822971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999" y="0"/>
                  </a:moveTo>
                  <a:lnTo>
                    <a:pt x="0" y="0"/>
                  </a:lnTo>
                  <a:lnTo>
                    <a:pt x="0" y="41612"/>
                  </a:lnTo>
                  <a:lnTo>
                    <a:pt x="11999" y="41612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0" name="object 560"/>
            <p:cNvSpPr/>
            <p:nvPr/>
          </p:nvSpPr>
          <p:spPr>
            <a:xfrm>
              <a:off x="2353761" y="482412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h="39370">
                  <a:moveTo>
                    <a:pt x="0" y="0"/>
                  </a:moveTo>
                  <a:lnTo>
                    <a:pt x="0" y="3930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1" name="object 561"/>
            <p:cNvSpPr/>
            <p:nvPr/>
          </p:nvSpPr>
          <p:spPr>
            <a:xfrm>
              <a:off x="2352762" y="4850713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70">
                  <a:moveTo>
                    <a:pt x="35998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35998" y="13870"/>
                  </a:lnTo>
                  <a:lnTo>
                    <a:pt x="359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2" name="object 562"/>
            <p:cNvSpPr/>
            <p:nvPr/>
          </p:nvSpPr>
          <p:spPr>
            <a:xfrm>
              <a:off x="2353761" y="4851869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0" y="0"/>
                  </a:moveTo>
                  <a:lnTo>
                    <a:pt x="3399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3" name="object 563"/>
            <p:cNvSpPr/>
            <p:nvPr/>
          </p:nvSpPr>
          <p:spPr>
            <a:xfrm>
              <a:off x="2364752" y="4822977"/>
              <a:ext cx="24130" cy="27940"/>
            </a:xfrm>
            <a:custGeom>
              <a:avLst/>
              <a:gdLst/>
              <a:ahLst/>
              <a:cxnLst/>
              <a:rect l="l" t="t" r="r" b="b"/>
              <a:pathLst>
                <a:path w="24130" h="27939">
                  <a:moveTo>
                    <a:pt x="24003" y="13868"/>
                  </a:moveTo>
                  <a:lnTo>
                    <a:pt x="12001" y="13868"/>
                  </a:lnTo>
                  <a:lnTo>
                    <a:pt x="12001" y="0"/>
                  </a:lnTo>
                  <a:lnTo>
                    <a:pt x="0" y="0"/>
                  </a:lnTo>
                  <a:lnTo>
                    <a:pt x="0" y="13868"/>
                  </a:lnTo>
                  <a:lnTo>
                    <a:pt x="0" y="27736"/>
                  </a:lnTo>
                  <a:lnTo>
                    <a:pt x="12001" y="27736"/>
                  </a:lnTo>
                  <a:lnTo>
                    <a:pt x="24003" y="27736"/>
                  </a:lnTo>
                  <a:lnTo>
                    <a:pt x="24003" y="1386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4" name="object 564"/>
            <p:cNvSpPr/>
            <p:nvPr/>
          </p:nvSpPr>
          <p:spPr>
            <a:xfrm>
              <a:off x="2376761" y="482297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5" name="object 565"/>
            <p:cNvSpPr/>
            <p:nvPr/>
          </p:nvSpPr>
          <p:spPr>
            <a:xfrm>
              <a:off x="2377761" y="482412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6" name="object 566"/>
            <p:cNvSpPr/>
            <p:nvPr/>
          </p:nvSpPr>
          <p:spPr>
            <a:xfrm>
              <a:off x="2376761" y="4822971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11999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11999" y="13870"/>
                  </a:lnTo>
                  <a:lnTo>
                    <a:pt x="1199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7" name="object 567"/>
            <p:cNvSpPr/>
            <p:nvPr/>
          </p:nvSpPr>
          <p:spPr>
            <a:xfrm>
              <a:off x="2377761" y="482412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9999" y="0"/>
                  </a:lnTo>
                </a:path>
                <a:path w="10160" h="12064">
                  <a:moveTo>
                    <a:pt x="0" y="0"/>
                  </a:moveTo>
                  <a:lnTo>
                    <a:pt x="0" y="11559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8" name="object 568"/>
            <p:cNvSpPr/>
            <p:nvPr/>
          </p:nvSpPr>
          <p:spPr>
            <a:xfrm>
              <a:off x="2388760" y="4850713"/>
              <a:ext cx="222250" cy="13970"/>
            </a:xfrm>
            <a:custGeom>
              <a:avLst/>
              <a:gdLst/>
              <a:ahLst/>
              <a:cxnLst/>
              <a:rect l="l" t="t" r="r" b="b"/>
              <a:pathLst>
                <a:path w="222250" h="13970">
                  <a:moveTo>
                    <a:pt x="222080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04234" y="13870"/>
                  </a:lnTo>
                  <a:lnTo>
                    <a:pt x="222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9" name="object 569"/>
            <p:cNvSpPr/>
            <p:nvPr/>
          </p:nvSpPr>
          <p:spPr>
            <a:xfrm>
              <a:off x="2389760" y="4851869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10">
                  <a:moveTo>
                    <a:pt x="0" y="0"/>
                  </a:moveTo>
                  <a:lnTo>
                    <a:pt x="21959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0" name="object 570"/>
            <p:cNvSpPr/>
            <p:nvPr/>
          </p:nvSpPr>
          <p:spPr>
            <a:xfrm>
              <a:off x="2388760" y="4836842"/>
              <a:ext cx="240029" cy="13970"/>
            </a:xfrm>
            <a:custGeom>
              <a:avLst/>
              <a:gdLst/>
              <a:ahLst/>
              <a:cxnLst/>
              <a:rect l="l" t="t" r="r" b="b"/>
              <a:pathLst>
                <a:path w="240030" h="13970">
                  <a:moveTo>
                    <a:pt x="239927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22080" y="13870"/>
                  </a:lnTo>
                  <a:lnTo>
                    <a:pt x="239927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1" name="object 571"/>
            <p:cNvSpPr/>
            <p:nvPr/>
          </p:nvSpPr>
          <p:spPr>
            <a:xfrm>
              <a:off x="2388760" y="4822971"/>
              <a:ext cx="257810" cy="13970"/>
            </a:xfrm>
            <a:custGeom>
              <a:avLst/>
              <a:gdLst/>
              <a:ahLst/>
              <a:cxnLst/>
              <a:rect l="l" t="t" r="r" b="b"/>
              <a:pathLst>
                <a:path w="257810" h="13970">
                  <a:moveTo>
                    <a:pt x="257774" y="0"/>
                  </a:moveTo>
                  <a:lnTo>
                    <a:pt x="0" y="0"/>
                  </a:lnTo>
                  <a:lnTo>
                    <a:pt x="0" y="13870"/>
                  </a:lnTo>
                  <a:lnTo>
                    <a:pt x="239927" y="13870"/>
                  </a:lnTo>
                  <a:lnTo>
                    <a:pt x="25777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2" name="object 572"/>
            <p:cNvSpPr/>
            <p:nvPr/>
          </p:nvSpPr>
          <p:spPr>
            <a:xfrm>
              <a:off x="2389760" y="4824127"/>
              <a:ext cx="255904" cy="0"/>
            </a:xfrm>
            <a:custGeom>
              <a:avLst/>
              <a:gdLst/>
              <a:ahLst/>
              <a:cxnLst/>
              <a:rect l="l" t="t" r="r" b="b"/>
              <a:pathLst>
                <a:path w="255905">
                  <a:moveTo>
                    <a:pt x="0" y="0"/>
                  </a:moveTo>
                  <a:lnTo>
                    <a:pt x="255287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573" name="object 573"/>
          <p:cNvGraphicFramePr>
            <a:graphicFrameLocks noGrp="1"/>
          </p:cNvGraphicFramePr>
          <p:nvPr/>
        </p:nvGraphicFramePr>
        <p:xfrm>
          <a:off x="3791497" y="5486379"/>
          <a:ext cx="4992370" cy="1158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b="1" spc="-434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600" b="1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305" dirty="0"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1600" b="1" spc="-335" dirty="0">
                          <a:latin typeface="Times New Roman"/>
                          <a:cs typeface="Times New Roman"/>
                        </a:rPr>
                        <a:t>u </a:t>
                      </a:r>
                      <a:r>
                        <a:rPr sz="1600" b="1" spc="-204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600" b="1" spc="-170" dirty="0">
                          <a:latin typeface="Times New Roman"/>
                          <a:cs typeface="Times New Roman"/>
                        </a:rPr>
                        <a:t>i </a:t>
                      </a:r>
                      <a:r>
                        <a:rPr sz="1600" b="1" spc="-3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600" b="1" spc="-3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70" dirty="0">
                          <a:latin typeface="Times New Roman"/>
                          <a:cs typeface="Times New Roman"/>
                        </a:rPr>
                        <a:t>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b="1" spc="-434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600" b="1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70" dirty="0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1600" b="1" spc="-235" dirty="0">
                          <a:latin typeface="Times New Roman"/>
                          <a:cs typeface="Times New Roman"/>
                        </a:rPr>
                        <a:t>s </a:t>
                      </a:r>
                      <a:r>
                        <a:rPr sz="1600" b="1" spc="-270" dirty="0">
                          <a:latin typeface="Times New Roman"/>
                          <a:cs typeface="Times New Roman"/>
                        </a:rPr>
                        <a:t>c r </a:t>
                      </a:r>
                      <a:r>
                        <a:rPr sz="1600" b="1" spc="-170" dirty="0">
                          <a:latin typeface="Times New Roman"/>
                          <a:cs typeface="Times New Roman"/>
                        </a:rPr>
                        <a:t>i </a:t>
                      </a:r>
                      <a:r>
                        <a:rPr sz="1600" b="1" spc="-335" dirty="0">
                          <a:latin typeface="Times New Roman"/>
                          <a:cs typeface="Times New Roman"/>
                        </a:rPr>
                        <a:t>p </a:t>
                      </a:r>
                      <a:r>
                        <a:rPr sz="1600" b="1" spc="-204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600" b="1" spc="-170" dirty="0">
                          <a:latin typeface="Times New Roman"/>
                          <a:cs typeface="Times New Roman"/>
                        </a:rPr>
                        <a:t>i </a:t>
                      </a:r>
                      <a:r>
                        <a:rPr sz="1600" b="1" spc="-30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600" b="1" spc="-2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335" dirty="0">
                          <a:latin typeface="Times New Roman"/>
                          <a:cs typeface="Times New Roman"/>
                        </a:rPr>
                        <a:t>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b="1" spc="-204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600" b="1" spc="-305" dirty="0"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1600" b="1" spc="-170" dirty="0">
                          <a:latin typeface="Times New Roman"/>
                          <a:cs typeface="Times New Roman"/>
                        </a:rPr>
                        <a:t>l </a:t>
                      </a:r>
                      <a:r>
                        <a:rPr sz="1600" b="1" spc="-305" dirty="0"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1600" b="1" spc="-434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7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600" b="1" spc="-2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70" dirty="0">
                          <a:latin typeface="Times New Roman"/>
                          <a:cs typeface="Times New Roman"/>
                        </a:rPr>
                        <a:t>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spc="-40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05" dirty="0">
                          <a:latin typeface="Times New Roman"/>
                          <a:cs typeface="Times New Roman"/>
                        </a:rPr>
                        <a:t>o n v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1600" spc="-204" dirty="0">
                          <a:latin typeface="Times New Roman"/>
                          <a:cs typeface="Times New Roman"/>
                        </a:rPr>
                        <a:t>r </a:t>
                      </a:r>
                      <a:r>
                        <a:rPr sz="1600" spc="-170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600" spc="-235" dirty="0">
                          <a:latin typeface="Times New Roman"/>
                          <a:cs typeface="Times New Roman"/>
                        </a:rPr>
                        <a:t>s </a:t>
                      </a:r>
                      <a:r>
                        <a:rPr sz="1600" i="1" spc="-270" dirty="0">
                          <a:latin typeface="Times New Roman"/>
                          <a:cs typeface="Times New Roman"/>
                        </a:rPr>
                        <a:t>c </a:t>
                      </a:r>
                      <a:r>
                        <a:rPr sz="1600" spc="-170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600" spc="-305" dirty="0"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1600" spc="-170" dirty="0">
                          <a:latin typeface="Times New Roman"/>
                          <a:cs typeface="Times New Roman"/>
                        </a:rPr>
                        <a:t>l </a:t>
                      </a:r>
                      <a:r>
                        <a:rPr sz="1600" spc="-305" dirty="0"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1600" spc="-434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1600" spc="-204" dirty="0">
                          <a:latin typeface="Times New Roman"/>
                          <a:cs typeface="Times New Roman"/>
                        </a:rPr>
                        <a:t>r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c a </a:t>
                      </a:r>
                      <a:r>
                        <a:rPr sz="1600" spc="-235" dirty="0">
                          <a:latin typeface="Times New Roman"/>
                          <a:cs typeface="Times New Roman"/>
                        </a:rPr>
                        <a:t>s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1600" spc="-170" dirty="0">
                          <a:latin typeface="Times New Roman"/>
                          <a:cs typeface="Times New Roman"/>
                        </a:rPr>
                        <a:t>i </a:t>
                      </a:r>
                      <a:r>
                        <a:rPr sz="1600" spc="-204" dirty="0"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600" spc="-305" dirty="0">
                          <a:latin typeface="Times New Roman"/>
                          <a:cs typeface="Times New Roman"/>
                        </a:rPr>
                        <a:t>p p </a:t>
                      </a:r>
                      <a:r>
                        <a:rPr sz="1600" spc="-204" dirty="0">
                          <a:latin typeface="Times New Roman"/>
                          <a:cs typeface="Times New Roman"/>
                        </a:rPr>
                        <a:t>r </a:t>
                      </a:r>
                      <a:r>
                        <a:rPr sz="1600" spc="-305" dirty="0">
                          <a:latin typeface="Times New Roman"/>
                          <a:cs typeface="Times New Roman"/>
                        </a:rPr>
                        <a:t>o p </a:t>
                      </a:r>
                      <a:r>
                        <a:rPr sz="1600" spc="-204" dirty="0">
                          <a:latin typeface="Times New Roman"/>
                          <a:cs typeface="Times New Roman"/>
                        </a:rPr>
                        <a:t>r </a:t>
                      </a:r>
                      <a:r>
                        <a:rPr sz="1600" spc="-170" dirty="0">
                          <a:latin typeface="Times New Roman"/>
                          <a:cs typeface="Times New Roman"/>
                        </a:rPr>
                        <a:t>i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600" spc="-17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b="1" spc="-204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600" b="1" spc="-305" dirty="0"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1600" b="1" spc="-335" dirty="0">
                          <a:latin typeface="Times New Roman"/>
                          <a:cs typeface="Times New Roman"/>
                        </a:rPr>
                        <a:t>u p p </a:t>
                      </a:r>
                      <a:r>
                        <a:rPr sz="1600" b="1" spc="-27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600" b="1" spc="-1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70" dirty="0">
                          <a:latin typeface="Times New Roman"/>
                          <a:cs typeface="Times New Roman"/>
                        </a:rPr>
                        <a:t>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spc="-40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05" dirty="0">
                          <a:latin typeface="Times New Roman"/>
                          <a:cs typeface="Times New Roman"/>
                        </a:rPr>
                        <a:t>o n v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1600" spc="-204" dirty="0">
                          <a:latin typeface="Times New Roman"/>
                          <a:cs typeface="Times New Roman"/>
                        </a:rPr>
                        <a:t>r </a:t>
                      </a:r>
                      <a:r>
                        <a:rPr sz="1600" spc="-170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600" spc="-235" dirty="0">
                          <a:latin typeface="Times New Roman"/>
                          <a:cs typeface="Times New Roman"/>
                        </a:rPr>
                        <a:t>s </a:t>
                      </a:r>
                      <a:r>
                        <a:rPr sz="1600" i="1" spc="-270" dirty="0">
                          <a:latin typeface="Times New Roman"/>
                          <a:cs typeface="Times New Roman"/>
                        </a:rPr>
                        <a:t>c </a:t>
                      </a:r>
                      <a:r>
                        <a:rPr sz="1600" spc="-170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600" spc="-305" dirty="0">
                          <a:latin typeface="Times New Roman"/>
                          <a:cs typeface="Times New Roman"/>
                        </a:rPr>
                        <a:t>o u p p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1600" spc="-204" dirty="0">
                          <a:latin typeface="Times New Roman"/>
                          <a:cs typeface="Times New Roman"/>
                        </a:rPr>
                        <a:t>r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c a </a:t>
                      </a:r>
                      <a:r>
                        <a:rPr sz="1600" spc="-235" dirty="0">
                          <a:latin typeface="Times New Roman"/>
                          <a:cs typeface="Times New Roman"/>
                        </a:rPr>
                        <a:t>s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1600" spc="-170" dirty="0">
                          <a:latin typeface="Times New Roman"/>
                          <a:cs typeface="Times New Roman"/>
                        </a:rPr>
                        <a:t>i </a:t>
                      </a:r>
                      <a:r>
                        <a:rPr sz="1600" spc="-204" dirty="0"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600" spc="-305" dirty="0">
                          <a:latin typeface="Times New Roman"/>
                          <a:cs typeface="Times New Roman"/>
                        </a:rPr>
                        <a:t>p p </a:t>
                      </a:r>
                      <a:r>
                        <a:rPr sz="1600" spc="-204" dirty="0">
                          <a:latin typeface="Times New Roman"/>
                          <a:cs typeface="Times New Roman"/>
                        </a:rPr>
                        <a:t>r </a:t>
                      </a:r>
                      <a:r>
                        <a:rPr sz="1600" spc="-305" dirty="0">
                          <a:latin typeface="Times New Roman"/>
                          <a:cs typeface="Times New Roman"/>
                        </a:rPr>
                        <a:t>o p </a:t>
                      </a:r>
                      <a:r>
                        <a:rPr sz="1600" spc="-204" dirty="0">
                          <a:latin typeface="Times New Roman"/>
                          <a:cs typeface="Times New Roman"/>
                        </a:rPr>
                        <a:t>r </a:t>
                      </a:r>
                      <a:r>
                        <a:rPr sz="1600" spc="-170" dirty="0">
                          <a:latin typeface="Times New Roman"/>
                          <a:cs typeface="Times New Roman"/>
                        </a:rPr>
                        <a:t>i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600" spc="-17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70" dirty="0">
                          <a:latin typeface="Times New Roman"/>
                          <a:cs typeface="Times New Roman"/>
                        </a:rPr>
                        <a:t>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844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4" name="object 5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88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57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1275080"/>
            <a:chOff x="0" y="0"/>
            <a:chExt cx="9144000" cy="1275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8" y="0"/>
              <a:ext cx="2526029" cy="6896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4032" y="0"/>
              <a:ext cx="1811274" cy="689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600" y="0"/>
              <a:ext cx="1664970" cy="6896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79" y="0"/>
              <a:ext cx="665226" cy="6896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0215" y="0"/>
              <a:ext cx="616458" cy="689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1384" y="0"/>
              <a:ext cx="634745" cy="6896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0840" y="0"/>
              <a:ext cx="915161" cy="689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9771" y="0"/>
              <a:ext cx="872490" cy="6896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92608"/>
              <a:ext cx="2876550" cy="6896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3367" y="292608"/>
              <a:ext cx="1430274" cy="6896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78352" y="292608"/>
              <a:ext cx="567689" cy="6896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4384" y="292608"/>
              <a:ext cx="5309615" cy="6896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26408" y="585216"/>
              <a:ext cx="1128522" cy="68961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647545" y="73864"/>
            <a:ext cx="8896350" cy="977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 algn="ctr">
              <a:lnSpc>
                <a:spcPts val="2595"/>
              </a:lnSpc>
              <a:spcBef>
                <a:spcPts val="100"/>
              </a:spcBef>
            </a:pPr>
            <a:r>
              <a:rPr sz="2400" dirty="0"/>
              <a:t>ДИСКРЕТНИ </a:t>
            </a:r>
            <a:r>
              <a:rPr sz="2400" spc="-5" dirty="0"/>
              <a:t>ТИПОВЕ ДЕФИНИРАНИ</a:t>
            </a:r>
            <a:r>
              <a:rPr sz="2400" spc="-95" dirty="0"/>
              <a:t> </a:t>
            </a:r>
            <a:r>
              <a:rPr sz="2400" spc="-5" dirty="0"/>
              <a:t>ОТ</a:t>
            </a:r>
            <a:endParaRPr sz="2400"/>
          </a:p>
          <a:p>
            <a:pPr marL="12065" marR="5080" algn="ctr">
              <a:lnSpc>
                <a:spcPts val="2300"/>
              </a:lnSpc>
              <a:spcBef>
                <a:spcPts val="275"/>
              </a:spcBef>
            </a:pPr>
            <a:r>
              <a:rPr sz="2400" dirty="0"/>
              <a:t>ПРОГРАМИСТА В С++ – ЗНАКОВ МОДЕЛ НА</a:t>
            </a:r>
            <a:r>
              <a:rPr sz="2400" spc="-175" dirty="0"/>
              <a:t> </a:t>
            </a:r>
            <a:r>
              <a:rPr sz="2400" dirty="0"/>
              <a:t>ИЗБРОЕН  </a:t>
            </a:r>
            <a:r>
              <a:rPr sz="2400" spc="-5" dirty="0"/>
              <a:t>ТИП</a:t>
            </a:r>
            <a:endParaRPr sz="2400"/>
          </a:p>
        </p:txBody>
      </p:sp>
      <p:grpSp>
        <p:nvGrpSpPr>
          <p:cNvPr id="17" name="object 17"/>
          <p:cNvGrpSpPr/>
          <p:nvPr/>
        </p:nvGrpSpPr>
        <p:grpSpPr>
          <a:xfrm>
            <a:off x="1524000" y="944881"/>
            <a:ext cx="9144000" cy="5842635"/>
            <a:chOff x="0" y="944880"/>
            <a:chExt cx="9144000" cy="5842635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0520" y="944880"/>
              <a:ext cx="1017269" cy="5509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4796" y="944880"/>
              <a:ext cx="599693" cy="5509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4647" y="944880"/>
              <a:ext cx="797814" cy="5509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11095" y="944880"/>
              <a:ext cx="467118" cy="5509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13788" y="944880"/>
              <a:ext cx="1466850" cy="5509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22320" y="944880"/>
              <a:ext cx="707898" cy="5509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97223" y="944880"/>
              <a:ext cx="467118" cy="5509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31335" y="944880"/>
              <a:ext cx="959358" cy="5509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27803" y="944880"/>
              <a:ext cx="1785366" cy="5509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54852" y="944880"/>
              <a:ext cx="572261" cy="5509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62700" y="944880"/>
              <a:ext cx="1459229" cy="5509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63611" y="944880"/>
              <a:ext cx="534149" cy="5509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64780" y="944880"/>
              <a:ext cx="1274826" cy="5509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5384" y="1147572"/>
              <a:ext cx="1538478" cy="5509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82495" y="1147572"/>
              <a:ext cx="1107186" cy="5509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28316" y="1147572"/>
              <a:ext cx="1547621" cy="5509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42944" y="1147572"/>
              <a:ext cx="473201" cy="55092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83152" y="1147572"/>
              <a:ext cx="942594" cy="5509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64379" y="1147572"/>
              <a:ext cx="587501" cy="5509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87467" y="1147572"/>
              <a:ext cx="717041" cy="5509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71515" y="1147572"/>
              <a:ext cx="467118" cy="5509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05628" y="1147572"/>
              <a:ext cx="592074" cy="55092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36335" y="1147572"/>
              <a:ext cx="831341" cy="55092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04788" y="1147572"/>
              <a:ext cx="968502" cy="5509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007352" y="1147572"/>
              <a:ext cx="1636013" cy="55092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385047" y="1147572"/>
              <a:ext cx="668274" cy="5509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17520" y="1350264"/>
              <a:ext cx="1270254" cy="5509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26408" y="1350264"/>
              <a:ext cx="668274" cy="5509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61688" y="1350264"/>
              <a:ext cx="813053" cy="55092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13376" y="1350264"/>
              <a:ext cx="1459229" cy="55092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0" y="1662684"/>
              <a:ext cx="340626" cy="5128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63068" y="1639824"/>
              <a:ext cx="1582674" cy="55092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85900" y="1639824"/>
              <a:ext cx="576834" cy="55092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98320" y="1639824"/>
              <a:ext cx="1794509" cy="5509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334511" y="1639824"/>
              <a:ext cx="599693" cy="55092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669791" y="1639824"/>
              <a:ext cx="842010" cy="5509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78808" y="1639824"/>
              <a:ext cx="400050" cy="55092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0391" y="1894332"/>
              <a:ext cx="909066" cy="54787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62100" y="1872996"/>
              <a:ext cx="470141" cy="54787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702307" y="1872996"/>
              <a:ext cx="762762" cy="5478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135123" y="1872996"/>
              <a:ext cx="470141" cy="54787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322576" y="2034552"/>
              <a:ext cx="669798" cy="37870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842260" y="1872996"/>
              <a:ext cx="422910" cy="54787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02279" y="1872996"/>
              <a:ext cx="470141" cy="54787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142488" y="1872996"/>
              <a:ext cx="1558289" cy="54787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45508" y="1872996"/>
              <a:ext cx="1096517" cy="54787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212079" y="1872996"/>
              <a:ext cx="470141" cy="54787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399532" y="2034552"/>
              <a:ext cx="669798" cy="37870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850635" y="1872996"/>
              <a:ext cx="422910" cy="54787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63068" y="2074163"/>
              <a:ext cx="1131570" cy="5509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33272" y="2074163"/>
              <a:ext cx="473202" cy="5509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73480" y="2074163"/>
              <a:ext cx="1561338" cy="55092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76500" y="2074163"/>
              <a:ext cx="1099565" cy="55092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243072" y="2074163"/>
              <a:ext cx="473201" cy="55092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451859" y="2074163"/>
              <a:ext cx="467118" cy="5509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585971" y="2074163"/>
              <a:ext cx="400050" cy="55092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17447" y="2278392"/>
              <a:ext cx="470141" cy="54786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57655" y="2278392"/>
              <a:ext cx="762762" cy="54786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90472" y="2278392"/>
              <a:ext cx="470141" cy="54786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700783" y="2299728"/>
              <a:ext cx="474713" cy="54786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12620" y="2278392"/>
              <a:ext cx="470141" cy="54786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052827" y="2278392"/>
              <a:ext cx="1764029" cy="54786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560064" y="2278392"/>
              <a:ext cx="950213" cy="54786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80332" y="2278392"/>
              <a:ext cx="470141" cy="54786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440935" y="2439936"/>
              <a:ext cx="668274" cy="37870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890515" y="2278392"/>
              <a:ext cx="396989" cy="54786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023103" y="2278392"/>
              <a:ext cx="531113" cy="54786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0" y="2589275"/>
              <a:ext cx="340626" cy="51282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63068" y="2566416"/>
              <a:ext cx="1628394" cy="55092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27047" y="2566416"/>
              <a:ext cx="1091946" cy="55092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286000" y="2566416"/>
              <a:ext cx="400050" cy="55092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420111" y="2566416"/>
              <a:ext cx="535686" cy="55092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622804" y="2566416"/>
              <a:ext cx="838962" cy="55092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28772" y="2566416"/>
              <a:ext cx="467118" cy="55092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0" y="2907791"/>
              <a:ext cx="340626" cy="51282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63068" y="2884931"/>
              <a:ext cx="1919477" cy="55092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822704" y="2884931"/>
              <a:ext cx="590550" cy="55092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148839" y="2884931"/>
              <a:ext cx="1562862" cy="55092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378708" y="2884931"/>
              <a:ext cx="485406" cy="55092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531108" y="2884931"/>
              <a:ext cx="1829562" cy="55092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00828" y="2884931"/>
              <a:ext cx="572262" cy="55092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408676" y="2884931"/>
              <a:ext cx="1315974" cy="55092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391655" y="2884931"/>
              <a:ext cx="468629" cy="55092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527292" y="2884931"/>
              <a:ext cx="1328166" cy="55092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522464" y="2884931"/>
              <a:ext cx="474713" cy="55092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664195" y="2884931"/>
              <a:ext cx="1379981" cy="55092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3068" y="3203447"/>
              <a:ext cx="528066" cy="55092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58140" y="3203447"/>
              <a:ext cx="1207770" cy="55092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306067" y="3203447"/>
              <a:ext cx="732282" cy="55092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772411" y="3203447"/>
              <a:ext cx="1796034" cy="55092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308603" y="3203447"/>
              <a:ext cx="668274" cy="55092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643884" y="3203447"/>
              <a:ext cx="842010" cy="55092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152900" y="3203447"/>
              <a:ext cx="845058" cy="55092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664964" y="3203447"/>
              <a:ext cx="953262" cy="55092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355335" y="3203447"/>
              <a:ext cx="1325117" cy="55092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20611" y="3203447"/>
              <a:ext cx="572262" cy="55092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728459" y="3203447"/>
              <a:ext cx="1014222" cy="55092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479792" y="3203447"/>
              <a:ext cx="1245870" cy="55092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467343" y="3203447"/>
              <a:ext cx="676655" cy="55092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3068" y="3521963"/>
              <a:ext cx="587501" cy="55092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84631" y="3521963"/>
              <a:ext cx="1486662" cy="55092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708404" y="3521963"/>
              <a:ext cx="1786890" cy="55092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236976" y="3521963"/>
              <a:ext cx="1325118" cy="55092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229100" y="3521963"/>
              <a:ext cx="400050" cy="55092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16051" y="3866387"/>
              <a:ext cx="358902" cy="464057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37031" y="3848087"/>
              <a:ext cx="537210" cy="4945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35736" y="3848087"/>
              <a:ext cx="1716786" cy="4945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353055" y="3848087"/>
              <a:ext cx="1421130" cy="49455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474720" y="3848087"/>
              <a:ext cx="537210" cy="4945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773423" y="3848087"/>
              <a:ext cx="782574" cy="49455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317491" y="3848087"/>
              <a:ext cx="598170" cy="4945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616196" y="3848087"/>
              <a:ext cx="1677162" cy="49455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057900" y="3848087"/>
              <a:ext cx="569214" cy="49455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16051" y="4151375"/>
              <a:ext cx="358902" cy="464057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37031" y="4133075"/>
              <a:ext cx="747522" cy="4945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144524" y="4133075"/>
              <a:ext cx="770382" cy="49455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676400" y="4133075"/>
              <a:ext cx="1236726" cy="49455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674620" y="4133075"/>
              <a:ext cx="474713" cy="49455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849879" y="4133075"/>
              <a:ext cx="1640586" cy="49455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251959" y="4133075"/>
              <a:ext cx="986789" cy="4945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939284" y="4133075"/>
              <a:ext cx="418338" cy="49455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058155" y="4133075"/>
              <a:ext cx="730758" cy="49455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550408" y="4133075"/>
              <a:ext cx="1527810" cy="49455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839711" y="4133075"/>
              <a:ext cx="858774" cy="49455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7458456" y="4133075"/>
              <a:ext cx="546353" cy="49455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7766304" y="4133075"/>
              <a:ext cx="528066" cy="49455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37031" y="4418063"/>
              <a:ext cx="1172718" cy="49455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510283" y="4418063"/>
              <a:ext cx="421398" cy="49455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632204" y="4418063"/>
              <a:ext cx="6643878" cy="4945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37031" y="4703051"/>
              <a:ext cx="2416302" cy="49455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753867" y="4703051"/>
              <a:ext cx="371106" cy="49455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825495" y="4703051"/>
              <a:ext cx="6177533" cy="49455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37031" y="4988039"/>
              <a:ext cx="1169670" cy="4945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0" y="5288280"/>
              <a:ext cx="340626" cy="51282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63068" y="5265420"/>
              <a:ext cx="1410462" cy="550926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40536" y="5265420"/>
              <a:ext cx="400050" cy="550926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4592" y="5602224"/>
              <a:ext cx="909065" cy="54786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888491" y="5602224"/>
              <a:ext cx="6540246" cy="54786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4592" y="5920739"/>
              <a:ext cx="909065" cy="54786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888491" y="5920739"/>
              <a:ext cx="6541770" cy="54786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100316" y="5920739"/>
              <a:ext cx="474713" cy="54786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245095" y="5920739"/>
              <a:ext cx="762761" cy="54786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4592" y="6239261"/>
              <a:ext cx="909065" cy="54786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888491" y="6239261"/>
              <a:ext cx="7407402" cy="54786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513841" y="1011682"/>
            <a:ext cx="9060815" cy="5587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7525">
              <a:lnSpc>
                <a:spcPts val="1939"/>
              </a:lnSpc>
              <a:spcBef>
                <a:spcPts val="95"/>
              </a:spcBef>
            </a:pPr>
            <a:r>
              <a:rPr sz="1900" i="1" spc="-10" dirty="0">
                <a:solidFill>
                  <a:srgbClr val="ABDAFB"/>
                </a:solidFill>
                <a:latin typeface="Arial"/>
                <a:cs typeface="Arial"/>
              </a:rPr>
              <a:t>Изброен </a:t>
            </a:r>
            <a:r>
              <a:rPr sz="1900" i="1" spc="-15" dirty="0">
                <a:solidFill>
                  <a:srgbClr val="ABDAFB"/>
                </a:solidFill>
                <a:latin typeface="Arial"/>
                <a:cs typeface="Arial"/>
              </a:rPr>
              <a:t>тип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– </a:t>
            </a:r>
            <a:r>
              <a:rPr sz="1900" spc="-20" dirty="0">
                <a:solidFill>
                  <a:srgbClr val="ABDAFB"/>
                </a:solidFill>
                <a:latin typeface="Arial"/>
                <a:cs typeface="Arial"/>
              </a:rPr>
              <a:t>дискретен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тип, </a:t>
            </a:r>
            <a:r>
              <a:rPr sz="1900" spc="-25" dirty="0">
                <a:solidFill>
                  <a:srgbClr val="ABDAFB"/>
                </a:solidFill>
                <a:latin typeface="Arial"/>
                <a:cs typeface="Arial"/>
              </a:rPr>
              <a:t>чието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множеството </a:t>
            </a:r>
            <a:r>
              <a:rPr sz="1900" spc="-20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стойности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е</a:t>
            </a:r>
            <a:r>
              <a:rPr sz="1900" spc="47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линейно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3185160" marR="231775" indent="-2613025">
              <a:lnSpc>
                <a:spcPct val="70000"/>
              </a:lnSpc>
              <a:spcBef>
                <a:spcPts val="340"/>
              </a:spcBef>
            </a:pP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подредено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крайно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множество, </a:t>
            </a:r>
            <a:r>
              <a:rPr sz="1900" spc="-20" dirty="0">
                <a:solidFill>
                  <a:srgbClr val="ABDAFB"/>
                </a:solidFill>
                <a:latin typeface="Arial"/>
                <a:cs typeface="Arial"/>
              </a:rPr>
              <a:t>което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задава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чрез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пряко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изброяване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на  </a:t>
            </a:r>
            <a:r>
              <a:rPr sz="1900" spc="-15" dirty="0">
                <a:solidFill>
                  <a:srgbClr val="ABDAFB"/>
                </a:solidFill>
                <a:latin typeface="Arial"/>
                <a:cs typeface="Arial"/>
              </a:rPr>
              <a:t>имената </a:t>
            </a:r>
            <a:r>
              <a:rPr sz="1900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1900" spc="-20" dirty="0">
                <a:solidFill>
                  <a:srgbClr val="ABDAFB"/>
                </a:solidFill>
                <a:latin typeface="Arial"/>
                <a:cs typeface="Arial"/>
              </a:rPr>
              <a:t>тези</a:t>
            </a:r>
            <a:r>
              <a:rPr sz="1900" spc="8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ABDAFB"/>
                </a:solidFill>
                <a:latin typeface="Arial"/>
                <a:cs typeface="Arial"/>
              </a:rPr>
              <a:t>стойности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330200" indent="-228600">
              <a:lnSpc>
                <a:spcPts val="2055"/>
              </a:lnSpc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Синтаксис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деклариране на</a:t>
            </a:r>
            <a:r>
              <a:rPr sz="1900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типа: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330200">
              <a:lnSpc>
                <a:spcPts val="1710"/>
              </a:lnSpc>
              <a:tabLst>
                <a:tab pos="3007995" algn="l"/>
              </a:tabLst>
            </a:pPr>
            <a:r>
              <a:rPr sz="2850" spc="7" baseline="-46783" dirty="0">
                <a:solidFill>
                  <a:srgbClr val="FFFFFF"/>
                </a:solidFill>
                <a:latin typeface="Arial"/>
                <a:cs typeface="Arial"/>
              </a:rPr>
              <a:t>Къдет</a:t>
            </a:r>
            <a:r>
              <a:rPr sz="1900" spc="5" dirty="0">
                <a:solidFill>
                  <a:srgbClr val="FFFFFF"/>
                </a:solidFill>
                <a:latin typeface="Courier New"/>
                <a:cs typeface="Courier New"/>
              </a:rPr>
              <a:t>enum</a:t>
            </a:r>
            <a:r>
              <a:rPr sz="19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&lt;име&gt;</a:t>
            </a:r>
            <a:r>
              <a:rPr sz="1875" spc="-7" baseline="-20000" dirty="0">
                <a:solidFill>
                  <a:srgbClr val="FFFFFF"/>
                </a:solidFill>
                <a:latin typeface="Arial"/>
                <a:cs typeface="Arial"/>
              </a:rPr>
              <a:t>незад	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{ </a:t>
            </a:r>
            <a:r>
              <a:rPr sz="1900" i="1" spc="-20" dirty="0">
                <a:solidFill>
                  <a:srgbClr val="FFFFFF"/>
                </a:solidFill>
                <a:latin typeface="Arial"/>
                <a:cs typeface="Arial"/>
              </a:rPr>
              <a:t>&lt;изброяващ 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списък&gt;</a:t>
            </a:r>
            <a:r>
              <a:rPr sz="1875" spc="-7" baseline="-20000" dirty="0">
                <a:solidFill>
                  <a:srgbClr val="FFFFFF"/>
                </a:solidFill>
                <a:latin typeface="Arial"/>
                <a:cs typeface="Arial"/>
              </a:rPr>
              <a:t>незад</a:t>
            </a:r>
            <a:r>
              <a:rPr sz="1875" spc="315" baseline="-20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995044">
              <a:lnSpc>
                <a:spcPts val="1595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1900" i="1" spc="-20" dirty="0">
                <a:solidFill>
                  <a:srgbClr val="FFFFFF"/>
                </a:solidFill>
                <a:latin typeface="Arial"/>
                <a:cs typeface="Arial"/>
              </a:rPr>
              <a:t>&lt;изброяващ </a:t>
            </a:r>
            <a:r>
              <a:rPr sz="1900" i="1" spc="-10" dirty="0">
                <a:solidFill>
                  <a:srgbClr val="FFFFFF"/>
                </a:solidFill>
                <a:latin typeface="Arial"/>
                <a:cs typeface="Arial"/>
              </a:rPr>
              <a:t>списък&gt;</a:t>
            </a:r>
            <a:r>
              <a:rPr sz="1900" i="1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е: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083310">
              <a:lnSpc>
                <a:spcPts val="1939"/>
              </a:lnSpc>
            </a:pPr>
            <a:r>
              <a:rPr sz="1900" i="1" spc="-10" dirty="0">
                <a:solidFill>
                  <a:srgbClr val="FFFFFF"/>
                </a:solidFill>
                <a:latin typeface="Arial"/>
                <a:cs typeface="Arial"/>
              </a:rPr>
              <a:t>&lt;име&gt;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900" i="1" spc="-10" dirty="0">
                <a:solidFill>
                  <a:srgbClr val="FFFFFF"/>
                </a:solidFill>
                <a:latin typeface="Arial"/>
                <a:cs typeface="Arial"/>
              </a:rPr>
              <a:t>&lt;константен </a:t>
            </a:r>
            <a:r>
              <a:rPr sz="1900" i="1" spc="-15" dirty="0">
                <a:solidFill>
                  <a:srgbClr val="FFFFFF"/>
                </a:solidFill>
                <a:latin typeface="Arial"/>
                <a:cs typeface="Arial"/>
              </a:rPr>
              <a:t>израз&gt; </a:t>
            </a:r>
            <a:r>
              <a:rPr sz="1875" spc="7" baseline="-20000" dirty="0">
                <a:solidFill>
                  <a:srgbClr val="FFFFFF"/>
                </a:solidFill>
                <a:latin typeface="Arial"/>
                <a:cs typeface="Arial"/>
              </a:rPr>
              <a:t>незад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900" spc="-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330200" indent="-228600"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Физически 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модел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9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байта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330200" marR="43180" indent="-228600">
              <a:lnSpc>
                <a:spcPct val="110000"/>
              </a:lnSpc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1900" b="1" spc="-25" dirty="0">
                <a:solidFill>
                  <a:srgbClr val="FFFFFF"/>
                </a:solidFill>
                <a:latin typeface="Arial"/>
                <a:cs typeface="Arial"/>
              </a:rPr>
              <a:t>Множеството от 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стойности: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съвкупността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идентификаторите,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изброени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скобите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при деклариране на типа.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всяка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стойност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даден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изброен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тип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съпоставя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целочислена</a:t>
            </a:r>
            <a:r>
              <a:rPr sz="19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стойност: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787400" lvl="1" indent="-228600">
              <a:spcBef>
                <a:spcPts val="225"/>
              </a:spcBef>
              <a:buFontTx/>
              <a:buChar char="•"/>
              <a:tabLst>
                <a:tab pos="786765" algn="l"/>
                <a:tab pos="787400" algn="l"/>
              </a:tabLst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по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подразбиране: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0, 1, 2,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… по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реда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изброяването</a:t>
            </a:r>
            <a:r>
              <a:rPr sz="17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им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787400" lvl="1" indent="-228600">
              <a:spcBef>
                <a:spcPts val="204"/>
              </a:spcBef>
              <a:buFontTx/>
              <a:buChar char="•"/>
              <a:tabLst>
                <a:tab pos="786765" algn="l"/>
                <a:tab pos="787400" algn="l"/>
              </a:tabLst>
            </a:pP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чрез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явно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задаване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изброяващия </a:t>
            </a:r>
            <a:r>
              <a:rPr sz="1700" i="1" spc="-5" dirty="0">
                <a:solidFill>
                  <a:srgbClr val="FFFFFF"/>
                </a:solidFill>
                <a:latin typeface="Arial"/>
                <a:cs typeface="Arial"/>
              </a:rPr>
              <a:t>списък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като стойностите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sz="17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787400" marR="258445">
              <a:lnSpc>
                <a:spcPct val="110000"/>
              </a:lnSpc>
              <a:spcBef>
                <a:spcPts val="5"/>
              </a:spcBef>
            </a:pP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повтарят. 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Ако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цялото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число,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съответно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някоя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изброена стойност не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е 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зададена,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то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е с 1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по-голямо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целочислената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стойност на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предишното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име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от  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списъка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330200" indent="-228600">
              <a:spcBef>
                <a:spcPts val="204"/>
              </a:spcBef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Примери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330200">
              <a:spcBef>
                <a:spcPts val="190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enum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Suit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{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Diamonds, Hearts, Clubs, Spades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r>
              <a:rPr sz="19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s;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30200" marR="920750">
              <a:lnSpc>
                <a:spcPct val="110000"/>
              </a:lnSpc>
              <a:spcBef>
                <a:spcPts val="5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enum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Suit {Diamonds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5,Hearts,Clubs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4,Spades=-1}; 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enum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Color {Red=5, Orange=Red+1, Yellow,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Green,</a:t>
            </a:r>
            <a:r>
              <a:rPr sz="19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Blue};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63" name="object 1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89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316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7544" y="121921"/>
            <a:ext cx="7347966" cy="1024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6174" y="235965"/>
            <a:ext cx="6762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dirty="0"/>
              <a:t>КОМПЮТЪРНИ</a:t>
            </a:r>
            <a:r>
              <a:rPr sz="3600" spc="-95" dirty="0"/>
              <a:t> </a:t>
            </a:r>
            <a:r>
              <a:rPr sz="3600" dirty="0"/>
              <a:t>ПРОГРАМИ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1519429" y="902209"/>
            <a:ext cx="9153525" cy="5579745"/>
            <a:chOff x="-4572" y="902208"/>
            <a:chExt cx="9153525" cy="5579745"/>
          </a:xfrm>
        </p:grpSpPr>
        <p:sp>
          <p:nvSpPr>
            <p:cNvPr id="5" name="object 5"/>
            <p:cNvSpPr/>
            <p:nvPr/>
          </p:nvSpPr>
          <p:spPr>
            <a:xfrm>
              <a:off x="0" y="1066800"/>
              <a:ext cx="9144000" cy="5410200"/>
            </a:xfrm>
            <a:custGeom>
              <a:avLst/>
              <a:gdLst/>
              <a:ahLst/>
              <a:cxnLst/>
              <a:rect l="l" t="t" r="r" b="b"/>
              <a:pathLst>
                <a:path w="9144000" h="5410200">
                  <a:moveTo>
                    <a:pt x="0" y="5410200"/>
                  </a:moveTo>
                  <a:lnTo>
                    <a:pt x="9144000" y="5410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1020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314955" y="906780"/>
              <a:ext cx="2407158" cy="8023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354068" y="906780"/>
              <a:ext cx="2698241" cy="8023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569963" y="902208"/>
              <a:ext cx="707898" cy="802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52955" y="1996440"/>
              <a:ext cx="2285238" cy="8023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355848" y="1993391"/>
              <a:ext cx="717041" cy="8023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90543" y="1996440"/>
              <a:ext cx="1674114" cy="8023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782312" y="1993391"/>
              <a:ext cx="717041" cy="80238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017007" y="1996440"/>
              <a:ext cx="2600706" cy="8023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49680" y="3069336"/>
              <a:ext cx="575309" cy="7490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63039" y="3037331"/>
              <a:ext cx="1515618" cy="80238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10611" y="3032759"/>
              <a:ext cx="605789" cy="80238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846832" y="3037331"/>
              <a:ext cx="848106" cy="80238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326892" y="3037331"/>
              <a:ext cx="2856738" cy="80238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817107" y="3037331"/>
              <a:ext cx="1831086" cy="80238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280147" y="3037331"/>
              <a:ext cx="656081" cy="8023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584960" y="3378708"/>
              <a:ext cx="2323338" cy="80238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425951" y="3374136"/>
              <a:ext cx="671322" cy="80238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614927" y="3378708"/>
              <a:ext cx="2234946" cy="80238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481827" y="3378708"/>
              <a:ext cx="864870" cy="80238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977127" y="3378708"/>
              <a:ext cx="1835657" cy="80238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7243" y="4347972"/>
              <a:ext cx="575310" cy="7490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60603" y="4315967"/>
              <a:ext cx="2300478" cy="80238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196083" y="4311396"/>
              <a:ext cx="660654" cy="80238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485644" y="4315967"/>
              <a:ext cx="3437381" cy="80238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556504" y="4315967"/>
              <a:ext cx="848105" cy="8023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036563" y="4315967"/>
              <a:ext cx="2038349" cy="8023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706868" y="4315967"/>
              <a:ext cx="1430274" cy="80238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237488" y="4657343"/>
              <a:ext cx="1835658" cy="80238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706623" y="4657343"/>
              <a:ext cx="2166366" cy="80238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500372" y="4657343"/>
              <a:ext cx="2481833" cy="80238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612635" y="4657343"/>
              <a:ext cx="1547622" cy="80238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770989" y="1007110"/>
            <a:ext cx="8649970" cy="42641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0515" algn="ctr"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Програмата</a:t>
            </a:r>
            <a:r>
              <a:rPr sz="2800" spc="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представлява</a:t>
            </a:r>
            <a:r>
              <a:rPr sz="2800" spc="-5" dirty="0">
                <a:solidFill>
                  <a:srgbClr val="FFFFFF"/>
                </a:solidFill>
                <a:latin typeface="Lucida Fax"/>
                <a:cs typeface="Lucida Fax"/>
              </a:rPr>
              <a:t>:</a:t>
            </a:r>
            <a:endParaRPr sz="2800">
              <a:solidFill>
                <a:prstClr val="black"/>
              </a:solidFill>
              <a:latin typeface="Lucida Fax"/>
              <a:cs typeface="Lucida Fax"/>
            </a:endParaRPr>
          </a:p>
          <a:p>
            <a:pPr>
              <a:spcBef>
                <a:spcPts val="40"/>
              </a:spcBef>
            </a:pPr>
            <a:endParaRPr sz="4400">
              <a:solidFill>
                <a:prstClr val="black"/>
              </a:solidFill>
              <a:latin typeface="Lucida Fax"/>
              <a:cs typeface="Lucida Fax"/>
            </a:endParaRPr>
          </a:p>
          <a:p>
            <a:pPr marL="635" algn="ctr"/>
            <a:r>
              <a:rPr sz="2800" b="1" i="1" spc="-15" dirty="0">
                <a:solidFill>
                  <a:srgbClr val="82C7FA"/>
                </a:solidFill>
                <a:latin typeface="Cambria"/>
                <a:cs typeface="Cambria"/>
              </a:rPr>
              <a:t>ПРОГРАМА</a:t>
            </a:r>
            <a:r>
              <a:rPr sz="2800" b="1" i="1" spc="-15" dirty="0">
                <a:solidFill>
                  <a:srgbClr val="82C7FA"/>
                </a:solidFill>
                <a:latin typeface="Lucida Fax"/>
                <a:cs typeface="Lucida Fax"/>
              </a:rPr>
              <a:t>=</a:t>
            </a:r>
            <a:r>
              <a:rPr sz="2800" b="1" i="1" spc="-15" dirty="0">
                <a:solidFill>
                  <a:srgbClr val="82C7FA"/>
                </a:solidFill>
                <a:latin typeface="Cambria"/>
                <a:cs typeface="Cambria"/>
              </a:rPr>
              <a:t>ДАННИ</a:t>
            </a:r>
            <a:r>
              <a:rPr sz="2800" b="1" i="1" spc="-15" dirty="0">
                <a:solidFill>
                  <a:srgbClr val="82C7FA"/>
                </a:solidFill>
                <a:latin typeface="Lucida Fax"/>
                <a:cs typeface="Lucida Fax"/>
              </a:rPr>
              <a:t>+</a:t>
            </a:r>
            <a:r>
              <a:rPr sz="2800" b="1" i="1" spc="-15" dirty="0">
                <a:solidFill>
                  <a:srgbClr val="82C7FA"/>
                </a:solidFill>
                <a:latin typeface="Cambria"/>
                <a:cs typeface="Cambria"/>
              </a:rPr>
              <a:t>АЛГОРИТЪМ</a:t>
            </a:r>
            <a:endParaRPr sz="2800">
              <a:solidFill>
                <a:prstClr val="black"/>
              </a:solidFill>
              <a:latin typeface="Cambria"/>
              <a:cs typeface="Cambria"/>
            </a:endParaRPr>
          </a:p>
          <a:p>
            <a:endParaRPr sz="4700">
              <a:solidFill>
                <a:prstClr val="black"/>
              </a:solidFill>
              <a:latin typeface="Cambria"/>
              <a:cs typeface="Cambria"/>
            </a:endParaRPr>
          </a:p>
          <a:p>
            <a:pPr marL="1565910" marR="1206500" indent="-350520">
              <a:lnSpc>
                <a:spcPct val="80000"/>
              </a:lnSpc>
              <a:buFont typeface="Arial"/>
              <a:buChar char="•"/>
              <a:tabLst>
                <a:tab pos="1444625" algn="l"/>
              </a:tabLst>
            </a:pPr>
            <a:r>
              <a:rPr sz="2800" spc="-5" dirty="0">
                <a:solidFill>
                  <a:srgbClr val="ABDAFB"/>
                </a:solidFill>
                <a:latin typeface="Cambria"/>
                <a:cs typeface="Cambria"/>
              </a:rPr>
              <a:t>Данни </a:t>
            </a:r>
            <a:r>
              <a:rPr sz="2800" spc="-5" dirty="0">
                <a:solidFill>
                  <a:srgbClr val="FFFFFF"/>
                </a:solidFill>
                <a:latin typeface="Lucida Fax"/>
                <a:cs typeface="Lucida Fax"/>
              </a:rPr>
              <a:t>- </a:t>
            </a:r>
            <a:r>
              <a:rPr sz="2800" spc="-2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изключителна важност е  </a:t>
            </a:r>
            <a:r>
              <a:rPr sz="2800" spc="-15" dirty="0">
                <a:solidFill>
                  <a:srgbClr val="FFFFFF"/>
                </a:solidFill>
                <a:latin typeface="Cambria"/>
                <a:cs typeface="Cambria"/>
              </a:rPr>
              <a:t>характерът</a:t>
            </a:r>
            <a:r>
              <a:rPr sz="2800" spc="-15" dirty="0">
                <a:solidFill>
                  <a:srgbClr val="FFFFFF"/>
                </a:solidFill>
                <a:latin typeface="Lucida Fax"/>
                <a:cs typeface="Lucida Fax"/>
              </a:rPr>
              <a:t>/</a:t>
            </a:r>
            <a:r>
              <a:rPr sz="2800" spc="-15" dirty="0">
                <a:solidFill>
                  <a:srgbClr val="FFFFFF"/>
                </a:solidFill>
                <a:latin typeface="Cambria"/>
                <a:cs typeface="Cambria"/>
              </a:rPr>
              <a:t>същността </a:t>
            </a: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на</a:t>
            </a:r>
            <a:r>
              <a:rPr sz="2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данните</a:t>
            </a:r>
            <a:endParaRPr sz="2800">
              <a:solidFill>
                <a:prstClr val="black"/>
              </a:solidFill>
              <a:latin typeface="Cambria"/>
              <a:cs typeface="Cambria"/>
            </a:endParaRPr>
          </a:p>
          <a:p>
            <a:pPr>
              <a:spcBef>
                <a:spcPts val="40"/>
              </a:spcBef>
            </a:pPr>
            <a:endParaRPr sz="3950">
              <a:solidFill>
                <a:prstClr val="black"/>
              </a:solidFill>
              <a:latin typeface="Cambria"/>
              <a:cs typeface="Cambria"/>
            </a:endParaRPr>
          </a:p>
          <a:p>
            <a:pPr marL="241300" marR="5080" indent="-241300">
              <a:lnSpc>
                <a:spcPts val="269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ABDAFB"/>
                </a:solidFill>
                <a:latin typeface="Cambria"/>
                <a:cs typeface="Cambria"/>
              </a:rPr>
              <a:t>Алгоритъм </a:t>
            </a:r>
            <a:r>
              <a:rPr sz="2800" spc="-5" dirty="0">
                <a:solidFill>
                  <a:srgbClr val="FFFFFF"/>
                </a:solidFill>
                <a:latin typeface="Lucida Fax"/>
                <a:cs typeface="Lucida Fax"/>
              </a:rPr>
              <a:t>– </a:t>
            </a: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последователност </a:t>
            </a:r>
            <a:r>
              <a:rPr sz="2800" spc="-20" dirty="0">
                <a:solidFill>
                  <a:srgbClr val="FFFFFF"/>
                </a:solidFill>
                <a:latin typeface="Cambria"/>
                <a:cs typeface="Cambria"/>
              </a:rPr>
              <a:t>от </a:t>
            </a: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операции </a:t>
            </a:r>
            <a:r>
              <a:rPr sz="2800" spc="-15" dirty="0">
                <a:solidFill>
                  <a:srgbClr val="FFFFFF"/>
                </a:solidFill>
                <a:latin typeface="Cambria"/>
                <a:cs typeface="Cambria"/>
              </a:rPr>
              <a:t>върху  </a:t>
            </a: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данните </a:t>
            </a:r>
            <a:r>
              <a:rPr sz="2800" spc="-5" dirty="0">
                <a:solidFill>
                  <a:srgbClr val="FFFFFF"/>
                </a:solidFill>
                <a:latin typeface="Cambria"/>
                <a:cs typeface="Cambria"/>
              </a:rPr>
              <a:t>решаващи поставената</a:t>
            </a:r>
            <a:r>
              <a:rPr sz="2800" spc="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задача</a:t>
            </a:r>
            <a:endParaRPr sz="280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pPr marL="38100">
                <a:lnSpc>
                  <a:spcPts val="1630"/>
                </a:lnSpc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5661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2095" y="60960"/>
            <a:ext cx="7918450" cy="1191260"/>
            <a:chOff x="768095" y="60960"/>
            <a:chExt cx="7918450" cy="1191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95" y="60960"/>
              <a:ext cx="3411474" cy="8313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3903" y="60960"/>
              <a:ext cx="1732026" cy="8313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5295" y="60960"/>
              <a:ext cx="685038" cy="8313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4667" y="60960"/>
              <a:ext cx="3341370" cy="8313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4991" y="423671"/>
              <a:ext cx="2457450" cy="82829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05863" y="150063"/>
            <a:ext cx="7319645" cy="831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170"/>
              </a:lnSpc>
              <a:spcBef>
                <a:spcPts val="105"/>
              </a:spcBef>
            </a:pPr>
            <a:r>
              <a:rPr sz="2900" spc="-5" dirty="0"/>
              <a:t>ИЗБРОЕН ТИП </a:t>
            </a:r>
            <a:r>
              <a:rPr sz="2900" dirty="0"/>
              <a:t>В С++ – ОПЕРАЦИИ</a:t>
            </a:r>
            <a:r>
              <a:rPr sz="2900" spc="-114" dirty="0"/>
              <a:t> </a:t>
            </a:r>
            <a:r>
              <a:rPr sz="2900" spc="5" dirty="0"/>
              <a:t>И</a:t>
            </a:r>
            <a:endParaRPr sz="2900"/>
          </a:p>
          <a:p>
            <a:pPr marR="130175" algn="ctr">
              <a:lnSpc>
                <a:spcPts val="3170"/>
              </a:lnSpc>
            </a:pPr>
            <a:r>
              <a:rPr sz="2900" spc="-5" dirty="0"/>
              <a:t>РЕЛАЦИИ</a:t>
            </a:r>
            <a:endParaRPr sz="2900"/>
          </a:p>
        </p:txBody>
      </p:sp>
      <p:grpSp>
        <p:nvGrpSpPr>
          <p:cNvPr id="9" name="object 9"/>
          <p:cNvGrpSpPr/>
          <p:nvPr/>
        </p:nvGrpSpPr>
        <p:grpSpPr>
          <a:xfrm>
            <a:off x="1524000" y="1022603"/>
            <a:ext cx="9144000" cy="5543550"/>
            <a:chOff x="0" y="1022603"/>
            <a:chExt cx="9144000" cy="55435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45463"/>
              <a:ext cx="380250" cy="5935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207" y="1022603"/>
              <a:ext cx="2033777" cy="6332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355" y="1022603"/>
              <a:ext cx="659130" cy="6332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7855" y="1022603"/>
              <a:ext cx="1445514" cy="6332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15740" y="1022603"/>
              <a:ext cx="817626" cy="6332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5735" y="1022603"/>
              <a:ext cx="521982" cy="6332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85944" y="1022603"/>
              <a:ext cx="537210" cy="6332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5523" y="1022603"/>
              <a:ext cx="1223009" cy="6332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70903" y="1022603"/>
              <a:ext cx="2177033" cy="6332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60307" y="1022603"/>
              <a:ext cx="583692" cy="6332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207" y="1391411"/>
              <a:ext cx="1985010" cy="6332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85188" y="1391411"/>
              <a:ext cx="729234" cy="6332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74392" y="1391411"/>
              <a:ext cx="2071878" cy="6332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06240" y="1391411"/>
              <a:ext cx="1690877" cy="6332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15355" y="1391411"/>
              <a:ext cx="459486" cy="6332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34811" y="1391411"/>
              <a:ext cx="1369314" cy="6332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64095" y="1391411"/>
              <a:ext cx="963929" cy="6332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89519" y="1391411"/>
              <a:ext cx="665226" cy="6332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14716" y="1391411"/>
              <a:ext cx="799337" cy="6332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74023" y="1391411"/>
              <a:ext cx="569975" cy="63322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207" y="1760219"/>
              <a:ext cx="1472946" cy="6332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2163" y="1760219"/>
              <a:ext cx="1244346" cy="6332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55520" y="1760219"/>
              <a:ext cx="1715261" cy="6332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69791" y="1760219"/>
              <a:ext cx="1472946" cy="6332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1747" y="1760219"/>
              <a:ext cx="537210" cy="6332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74920" y="1760219"/>
              <a:ext cx="672846" cy="6332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42203" y="1760219"/>
              <a:ext cx="2489454" cy="63322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36764" y="1760219"/>
              <a:ext cx="1347977" cy="63322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319527"/>
              <a:ext cx="380250" cy="59359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207" y="2296667"/>
              <a:ext cx="2033777" cy="63322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0239" y="2296667"/>
              <a:ext cx="659130" cy="6332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25623" y="2296667"/>
              <a:ext cx="1443989" cy="63322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15867" y="2296667"/>
              <a:ext cx="816101" cy="63322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078223" y="2296667"/>
              <a:ext cx="677418" cy="63322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01896" y="2296667"/>
              <a:ext cx="1777746" cy="63322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27420" y="2296667"/>
              <a:ext cx="1296162" cy="6332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069835" y="2296667"/>
              <a:ext cx="1742694" cy="63322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558783" y="2296667"/>
              <a:ext cx="585216" cy="63322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207" y="2665475"/>
              <a:ext cx="1985010" cy="63322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7672" y="2665475"/>
              <a:ext cx="729234" cy="63322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499360" y="2665475"/>
              <a:ext cx="2070354" cy="63322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92167" y="2665475"/>
              <a:ext cx="1692402" cy="63322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02808" y="2665475"/>
              <a:ext cx="459486" cy="63322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84747" y="2665475"/>
              <a:ext cx="1369313" cy="63322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76516" y="2665475"/>
              <a:ext cx="965453" cy="63322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64423" y="2665475"/>
              <a:ext cx="665226" cy="63322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52104" y="2665475"/>
              <a:ext cx="691895" cy="63322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207" y="3034283"/>
              <a:ext cx="1472946" cy="63322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2163" y="3034283"/>
              <a:ext cx="1244346" cy="63322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55520" y="3034283"/>
              <a:ext cx="1715261" cy="63322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9791" y="3034283"/>
              <a:ext cx="672846" cy="63322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037076" y="3034283"/>
              <a:ext cx="1853946" cy="63322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0" y="3595115"/>
              <a:ext cx="378714" cy="59054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0207" y="3570731"/>
              <a:ext cx="890778" cy="63017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87908" y="3570731"/>
              <a:ext cx="1863089" cy="63017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407920" y="3570731"/>
              <a:ext cx="1087374" cy="63017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16579" y="3570731"/>
              <a:ext cx="456425" cy="63017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329940" y="3570731"/>
              <a:ext cx="518922" cy="63017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605784" y="3595115"/>
              <a:ext cx="1049274" cy="63017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276344" y="3570731"/>
              <a:ext cx="471690" cy="63017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04944" y="3570731"/>
              <a:ext cx="689610" cy="63017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951476" y="3570731"/>
              <a:ext cx="518922" cy="63017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091684" y="3570731"/>
              <a:ext cx="1547621" cy="63017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96228" y="3570731"/>
              <a:ext cx="656081" cy="63017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809231" y="3570731"/>
              <a:ext cx="1439418" cy="63017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005571" y="3570731"/>
              <a:ext cx="813053" cy="63017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75547" y="3570731"/>
              <a:ext cx="568451" cy="63017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0207" y="3939539"/>
              <a:ext cx="1466850" cy="63322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07591" y="3939539"/>
              <a:ext cx="1383030" cy="63322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388107" y="3939539"/>
              <a:ext cx="1913382" cy="63322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000500" y="3939539"/>
              <a:ext cx="1863089" cy="63322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0" y="4500371"/>
              <a:ext cx="378714" cy="5905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40207" y="4475988"/>
              <a:ext cx="2030730" cy="63017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882139" y="4475988"/>
              <a:ext cx="656082" cy="63017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249423" y="4475988"/>
              <a:ext cx="1440941" cy="63017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401567" y="4475988"/>
              <a:ext cx="813053" cy="63017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925823" y="4475988"/>
              <a:ext cx="688086" cy="63017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325111" y="4475988"/>
              <a:ext cx="1099565" cy="63017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135879" y="4475988"/>
              <a:ext cx="1113281" cy="63017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960364" y="4475988"/>
              <a:ext cx="697230" cy="63017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368796" y="4475988"/>
              <a:ext cx="674370" cy="63017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754368" y="4475988"/>
              <a:ext cx="1617726" cy="63017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083295" y="4475988"/>
              <a:ext cx="1060703" cy="63017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791956" y="4475988"/>
              <a:ext cx="352043" cy="63017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0207" y="4844795"/>
              <a:ext cx="518922" cy="63017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58140" y="4869180"/>
              <a:ext cx="881634" cy="63017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61060" y="4844795"/>
              <a:ext cx="471690" cy="63017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303519"/>
              <a:ext cx="380250" cy="59359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40207" y="5280659"/>
              <a:ext cx="1626870" cy="63322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385316" y="5280659"/>
              <a:ext cx="459485" cy="63322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26008" y="5701283"/>
              <a:ext cx="2230374" cy="63017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26008" y="5935980"/>
              <a:ext cx="5427726" cy="630173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1602740" y="1064753"/>
            <a:ext cx="8987155" cy="5284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6350" indent="-228600" algn="just">
              <a:lnSpc>
                <a:spcPct val="110100"/>
              </a:lnSpc>
              <a:spcBef>
                <a:spcPts val="95"/>
              </a:spcBef>
              <a:buFontTx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Стойностите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изброен тип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считат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еквивалентни на 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съответните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им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целочислени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стойности.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Поради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това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 тях са 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валидни всички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операции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валидни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целочислените</a:t>
            </a:r>
            <a:r>
              <a:rPr sz="2200" b="1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типове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715" indent="-228600" algn="just">
              <a:lnSpc>
                <a:spcPct val="110000"/>
              </a:lnSpc>
              <a:spcBef>
                <a:spcPts val="1320"/>
              </a:spcBef>
              <a:buFontTx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Стойностите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изброен тип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подредени според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наредбата 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на 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съответните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им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целочислени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стойности. Поради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това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за тях 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валидни всички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операции 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22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сравнение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 algn="just">
              <a:lnSpc>
                <a:spcPct val="110000"/>
              </a:lnSpc>
              <a:spcBef>
                <a:spcPts val="1320"/>
              </a:spcBef>
              <a:buFontTx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извеждане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(напр. с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cout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стойности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изброен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тип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се  </a:t>
            </a: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извежда техният целочислен</a:t>
            </a:r>
            <a:r>
              <a:rPr sz="2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еквивалент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6985" indent="-228600" algn="just">
              <a:lnSpc>
                <a:spcPct val="110000"/>
              </a:lnSpc>
              <a:spcBef>
                <a:spcPts val="1320"/>
              </a:spcBef>
              <a:buFontTx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Стойностите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изброен тип не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могат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пряко да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въвеждат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(напр.  с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cin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 algn="just">
              <a:spcBef>
                <a:spcPts val="7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Примери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927100" marR="3007360">
              <a:lnSpc>
                <a:spcPct val="70000"/>
              </a:lnSpc>
              <a:spcBef>
                <a:spcPts val="1275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 =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sin(s);  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co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t&lt;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&lt;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an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g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e&lt;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ow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+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1)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&lt;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&lt;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dl;</a:t>
            </a:r>
            <a:endParaRPr sz="2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90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64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65704" y="0"/>
            <a:ext cx="6467475" cy="1009650"/>
            <a:chOff x="1441703" y="0"/>
            <a:chExt cx="6467475" cy="1009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703" y="0"/>
              <a:ext cx="4941570" cy="10096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5312" y="0"/>
              <a:ext cx="1983486" cy="10096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34308" y="98248"/>
            <a:ext cx="58813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5" dirty="0"/>
              <a:t>ИЗРАЗИ. ИЗРАЗИ </a:t>
            </a:r>
            <a:r>
              <a:rPr sz="3600" dirty="0"/>
              <a:t>В</a:t>
            </a:r>
            <a:r>
              <a:rPr sz="3600" spc="-60" dirty="0"/>
              <a:t> </a:t>
            </a:r>
            <a:r>
              <a:rPr sz="3600" dirty="0"/>
              <a:t>С++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1524000" y="612648"/>
            <a:ext cx="9144000" cy="4560570"/>
            <a:chOff x="0" y="612648"/>
            <a:chExt cx="9144000" cy="45605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5520"/>
              <a:ext cx="352793" cy="5387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447" y="612648"/>
              <a:ext cx="814578" cy="5768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523" y="612648"/>
              <a:ext cx="1058418" cy="5768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439" y="612648"/>
              <a:ext cx="432053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9260" y="612648"/>
              <a:ext cx="1576577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7604" y="612648"/>
              <a:ext cx="433565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4679" y="612648"/>
              <a:ext cx="483857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3571" y="612648"/>
              <a:ext cx="700277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7347" y="612648"/>
              <a:ext cx="616458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8828" y="612648"/>
              <a:ext cx="1311402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45252" y="612648"/>
              <a:ext cx="1335786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4535" y="612648"/>
              <a:ext cx="605790" cy="576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75347" y="612648"/>
              <a:ext cx="1837181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6028" y="612648"/>
              <a:ext cx="537970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5447" y="886968"/>
              <a:ext cx="1270254" cy="5768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2144" y="886968"/>
              <a:ext cx="1396745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76855" y="886968"/>
              <a:ext cx="598169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02992" y="886968"/>
              <a:ext cx="1009650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40608" y="886968"/>
              <a:ext cx="1614677" cy="576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81728" y="886968"/>
              <a:ext cx="742950" cy="576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76444" y="886968"/>
              <a:ext cx="418338" cy="576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22747" y="886968"/>
              <a:ext cx="1311402" cy="5768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62115" y="886968"/>
              <a:ext cx="617982" cy="576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06540" y="886968"/>
              <a:ext cx="1157477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91983" y="886968"/>
              <a:ext cx="598157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8119" y="886968"/>
              <a:ext cx="913637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59723" y="886968"/>
              <a:ext cx="684275" cy="576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5447" y="1161288"/>
              <a:ext cx="1166622" cy="576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3291" y="1161288"/>
              <a:ext cx="1480566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25623" y="1161288"/>
              <a:ext cx="418338" cy="5768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15183" y="1161288"/>
              <a:ext cx="1437894" cy="5768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24300" y="1161288"/>
              <a:ext cx="1384553" cy="5768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180076" y="1161288"/>
              <a:ext cx="617981" cy="5768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69279" y="1161288"/>
              <a:ext cx="476262" cy="5768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16752" y="1161288"/>
              <a:ext cx="1021842" cy="5768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09816" y="1161288"/>
              <a:ext cx="599694" cy="5768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380731" y="1161288"/>
              <a:ext cx="1763267" cy="5768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5447" y="1435608"/>
              <a:ext cx="1482090" cy="576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883" y="1435608"/>
              <a:ext cx="483857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62100" y="1435608"/>
              <a:ext cx="1002030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859292"/>
              <a:ext cx="352793" cy="53872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5447" y="1836420"/>
              <a:ext cx="814578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2000" y="1836420"/>
              <a:ext cx="1389126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44623" y="1836420"/>
              <a:ext cx="488429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84832" y="1836420"/>
              <a:ext cx="488429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366772" y="1836420"/>
              <a:ext cx="1000505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9251" y="1836420"/>
              <a:ext cx="483857" cy="576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36620" y="1836420"/>
              <a:ext cx="912113" cy="5768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42232" y="1836420"/>
              <a:ext cx="1457706" cy="5768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93435" y="1836420"/>
              <a:ext cx="616458" cy="5768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03391" y="1836420"/>
              <a:ext cx="1507997" cy="5768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104888" y="1836420"/>
              <a:ext cx="1709166" cy="5768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6028" y="1836420"/>
              <a:ext cx="537970" cy="57683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5447" y="2110740"/>
              <a:ext cx="1146810" cy="57683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19555" y="2110740"/>
              <a:ext cx="489978" cy="57683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9867" y="2110740"/>
              <a:ext cx="617982" cy="5768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68196" y="2110740"/>
              <a:ext cx="1440942" cy="57683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729483" y="2110740"/>
              <a:ext cx="913638" cy="5768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363467" y="2110740"/>
              <a:ext cx="1713738" cy="57683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794503" y="2110740"/>
              <a:ext cx="1398270" cy="57683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35948"/>
              <a:ext cx="352793" cy="53872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5447" y="2513076"/>
              <a:ext cx="814578" cy="5768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23900" y="2513076"/>
              <a:ext cx="2087118" cy="5768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566416" y="2513076"/>
              <a:ext cx="643890" cy="5768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965704" y="2513076"/>
              <a:ext cx="1213866" cy="57683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934967" y="2513076"/>
              <a:ext cx="489978" cy="57683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178808" y="2513076"/>
              <a:ext cx="1773174" cy="57683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707379" y="2513076"/>
              <a:ext cx="637794" cy="57683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99047" y="2513076"/>
              <a:ext cx="617981" cy="57683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470903" y="2513076"/>
              <a:ext cx="1535429" cy="57683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761731" y="2513076"/>
              <a:ext cx="1382267" cy="57683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55447" y="2787396"/>
              <a:ext cx="1736598" cy="57683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610867" y="2787396"/>
              <a:ext cx="489978" cy="57683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22704" y="2787396"/>
              <a:ext cx="1736597" cy="5768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11080"/>
              <a:ext cx="352793" cy="53872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55447" y="3188208"/>
              <a:ext cx="1314450" cy="57683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8719" y="3188208"/>
              <a:ext cx="483857" cy="57683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92936" y="3188208"/>
              <a:ext cx="1002030" cy="5768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113788" y="3188208"/>
              <a:ext cx="831341" cy="57683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663951" y="3188208"/>
              <a:ext cx="1981962" cy="57683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297679" y="3188208"/>
              <a:ext cx="418338" cy="57683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5447" y="3462527"/>
              <a:ext cx="2556510" cy="57683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38400" y="3462527"/>
              <a:ext cx="599694" cy="57683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763011" y="3462527"/>
              <a:ext cx="1480565" cy="57683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70020" y="3462527"/>
              <a:ext cx="488429" cy="57683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184903" y="3462527"/>
              <a:ext cx="1479041" cy="57683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15711" y="3462527"/>
              <a:ext cx="418338" cy="57683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460491" y="3462527"/>
              <a:ext cx="994410" cy="57683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1344" y="3462527"/>
              <a:ext cx="616457" cy="57683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524243" y="3462527"/>
              <a:ext cx="1415033" cy="57683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64195" y="3462527"/>
              <a:ext cx="605790" cy="57683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996428" y="3462527"/>
              <a:ext cx="912114" cy="57683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634983" y="3462527"/>
              <a:ext cx="509016" cy="57683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55447" y="3736848"/>
              <a:ext cx="1443990" cy="57683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318260" y="3736848"/>
              <a:ext cx="913638" cy="57683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883664" y="3736848"/>
              <a:ext cx="418338" cy="57683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09955" y="4107192"/>
              <a:ext cx="375678" cy="48842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29412" y="4087380"/>
              <a:ext cx="1655826" cy="52043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042160" y="4087380"/>
              <a:ext cx="569213" cy="52043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368295" y="4087380"/>
              <a:ext cx="1258061" cy="52043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383279" y="4087380"/>
              <a:ext cx="675894" cy="520433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816096" y="4087380"/>
              <a:ext cx="1053846" cy="52043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626864" y="4087380"/>
              <a:ext cx="567689" cy="52043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951476" y="4087380"/>
              <a:ext cx="1564385" cy="52043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272784" y="4087380"/>
              <a:ext cx="390906" cy="52043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348984" y="4087380"/>
              <a:ext cx="1436369" cy="52043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542276" y="4087380"/>
              <a:ext cx="1601722" cy="52043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29412" y="4323575"/>
              <a:ext cx="1091946" cy="51741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470660" y="4323575"/>
              <a:ext cx="899922" cy="51741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122932" y="4323575"/>
              <a:ext cx="433565" cy="51741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308860" y="4323575"/>
              <a:ext cx="1023365" cy="51741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081527" y="4323575"/>
              <a:ext cx="991362" cy="51741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761232" y="4323575"/>
              <a:ext cx="375678" cy="51741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886200" y="4344911"/>
              <a:ext cx="448830" cy="51741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023359" y="4344911"/>
              <a:ext cx="448830" cy="51741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160520" y="4344911"/>
              <a:ext cx="448830" cy="51741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297679" y="4344911"/>
              <a:ext cx="585977" cy="5174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572000" y="4344911"/>
              <a:ext cx="448830" cy="51741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841747" y="4344911"/>
              <a:ext cx="997458" cy="51741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527547" y="4344911"/>
              <a:ext cx="448830" cy="51741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797296" y="4344911"/>
              <a:ext cx="448830" cy="51741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934455" y="4344911"/>
              <a:ext cx="585977" cy="51741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208776" y="4344911"/>
              <a:ext cx="448830" cy="51741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345935" y="4344911"/>
              <a:ext cx="448830" cy="51741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483096" y="4344911"/>
              <a:ext cx="448830" cy="51741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752843" y="4344911"/>
              <a:ext cx="448830" cy="51741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890004" y="4344911"/>
              <a:ext cx="860298" cy="51741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438643" y="4344911"/>
              <a:ext cx="448830" cy="51741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575804" y="4344911"/>
              <a:ext cx="585977" cy="51741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981188" y="4344911"/>
              <a:ext cx="448830" cy="51741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8118347" y="4344911"/>
              <a:ext cx="585977" cy="51741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09955" y="4654283"/>
              <a:ext cx="372618" cy="485406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29412" y="4634471"/>
              <a:ext cx="1789938" cy="51741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174748" y="4634471"/>
              <a:ext cx="630174" cy="51741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493264" y="4634471"/>
              <a:ext cx="1221486" cy="51741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467100" y="4634471"/>
              <a:ext cx="701801" cy="51741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916679" y="4634471"/>
              <a:ext cx="892301" cy="51741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564379" y="4634471"/>
              <a:ext cx="1029462" cy="51741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282184" y="4634471"/>
              <a:ext cx="436625" cy="51741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407152" y="4655807"/>
              <a:ext cx="860298" cy="51741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955791" y="4655807"/>
              <a:ext cx="991362" cy="51741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635495" y="4655807"/>
              <a:ext cx="1134618" cy="51741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7458456" y="4655807"/>
              <a:ext cx="1268729" cy="517410"/>
            </a:xfrm>
            <a:prstGeom prst="rect">
              <a:avLst/>
            </a:prstGeom>
          </p:spPr>
        </p:pic>
      </p:grpSp>
      <p:grpSp>
        <p:nvGrpSpPr>
          <p:cNvPr id="150" name="object 150"/>
          <p:cNvGrpSpPr/>
          <p:nvPr/>
        </p:nvGrpSpPr>
        <p:grpSpPr>
          <a:xfrm>
            <a:off x="2034540" y="5219700"/>
            <a:ext cx="8633460" cy="918210"/>
            <a:chOff x="510540" y="5219700"/>
            <a:chExt cx="8633460" cy="918210"/>
          </a:xfrm>
        </p:grpSpPr>
        <p:pic>
          <p:nvPicPr>
            <p:cNvPr id="151" name="object 151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10540" y="5219700"/>
              <a:ext cx="8633460" cy="538721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593591" y="5617463"/>
              <a:ext cx="564641" cy="520433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843528" y="5617463"/>
              <a:ext cx="390905" cy="52043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919728" y="5617463"/>
              <a:ext cx="1646681" cy="520433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251704" y="5617463"/>
              <a:ext cx="390905" cy="520433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327904" y="5617463"/>
              <a:ext cx="925829" cy="52043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602739" y="680974"/>
            <a:ext cx="8987790" cy="5403402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 algn="just">
              <a:lnSpc>
                <a:spcPts val="2160"/>
              </a:lnSpc>
              <a:spcBef>
                <a:spcPts val="375"/>
              </a:spcBef>
              <a:buFontTx/>
              <a:buChar char="•"/>
              <a:tabLst>
                <a:tab pos="241300" algn="l"/>
              </a:tabLst>
            </a:pP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Под </a:t>
            </a:r>
            <a:r>
              <a:rPr sz="2000" b="1" spc="5" dirty="0">
                <a:solidFill>
                  <a:srgbClr val="ABDAFB"/>
                </a:solidFill>
                <a:latin typeface="Arial"/>
                <a:cs typeface="Arial"/>
              </a:rPr>
              <a:t>израз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(</a:t>
            </a:r>
            <a:r>
              <a:rPr sz="2000" i="1" spc="-5" dirty="0">
                <a:solidFill>
                  <a:srgbClr val="ABDAFB"/>
                </a:solidFill>
                <a:latin typeface="Arial"/>
                <a:cs typeface="Arial"/>
              </a:rPr>
              <a:t>expression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)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в ЕП се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разбира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правило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за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изчисляване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на 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някаква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стойност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точно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определен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тип.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Изразът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състои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един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или  повече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операнда,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свързани</a:t>
            </a:r>
            <a:r>
              <a:rPr sz="2000" spc="52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помежду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си с някои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допустимите 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операции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в</a:t>
            </a:r>
            <a:r>
              <a:rPr sz="2000" spc="-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езика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 algn="just">
              <a:lnSpc>
                <a:spcPts val="2160"/>
              </a:lnSpc>
              <a:spcBef>
                <a:spcPts val="1000"/>
              </a:spcBef>
              <a:buFontTx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срещане 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израз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една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програма се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извършва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изчисление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 израза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се формира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една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единствена</a:t>
            </a:r>
            <a:r>
              <a:rPr sz="2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стойност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 algn="just">
              <a:lnSpc>
                <a:spcPts val="2280"/>
              </a:lnSpc>
              <a:spcBef>
                <a:spcPts val="735"/>
              </a:spcBef>
              <a:buFontTx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конструиране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на изрази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необходимо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съчетават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правилно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algn="just">
              <a:lnSpc>
                <a:spcPts val="228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операциите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операндите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 algn="just">
              <a:lnSpc>
                <a:spcPts val="2280"/>
              </a:lnSpc>
              <a:spcBef>
                <a:spcPts val="760"/>
              </a:spcBef>
              <a:buFontTx/>
              <a:buChar char="•"/>
              <a:tabLst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Изразът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 езика С++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представлява: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1430" algn="just">
              <a:lnSpc>
                <a:spcPts val="2160"/>
              </a:lnSpc>
              <a:spcBef>
                <a:spcPts val="150"/>
              </a:spcBef>
            </a:pP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Последователност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операнди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операции, която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използва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за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една </a:t>
            </a:r>
            <a:r>
              <a:rPr sz="2000" spc="-50" dirty="0">
                <a:solidFill>
                  <a:srgbClr val="ABDAFB"/>
                </a:solidFill>
                <a:latin typeface="Arial"/>
                <a:cs typeface="Arial"/>
              </a:rPr>
              <a:t>от 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следните</a:t>
            </a:r>
            <a:r>
              <a:rPr sz="2000" spc="-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ABDAFB"/>
                </a:solidFill>
                <a:latin typeface="Arial"/>
                <a:cs typeface="Arial"/>
              </a:rPr>
              <a:t>цели: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698500" lvl="1" indent="-228600" algn="just">
              <a:lnSpc>
                <a:spcPts val="2010"/>
              </a:lnSpc>
              <a:spcBef>
                <a:spcPts val="265"/>
              </a:spcBef>
              <a:buFontTx/>
              <a:buChar char="•"/>
              <a:tabLst>
                <a:tab pos="698500" algn="l"/>
              </a:tabLst>
            </a:pPr>
            <a:r>
              <a:rPr spc="-10" dirty="0">
                <a:solidFill>
                  <a:srgbClr val="ABDAFB"/>
                </a:solidFill>
                <a:latin typeface="Arial"/>
                <a:cs typeface="Arial"/>
              </a:rPr>
              <a:t>изчисляване </a:t>
            </a:r>
            <a:r>
              <a:rPr spc="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pc="-10" dirty="0">
                <a:solidFill>
                  <a:srgbClr val="ABDAFB"/>
                </a:solidFill>
                <a:latin typeface="Arial"/>
                <a:cs typeface="Arial"/>
              </a:rPr>
              <a:t>стойност </a:t>
            </a:r>
            <a:r>
              <a:rPr spc="-25" dirty="0">
                <a:solidFill>
                  <a:srgbClr val="ABDAFB"/>
                </a:solidFill>
                <a:latin typeface="Arial"/>
                <a:cs typeface="Arial"/>
              </a:rPr>
              <a:t>въз </a:t>
            </a:r>
            <a:r>
              <a:rPr spc="-10" dirty="0">
                <a:solidFill>
                  <a:srgbClr val="ABDAFB"/>
                </a:solidFill>
                <a:latin typeface="Arial"/>
                <a:cs typeface="Arial"/>
              </a:rPr>
              <a:t>основа </a:t>
            </a:r>
            <a:r>
              <a:rPr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pc="-5" dirty="0">
                <a:solidFill>
                  <a:srgbClr val="ABDAFB"/>
                </a:solidFill>
                <a:latin typeface="Arial"/>
                <a:cs typeface="Arial"/>
              </a:rPr>
              <a:t>операндите (константи, </a:t>
            </a:r>
            <a:r>
              <a:rPr spc="6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ABDAFB"/>
                </a:solidFill>
                <a:latin typeface="Arial"/>
                <a:cs typeface="Arial"/>
              </a:rPr>
              <a:t>променливи,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698500">
              <a:lnSpc>
                <a:spcPts val="2010"/>
              </a:lnSpc>
            </a:pPr>
            <a:r>
              <a:rPr spc="-5" dirty="0">
                <a:solidFill>
                  <a:srgbClr val="ABDAFB"/>
                </a:solidFill>
                <a:latin typeface="Arial"/>
                <a:cs typeface="Arial"/>
              </a:rPr>
              <a:t>изрази, </a:t>
            </a:r>
            <a:r>
              <a:rPr spc="-10" dirty="0">
                <a:solidFill>
                  <a:srgbClr val="ABDAFB"/>
                </a:solidFill>
                <a:latin typeface="Arial"/>
                <a:cs typeface="Arial"/>
              </a:rPr>
              <a:t>израз </a:t>
            </a:r>
            <a:r>
              <a:rPr dirty="0">
                <a:solidFill>
                  <a:srgbClr val="ABDAFB"/>
                </a:solidFill>
                <a:latin typeface="Arial"/>
                <a:cs typeface="Arial"/>
              </a:rPr>
              <a:t>в </a:t>
            </a:r>
            <a:r>
              <a:rPr spc="-10" dirty="0">
                <a:solidFill>
                  <a:srgbClr val="ABDAFB"/>
                </a:solidFill>
                <a:latin typeface="Arial"/>
                <a:cs typeface="Arial"/>
              </a:rPr>
              <a:t>кръгли </a:t>
            </a:r>
            <a:r>
              <a:rPr dirty="0">
                <a:solidFill>
                  <a:srgbClr val="ABDAFB"/>
                </a:solidFill>
                <a:latin typeface="Arial"/>
                <a:cs typeface="Arial"/>
              </a:rPr>
              <a:t>скоби):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-2.16, money, 2*a-3, 2/(a+3),</a:t>
            </a:r>
            <a:r>
              <a:rPr spc="-1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i++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98500" lvl="1" indent="-228600" algn="just">
              <a:spcBef>
                <a:spcPts val="290"/>
              </a:spcBef>
              <a:buFontTx/>
              <a:buChar char="•"/>
              <a:tabLst>
                <a:tab pos="698500" algn="l"/>
              </a:tabLst>
            </a:pPr>
            <a:r>
              <a:rPr spc="-10" dirty="0">
                <a:solidFill>
                  <a:srgbClr val="ABDAFB"/>
                </a:solidFill>
                <a:latin typeface="Arial"/>
                <a:cs typeface="Arial"/>
              </a:rPr>
              <a:t>обозначаване </a:t>
            </a:r>
            <a:r>
              <a:rPr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pc="-10" dirty="0">
                <a:solidFill>
                  <a:srgbClr val="ABDAFB"/>
                </a:solidFill>
                <a:latin typeface="Arial"/>
                <a:cs typeface="Arial"/>
              </a:rPr>
              <a:t>функции </a:t>
            </a:r>
            <a:r>
              <a:rPr dirty="0">
                <a:solidFill>
                  <a:srgbClr val="ABDAFB"/>
                </a:solidFill>
                <a:latin typeface="Arial"/>
                <a:cs typeface="Arial"/>
              </a:rPr>
              <a:t>или </a:t>
            </a:r>
            <a:r>
              <a:rPr spc="-15" dirty="0">
                <a:solidFill>
                  <a:srgbClr val="ABDAFB"/>
                </a:solidFill>
                <a:latin typeface="Arial"/>
                <a:cs typeface="Arial"/>
              </a:rPr>
              <a:t>други </a:t>
            </a:r>
            <a:r>
              <a:rPr spc="-5" dirty="0">
                <a:solidFill>
                  <a:srgbClr val="ABDAFB"/>
                </a:solidFill>
                <a:latin typeface="Arial"/>
                <a:cs typeface="Arial"/>
              </a:rPr>
              <a:t>обекти: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sqrt(x),</a:t>
            </a:r>
            <a:r>
              <a:rPr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myFunc(‘s’,2)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45"/>
              </a:spcBef>
            </a:pPr>
            <a:endParaRPr sz="215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584200">
              <a:spcBef>
                <a:spcPts val="5"/>
              </a:spcBef>
            </a:pP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Изразите,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които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използват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последните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втората 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цел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ще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бъдат</a:t>
            </a:r>
            <a:r>
              <a:rPr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разгледани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3663315">
              <a:spcBef>
                <a:spcPts val="935"/>
              </a:spcBef>
            </a:pP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по-подробно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по-късно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58" name="object 158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752600" y="5410201"/>
            <a:ext cx="452628" cy="431291"/>
          </a:xfrm>
          <a:prstGeom prst="rect">
            <a:avLst/>
          </a:prstGeom>
        </p:spPr>
      </p:pic>
      <p:sp>
        <p:nvSpPr>
          <p:cNvPr id="159" name="object 1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91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981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780" y="16764"/>
            <a:ext cx="6889242" cy="9121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381" y="116535"/>
            <a:ext cx="62363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dirty="0"/>
              <a:t>ИЗЧИСЛЯВАНЕ НА</a:t>
            </a:r>
            <a:r>
              <a:rPr spc="-105" dirty="0"/>
              <a:t> </a:t>
            </a:r>
            <a:r>
              <a:rPr dirty="0"/>
              <a:t>ИЗРАЗИ.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524000" y="309373"/>
            <a:ext cx="8909050" cy="1034415"/>
            <a:chOff x="0" y="309372"/>
            <a:chExt cx="8909050" cy="10344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0" y="309372"/>
              <a:ext cx="7277861" cy="9121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2988" y="309372"/>
              <a:ext cx="1765553" cy="9121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15340"/>
              <a:ext cx="340626" cy="5128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068" y="792480"/>
              <a:ext cx="802385" cy="5509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991" y="792480"/>
              <a:ext cx="1864614" cy="5509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1239" y="792480"/>
              <a:ext cx="611886" cy="5509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8711" y="792480"/>
              <a:ext cx="1404365" cy="5509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0188" y="792480"/>
              <a:ext cx="587501" cy="5509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13276" y="792480"/>
              <a:ext cx="1329689" cy="5509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78552" y="792480"/>
              <a:ext cx="1370838" cy="5509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9547" y="792480"/>
              <a:ext cx="1268729" cy="5509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25283" y="792480"/>
              <a:ext cx="400050" cy="55092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02740" y="409701"/>
            <a:ext cx="8546465" cy="764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2120">
              <a:lnSpc>
                <a:spcPts val="3685"/>
              </a:lnSpc>
              <a:spcBef>
                <a:spcPts val="105"/>
              </a:spcBef>
            </a:pPr>
            <a:r>
              <a:rPr sz="3200" b="1" dirty="0">
                <a:solidFill>
                  <a:srgbClr val="6BA9DA"/>
                </a:solidFill>
                <a:latin typeface="Bookman Old Style"/>
                <a:cs typeface="Bookman Old Style"/>
              </a:rPr>
              <a:t>ПРИОРИТЕТ НА ОПЕРАЦИИТЕ В</a:t>
            </a:r>
            <a:r>
              <a:rPr sz="3200" b="1" spc="-180" dirty="0">
                <a:solidFill>
                  <a:srgbClr val="6BA9DA"/>
                </a:solidFill>
                <a:latin typeface="Bookman Old Style"/>
                <a:cs typeface="Bookman Old Style"/>
              </a:rPr>
              <a:t> </a:t>
            </a:r>
            <a:r>
              <a:rPr sz="3200" b="1" dirty="0">
                <a:solidFill>
                  <a:srgbClr val="6BA9DA"/>
                </a:solidFill>
                <a:latin typeface="Bookman Old Style"/>
                <a:cs typeface="Bookman Old Style"/>
              </a:rPr>
              <a:t>С++</a:t>
            </a:r>
            <a:endParaRPr sz="3200">
              <a:solidFill>
                <a:prstClr val="black"/>
              </a:solidFill>
              <a:latin typeface="Bookman Old Style"/>
              <a:cs typeface="Bookman Old Style"/>
            </a:endParaRPr>
          </a:p>
          <a:p>
            <a:pPr marL="241300" indent="-228600">
              <a:lnSpc>
                <a:spcPts val="2125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изчисляване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изразите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прилагат следните</a:t>
            </a:r>
            <a:r>
              <a:rPr sz="1900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правила: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40052" y="1075932"/>
            <a:ext cx="8728075" cy="921385"/>
            <a:chOff x="416051" y="1075931"/>
            <a:chExt cx="8728075" cy="921385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6051" y="1094232"/>
              <a:ext cx="358902" cy="4640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7031" y="1075931"/>
              <a:ext cx="413766" cy="4945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295" y="1075931"/>
              <a:ext cx="782573" cy="4945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0368" y="1075931"/>
              <a:ext cx="857250" cy="4945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71116" y="1075931"/>
              <a:ext cx="1482090" cy="4945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46703" y="1075931"/>
              <a:ext cx="409194" cy="4945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49395" y="1075931"/>
              <a:ext cx="538721" cy="4945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88663" y="1075931"/>
              <a:ext cx="371106" cy="4945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60292" y="1075931"/>
              <a:ext cx="860298" cy="4945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14087" y="1075931"/>
              <a:ext cx="1329689" cy="4945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37275" y="1075931"/>
              <a:ext cx="529577" cy="4945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60363" y="1075931"/>
              <a:ext cx="1422654" cy="4945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76516" y="1075931"/>
              <a:ext cx="901446" cy="4945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71459" y="1075931"/>
              <a:ext cx="730757" cy="4945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95716" y="1075931"/>
              <a:ext cx="409194" cy="4945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98408" y="1075931"/>
              <a:ext cx="537209" cy="4945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36151" y="1075931"/>
              <a:ext cx="307847" cy="4945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7031" y="1257287"/>
              <a:ext cx="877062" cy="49455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6051" y="1520952"/>
              <a:ext cx="358902" cy="46405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7031" y="1502651"/>
              <a:ext cx="413766" cy="4945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4400" y="1502651"/>
              <a:ext cx="994410" cy="4945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72412" y="1502651"/>
              <a:ext cx="538721" cy="49455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76272" y="1502651"/>
              <a:ext cx="1093470" cy="4945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33344" y="1502651"/>
              <a:ext cx="1936242" cy="4945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33187" y="1502651"/>
              <a:ext cx="1262634" cy="4945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59423" y="1502651"/>
              <a:ext cx="407682" cy="4945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30695" y="1502651"/>
              <a:ext cx="782574" cy="49455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76871" y="1502651"/>
              <a:ext cx="419849" cy="49455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0335" y="1502651"/>
              <a:ext cx="721614" cy="49455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845551" y="1502651"/>
              <a:ext cx="1298448" cy="49455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711821" y="1560017"/>
            <a:ext cx="287528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83845" algn="l"/>
                <a:tab pos="930275" algn="l"/>
                <a:tab pos="1213485" algn="l"/>
                <a:tab pos="1798955" algn="l"/>
              </a:tabLst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	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един	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	същ	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приоритет,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940052" y="1684008"/>
            <a:ext cx="4959985" cy="738505"/>
            <a:chOff x="416051" y="1684007"/>
            <a:chExt cx="4959985" cy="738505"/>
          </a:xfrm>
        </p:grpSpPr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7031" y="1684007"/>
              <a:ext cx="1672589" cy="4945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71116" y="1684007"/>
              <a:ext cx="528066" cy="49455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359151" y="1684007"/>
              <a:ext cx="1381505" cy="49455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00628" y="1684007"/>
              <a:ext cx="985265" cy="49455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245863" y="1684007"/>
              <a:ext cx="1130046" cy="4945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6051" y="1946147"/>
              <a:ext cx="358902" cy="4640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37031" y="1927847"/>
              <a:ext cx="1192530" cy="4945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91055" y="1927847"/>
              <a:ext cx="651509" cy="4945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002535" y="1927847"/>
              <a:ext cx="869441" cy="49455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633472" y="1927847"/>
              <a:ext cx="528065" cy="4945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21507" y="1927847"/>
              <a:ext cx="1422654" cy="49455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04131" y="1927847"/>
              <a:ext cx="907541" cy="49455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2059940" y="1133601"/>
            <a:ext cx="8526780" cy="113792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71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един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израз операциите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 по-висок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приоритет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изчисляват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преди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тези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 по- 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нисък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3016885" indent="-228600">
              <a:lnSpc>
                <a:spcPct val="70000"/>
              </a:lnSpc>
              <a:spcBef>
                <a:spcPts val="505"/>
              </a:spcBef>
              <a:buFontTx/>
              <a:buChar char="•"/>
              <a:tabLst>
                <a:tab pos="240665" algn="l"/>
                <a:tab pos="241300" algn="l"/>
                <a:tab pos="518795" algn="l"/>
                <a:tab pos="1376680" algn="l"/>
                <a:tab pos="1780539" algn="l"/>
                <a:tab pos="2738120" algn="l"/>
                <a:tab pos="4537710" algn="l"/>
              </a:tabLst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в	сл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ч</a:t>
            </a:r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й	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а	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700" spc="-4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о	посл</a:t>
            </a:r>
            <a:r>
              <a:rPr sz="1700" spc="-4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до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700" spc="-40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700" spc="-6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лн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	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опера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ц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и 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изчисленията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извършват 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отляво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надясно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1925"/>
              </a:lnSpc>
              <a:buFontTx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изразите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със скоби се 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изчисляват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първи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524000" y="2218944"/>
            <a:ext cx="7524750" cy="551180"/>
            <a:chOff x="0" y="2218944"/>
            <a:chExt cx="7524750" cy="551180"/>
          </a:xfrm>
        </p:grpSpPr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41791"/>
              <a:ext cx="340626" cy="51283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3068" y="2218944"/>
              <a:ext cx="1700022" cy="5509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603247" y="2218944"/>
              <a:ext cx="1379981" cy="5509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724911" y="2218944"/>
              <a:ext cx="598170" cy="5509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057144" y="2218944"/>
              <a:ext cx="1696974" cy="55092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94276" y="2218944"/>
              <a:ext cx="599694" cy="55092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828032" y="2218944"/>
              <a:ext cx="1085850" cy="55092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652515" y="2218944"/>
              <a:ext cx="1477517" cy="5509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870192" y="2218944"/>
              <a:ext cx="587501" cy="55092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24700" y="2218944"/>
              <a:ext cx="400050" cy="550926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1602739" y="2286126"/>
            <a:ext cx="728408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spcBef>
                <a:spcPts val="9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Операциите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изброени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по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намаляване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техния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приоритет</a:t>
            </a:r>
            <a:r>
              <a:rPr sz="1900" spc="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са: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92</a:t>
            </a:fld>
            <a:endParaRPr dirty="0">
              <a:solidFill>
                <a:prstClr val="white"/>
              </a:solidFill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886965" y="2736954"/>
          <a:ext cx="4017010" cy="3910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3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Оператор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460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183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Действие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460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3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( 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Function</a:t>
                      </a: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dirty="0">
                          <a:latin typeface="Times New Roman"/>
                          <a:cs typeface="Times New Roman"/>
                        </a:rPr>
                        <a:t>call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( 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spc="5" dirty="0">
                          <a:latin typeface="Times New Roman"/>
                          <a:cs typeface="Times New Roman"/>
                        </a:rPr>
                        <a:t>Conversion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3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++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Postfix</a:t>
                      </a: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5" dirty="0">
                          <a:latin typeface="Times New Roman"/>
                          <a:cs typeface="Times New Roman"/>
                        </a:rPr>
                        <a:t>increment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550"/>
                        </a:lnSpc>
                      </a:pPr>
                      <a:r>
                        <a:rPr sz="1300" spc="5" dirty="0">
                          <a:latin typeface="Courier New"/>
                          <a:cs typeface="Courier New"/>
                        </a:rPr>
                        <a:t>––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Postfix</a:t>
                      </a: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5" dirty="0">
                          <a:latin typeface="Times New Roman"/>
                          <a:cs typeface="Times New Roman"/>
                        </a:rPr>
                        <a:t>decrement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3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++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5" dirty="0">
                          <a:latin typeface="Times New Roman"/>
                          <a:cs typeface="Times New Roman"/>
                        </a:rPr>
                        <a:t>Prefix</a:t>
                      </a: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5" dirty="0">
                          <a:latin typeface="Times New Roman"/>
                          <a:cs typeface="Times New Roman"/>
                        </a:rPr>
                        <a:t>increment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550"/>
                        </a:lnSpc>
                      </a:pPr>
                      <a:r>
                        <a:rPr sz="1300" spc="5" dirty="0">
                          <a:latin typeface="Courier New"/>
                          <a:cs typeface="Courier New"/>
                        </a:rPr>
                        <a:t>––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5" dirty="0">
                          <a:latin typeface="Times New Roman"/>
                          <a:cs typeface="Times New Roman"/>
                        </a:rPr>
                        <a:t>Prefix</a:t>
                      </a: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5" dirty="0">
                          <a:latin typeface="Times New Roman"/>
                          <a:cs typeface="Times New Roman"/>
                        </a:rPr>
                        <a:t>decrement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*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Dereference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+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5" dirty="0">
                          <a:latin typeface="Times New Roman"/>
                          <a:cs typeface="Times New Roman"/>
                        </a:rPr>
                        <a:t>Unary</a:t>
                      </a:r>
                      <a:r>
                        <a:rPr sz="13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5" dirty="0">
                          <a:latin typeface="Times New Roman"/>
                          <a:cs typeface="Times New Roman"/>
                        </a:rPr>
                        <a:t>plus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–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Arithmetic </a:t>
                      </a:r>
                      <a:r>
                        <a:rPr sz="1300" spc="5" dirty="0">
                          <a:latin typeface="Times New Roman"/>
                          <a:cs typeface="Times New Roman"/>
                        </a:rPr>
                        <a:t>negation</a:t>
                      </a:r>
                      <a:r>
                        <a:rPr sz="1300" dirty="0">
                          <a:latin typeface="Times New Roman"/>
                          <a:cs typeface="Times New Roman"/>
                        </a:rPr>
                        <a:t> (unary)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3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!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Logical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5" dirty="0">
                          <a:latin typeface="Times New Roman"/>
                          <a:cs typeface="Times New Roman"/>
                        </a:rPr>
                        <a:t>NOT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*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5" dirty="0">
                          <a:latin typeface="Times New Roman"/>
                          <a:cs typeface="Times New Roman"/>
                        </a:rPr>
                        <a:t>Multiplication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3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/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5" dirty="0">
                          <a:latin typeface="Times New Roman"/>
                          <a:cs typeface="Times New Roman"/>
                        </a:rPr>
                        <a:t>Division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97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%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Remainder</a:t>
                      </a:r>
                      <a:r>
                        <a:rPr sz="13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dirty="0">
                          <a:latin typeface="Times New Roman"/>
                          <a:cs typeface="Times New Roman"/>
                        </a:rPr>
                        <a:t>(modulus)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+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Addition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–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Subtraction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09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6078050" y="2741602"/>
          <a:ext cx="4126229" cy="3905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4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15" dirty="0">
                          <a:latin typeface="Times New Roman"/>
                          <a:cs typeface="Times New Roman"/>
                        </a:rPr>
                        <a:t>Оператор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813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15" dirty="0">
                          <a:latin typeface="Times New Roman"/>
                          <a:cs typeface="Times New Roman"/>
                        </a:rPr>
                        <a:t>Действие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4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&lt;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Less</a:t>
                      </a:r>
                      <a:r>
                        <a:rPr sz="13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10" dirty="0">
                          <a:latin typeface="Times New Roman"/>
                          <a:cs typeface="Times New Roman"/>
                        </a:rPr>
                        <a:t>than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&gt;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Greater than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3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b="1" spc="10" dirty="0">
                          <a:latin typeface="Times New Roman"/>
                          <a:cs typeface="Times New Roman"/>
                        </a:rPr>
                        <a:t>&lt;=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Less than </a:t>
                      </a:r>
                      <a:r>
                        <a:rPr sz="1300" spc="15" dirty="0">
                          <a:latin typeface="Times New Roman"/>
                          <a:cs typeface="Times New Roman"/>
                        </a:rPr>
                        <a:t>or </a:t>
                      </a:r>
                      <a:r>
                        <a:rPr sz="1300" spc="10" dirty="0">
                          <a:latin typeface="Times New Roman"/>
                          <a:cs typeface="Times New Roman"/>
                        </a:rPr>
                        <a:t>equal</a:t>
                      </a:r>
                      <a:r>
                        <a:rPr sz="13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10" dirty="0">
                          <a:latin typeface="Times New Roman"/>
                          <a:cs typeface="Times New Roman"/>
                        </a:rPr>
                        <a:t>to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b="1" spc="10" dirty="0">
                          <a:latin typeface="Times New Roman"/>
                          <a:cs typeface="Times New Roman"/>
                        </a:rPr>
                        <a:t>&gt;=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Greater than </a:t>
                      </a:r>
                      <a:r>
                        <a:rPr sz="1300" spc="15" dirty="0">
                          <a:latin typeface="Times New Roman"/>
                          <a:cs typeface="Times New Roman"/>
                        </a:rPr>
                        <a:t>or </a:t>
                      </a:r>
                      <a:r>
                        <a:rPr sz="1300" spc="10" dirty="0">
                          <a:latin typeface="Times New Roman"/>
                          <a:cs typeface="Times New Roman"/>
                        </a:rPr>
                        <a:t>equal</a:t>
                      </a: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10" dirty="0">
                          <a:latin typeface="Times New Roman"/>
                          <a:cs typeface="Times New Roman"/>
                        </a:rPr>
                        <a:t>to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3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b="1" spc="10" dirty="0">
                          <a:latin typeface="Times New Roman"/>
                          <a:cs typeface="Times New Roman"/>
                        </a:rPr>
                        <a:t>==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Equality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!=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Inequality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b="1" spc="20" dirty="0">
                          <a:latin typeface="Times New Roman"/>
                          <a:cs typeface="Times New Roman"/>
                        </a:rPr>
                        <a:t>&amp;&amp;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Logical</a:t>
                      </a:r>
                      <a:r>
                        <a:rPr sz="13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15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3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||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Logical</a:t>
                      </a:r>
                      <a:r>
                        <a:rPr sz="13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20" dirty="0">
                          <a:latin typeface="Times New Roman"/>
                          <a:cs typeface="Times New Roman"/>
                        </a:rPr>
                        <a:t>OR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2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i="1" spc="10" dirty="0">
                          <a:latin typeface="Times New Roman"/>
                          <a:cs typeface="Times New Roman"/>
                        </a:rPr>
                        <a:t>e1</a:t>
                      </a:r>
                      <a:r>
                        <a:rPr sz="1300" b="1" spc="10" dirty="0">
                          <a:latin typeface="Times New Roman"/>
                          <a:cs typeface="Times New Roman"/>
                        </a:rPr>
                        <a:t>?</a:t>
                      </a:r>
                      <a:r>
                        <a:rPr sz="1300" i="1" spc="10" dirty="0">
                          <a:latin typeface="Times New Roman"/>
                          <a:cs typeface="Times New Roman"/>
                        </a:rPr>
                        <a:t>e2</a:t>
                      </a:r>
                      <a:r>
                        <a:rPr sz="1300" b="1" spc="10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300" i="1" spc="10" dirty="0">
                          <a:latin typeface="Times New Roman"/>
                          <a:cs typeface="Times New Roman"/>
                        </a:rPr>
                        <a:t>e3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Conditional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=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Assignment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b="1" spc="20" dirty="0">
                          <a:latin typeface="Times New Roman"/>
                          <a:cs typeface="Times New Roman"/>
                        </a:rPr>
                        <a:t>*=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Multiplication</a:t>
                      </a:r>
                      <a:r>
                        <a:rPr sz="13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15" dirty="0">
                          <a:latin typeface="Times New Roman"/>
                          <a:cs typeface="Times New Roman"/>
                        </a:rPr>
                        <a:t>assignment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3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b="1" spc="5" dirty="0">
                          <a:latin typeface="Times New Roman"/>
                          <a:cs typeface="Times New Roman"/>
                        </a:rPr>
                        <a:t>/=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Division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15" dirty="0">
                          <a:latin typeface="Times New Roman"/>
                          <a:cs typeface="Times New Roman"/>
                        </a:rPr>
                        <a:t>assignment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b="1" spc="20" dirty="0">
                          <a:latin typeface="Times New Roman"/>
                          <a:cs typeface="Times New Roman"/>
                        </a:rPr>
                        <a:t>%=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15" dirty="0">
                          <a:latin typeface="Times New Roman"/>
                          <a:cs typeface="Times New Roman"/>
                        </a:rPr>
                        <a:t>Modulus</a:t>
                      </a:r>
                      <a:r>
                        <a:rPr sz="13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10" dirty="0">
                          <a:latin typeface="Times New Roman"/>
                          <a:cs typeface="Times New Roman"/>
                        </a:rPr>
                        <a:t>assignment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b="1" spc="10" dirty="0">
                          <a:latin typeface="Times New Roman"/>
                          <a:cs typeface="Times New Roman"/>
                        </a:rPr>
                        <a:t>+=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Addition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10" dirty="0">
                          <a:latin typeface="Times New Roman"/>
                          <a:cs typeface="Times New Roman"/>
                        </a:rPr>
                        <a:t>assignment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5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C0C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300" spc="15" dirty="0">
                          <a:latin typeface="Courier New"/>
                          <a:cs typeface="Courier New"/>
                        </a:rPr>
                        <a:t>–</a:t>
                      </a:r>
                      <a:r>
                        <a:rPr sz="1300" b="1" spc="15" dirty="0">
                          <a:latin typeface="Times New Roman"/>
                          <a:cs typeface="Times New Roman"/>
                        </a:rPr>
                        <a:t>=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38100">
                      <a:solidFill>
                        <a:srgbClr val="C0C0C0"/>
                      </a:solidFill>
                      <a:prstDash val="solid"/>
                    </a:lnL>
                    <a:lnR w="28575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300" spc="10" dirty="0">
                          <a:latin typeface="Times New Roman"/>
                          <a:cs typeface="Times New Roman"/>
                        </a:rPr>
                        <a:t>Subtraction</a:t>
                      </a:r>
                      <a:r>
                        <a:rPr sz="13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10" dirty="0">
                          <a:latin typeface="Times New Roman"/>
                          <a:cs typeface="Times New Roman"/>
                        </a:rPr>
                        <a:t>assignment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28575">
                      <a:solidFill>
                        <a:srgbClr val="C0C0C0"/>
                      </a:solidFill>
                      <a:prstDash val="solid"/>
                    </a:lnL>
                    <a:lnR w="38100">
                      <a:solidFill>
                        <a:srgbClr val="C0C0C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C0C0C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0C0C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7426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0083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0551" y="0"/>
            <a:ext cx="8253730" cy="1220470"/>
            <a:chOff x="606551" y="0"/>
            <a:chExt cx="8253730" cy="1220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1" y="0"/>
              <a:ext cx="4487418" cy="8298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7616" y="0"/>
              <a:ext cx="3417570" cy="8298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9895" y="0"/>
              <a:ext cx="1309877" cy="8298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979" y="307847"/>
              <a:ext cx="4178046" cy="91211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12247" y="17475"/>
            <a:ext cx="11602720" cy="904094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465070" marR="5080" indent="-1901189">
              <a:lnSpc>
                <a:spcPts val="3070"/>
              </a:lnSpc>
              <a:spcBef>
                <a:spcPts val="850"/>
              </a:spcBef>
            </a:pPr>
            <a:r>
              <a:rPr dirty="0"/>
              <a:t>СЪВМЕСТИМОСТ </a:t>
            </a:r>
            <a:r>
              <a:rPr spc="5" dirty="0"/>
              <a:t>И </a:t>
            </a:r>
            <a:r>
              <a:rPr dirty="0"/>
              <a:t>ПРОВЕРКА</a:t>
            </a:r>
            <a:r>
              <a:rPr spc="-200" dirty="0"/>
              <a:t> </a:t>
            </a:r>
            <a:r>
              <a:rPr dirty="0"/>
              <a:t>НА  </a:t>
            </a:r>
            <a:r>
              <a:rPr spc="-5" dirty="0"/>
              <a:t>ТИПОВЕТЕ </a:t>
            </a:r>
            <a:r>
              <a:rPr dirty="0"/>
              <a:t>В</a:t>
            </a:r>
            <a:r>
              <a:rPr spc="-55" dirty="0"/>
              <a:t> </a:t>
            </a:r>
            <a:r>
              <a:rPr spc="-5" dirty="0"/>
              <a:t>ЕП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524000" y="818388"/>
            <a:ext cx="9144000" cy="5533390"/>
            <a:chOff x="0" y="818388"/>
            <a:chExt cx="9144000" cy="553339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7095" y="818388"/>
              <a:ext cx="3064002" cy="689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5807" y="818388"/>
              <a:ext cx="517397" cy="6896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916" y="818388"/>
              <a:ext cx="2989326" cy="6896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1952" y="818388"/>
              <a:ext cx="2748533" cy="6896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5195" y="818388"/>
              <a:ext cx="607301" cy="6896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7219" y="818388"/>
              <a:ext cx="852677" cy="6896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3172" y="1147572"/>
              <a:ext cx="1471422" cy="689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6172" y="1147572"/>
              <a:ext cx="7767828" cy="6896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2500" y="1476756"/>
              <a:ext cx="7486650" cy="6896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923288"/>
              <a:ext cx="404609" cy="6454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444" y="1895855"/>
              <a:ext cx="2556510" cy="6896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50007" y="1895855"/>
              <a:ext cx="2690622" cy="68961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25340" y="1895855"/>
              <a:ext cx="4117086" cy="6896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444" y="2188463"/>
              <a:ext cx="1544574" cy="6896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8072" y="2188463"/>
              <a:ext cx="7805927" cy="6896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444" y="2481072"/>
              <a:ext cx="8376666" cy="6896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21764" y="2900172"/>
              <a:ext cx="3396234" cy="6896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9576" y="2900172"/>
              <a:ext cx="517410" cy="6896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91684" y="2900172"/>
              <a:ext cx="2276093" cy="6896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52488" y="2900172"/>
              <a:ext cx="605790" cy="68961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3384804"/>
              <a:ext cx="404609" cy="64541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444" y="3357372"/>
              <a:ext cx="2556510" cy="6896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50007" y="3357372"/>
              <a:ext cx="6793992" cy="6896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444" y="3686555"/>
              <a:ext cx="8326374" cy="6896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444" y="4015739"/>
              <a:ext cx="8352282" cy="6896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3444" y="4344923"/>
              <a:ext cx="4929378" cy="6896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4701540"/>
              <a:ext cx="404609" cy="64541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3444" y="4674108"/>
              <a:ext cx="1553718" cy="6896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61872" y="4674108"/>
              <a:ext cx="7491222" cy="68960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5030723"/>
              <a:ext cx="404609" cy="6454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3444" y="5003291"/>
              <a:ext cx="1532382" cy="68961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25880" y="5003291"/>
              <a:ext cx="2737866" cy="68961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48455" y="5003291"/>
              <a:ext cx="2013966" cy="68961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32476" y="5003291"/>
              <a:ext cx="517410" cy="68961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34584" y="5003291"/>
              <a:ext cx="2222754" cy="68961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3444" y="5332476"/>
              <a:ext cx="2756154" cy="6896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4307" y="5332476"/>
              <a:ext cx="1126997" cy="68961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76016" y="5332476"/>
              <a:ext cx="872490" cy="68961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33215" y="5332476"/>
              <a:ext cx="2087117" cy="68961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88864" y="5332476"/>
              <a:ext cx="517410" cy="68961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90971" y="5332476"/>
              <a:ext cx="2221229" cy="68961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3444" y="5661659"/>
              <a:ext cx="2273046" cy="68960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981200" y="5661659"/>
              <a:ext cx="1546098" cy="68960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112007" y="5661659"/>
              <a:ext cx="605790" cy="689609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602739" y="903478"/>
            <a:ext cx="8975090" cy="52362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0520" marR="106045" indent="3175" algn="ctr">
              <a:lnSpc>
                <a:spcPts val="2590"/>
              </a:lnSpc>
              <a:spcBef>
                <a:spcPts val="425"/>
              </a:spcBef>
            </a:pPr>
            <a:r>
              <a:rPr sz="2400" b="1" spc="-20" dirty="0">
                <a:solidFill>
                  <a:srgbClr val="ABDAFB"/>
                </a:solidFill>
                <a:latin typeface="Arial"/>
                <a:cs typeface="Arial"/>
              </a:rPr>
              <a:t>Съвместимостта </a:t>
            </a:r>
            <a:r>
              <a:rPr sz="2400" spc="-25" dirty="0">
                <a:solidFill>
                  <a:srgbClr val="ABDAFB"/>
                </a:solidFill>
                <a:latin typeface="Arial"/>
                <a:cs typeface="Arial"/>
              </a:rPr>
              <a:t>(</a:t>
            </a:r>
            <a:r>
              <a:rPr sz="2400" b="1" spc="-25" dirty="0">
                <a:solidFill>
                  <a:srgbClr val="ABDAFB"/>
                </a:solidFill>
                <a:latin typeface="Arial"/>
                <a:cs typeface="Arial"/>
              </a:rPr>
              <a:t>еквивалентност, </a:t>
            </a:r>
            <a:r>
              <a:rPr sz="2400" i="1" dirty="0">
                <a:solidFill>
                  <a:srgbClr val="ABDAFB"/>
                </a:solidFill>
                <a:latin typeface="Arial"/>
                <a:cs typeface="Arial"/>
              </a:rPr>
              <a:t>type </a:t>
            </a:r>
            <a:r>
              <a:rPr sz="2400" i="1" spc="-5" dirty="0">
                <a:solidFill>
                  <a:srgbClr val="ABDAFB"/>
                </a:solidFill>
                <a:latin typeface="Arial"/>
                <a:cs typeface="Arial"/>
              </a:rPr>
              <a:t>compatibility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) </a:t>
            </a:r>
            <a:r>
              <a:rPr sz="2400" b="1" dirty="0">
                <a:solidFill>
                  <a:srgbClr val="ABDAFB"/>
                </a:solidFill>
                <a:latin typeface="Arial"/>
                <a:cs typeface="Arial"/>
              </a:rPr>
              <a:t>на  </a:t>
            </a:r>
            <a:r>
              <a:rPr sz="2400" b="1" spc="-15" dirty="0">
                <a:solidFill>
                  <a:srgbClr val="ABDAFB"/>
                </a:solidFill>
                <a:latin typeface="Arial"/>
                <a:cs typeface="Arial"/>
              </a:rPr>
              <a:t>типове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това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е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свойството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им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да </a:t>
            </a:r>
            <a:r>
              <a:rPr sz="2400" spc="-20" dirty="0">
                <a:solidFill>
                  <a:srgbClr val="ABDAFB"/>
                </a:solidFill>
                <a:latin typeface="Arial"/>
                <a:cs typeface="Arial"/>
              </a:rPr>
              <a:t>могат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да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заместват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като 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аргументи на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изрази,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функции,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оператори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и</a:t>
            </a:r>
            <a:r>
              <a:rPr sz="2400" spc="-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други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59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Определение: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Ще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казваме, че </a:t>
            </a:r>
            <a:r>
              <a:rPr sz="2400" b="1" spc="-5" dirty="0">
                <a:solidFill>
                  <a:srgbClr val="ABDAFB"/>
                </a:solidFill>
                <a:latin typeface="Arial"/>
                <a:cs typeface="Arial"/>
              </a:rPr>
              <a:t>типът </a:t>
            </a:r>
            <a:r>
              <a:rPr sz="2400" b="1" dirty="0">
                <a:solidFill>
                  <a:srgbClr val="ABDAFB"/>
                </a:solidFill>
                <a:latin typeface="Arial"/>
                <a:cs typeface="Arial"/>
              </a:rPr>
              <a:t>T1 е </a:t>
            </a:r>
            <a:r>
              <a:rPr sz="2400" b="1" spc="-20" dirty="0">
                <a:solidFill>
                  <a:srgbClr val="ABDAFB"/>
                </a:solidFill>
                <a:latin typeface="Arial"/>
                <a:cs typeface="Arial"/>
              </a:rPr>
              <a:t>съвместим</a:t>
            </a:r>
            <a:r>
              <a:rPr sz="2400" b="1" spc="7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ABDAFB"/>
                </a:solidFill>
                <a:latin typeface="Arial"/>
                <a:cs typeface="Arial"/>
              </a:rPr>
              <a:t>с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85725">
              <a:lnSpc>
                <a:spcPts val="2300"/>
              </a:lnSpc>
              <a:spcBef>
                <a:spcPts val="270"/>
              </a:spcBef>
            </a:pPr>
            <a:r>
              <a:rPr sz="2400" b="1" spc="-10" dirty="0">
                <a:solidFill>
                  <a:srgbClr val="ABDAFB"/>
                </a:solidFill>
                <a:latin typeface="Arial"/>
                <a:cs typeface="Arial"/>
              </a:rPr>
              <a:t>типа </a:t>
            </a:r>
            <a:r>
              <a:rPr sz="2400" b="1" dirty="0">
                <a:solidFill>
                  <a:srgbClr val="ABDAFB"/>
                </a:solidFill>
                <a:latin typeface="Arial"/>
                <a:cs typeface="Arial"/>
              </a:rPr>
              <a:t>T2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ако, в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случай </a:t>
            </a:r>
            <a:r>
              <a:rPr sz="2400" spc="-20" dirty="0">
                <a:solidFill>
                  <a:srgbClr val="ABDAFB"/>
                </a:solidFill>
                <a:latin typeface="Arial"/>
                <a:cs typeface="Arial"/>
              </a:rPr>
              <a:t>когато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изисква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аргумент </a:t>
            </a:r>
            <a:r>
              <a:rPr sz="2400" spc="-30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типа T1, 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400" spc="-20" dirty="0">
                <a:solidFill>
                  <a:srgbClr val="ABDAFB"/>
                </a:solidFill>
                <a:latin typeface="Arial"/>
                <a:cs typeface="Arial"/>
              </a:rPr>
              <a:t>негово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място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може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да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зададе аргумент </a:t>
            </a:r>
            <a:r>
              <a:rPr sz="2400" spc="-30" dirty="0">
                <a:solidFill>
                  <a:srgbClr val="ABDAFB"/>
                </a:solidFill>
                <a:latin typeface="Arial"/>
                <a:cs typeface="Arial"/>
              </a:rPr>
              <a:t>от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типа</a:t>
            </a:r>
            <a:r>
              <a:rPr sz="2400" spc="-3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T2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039620">
              <a:spcBef>
                <a:spcPts val="445"/>
              </a:spcBef>
            </a:pPr>
            <a:r>
              <a:rPr sz="2400" b="1" spc="-10" dirty="0">
                <a:solidFill>
                  <a:srgbClr val="ABDAFB"/>
                </a:solidFill>
                <a:latin typeface="Arial"/>
                <a:cs typeface="Arial"/>
              </a:rPr>
              <a:t>Проверката </a:t>
            </a:r>
            <a:r>
              <a:rPr sz="2400" b="1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400" b="1" spc="-5" dirty="0">
                <a:solidFill>
                  <a:srgbClr val="ABDAFB"/>
                </a:solidFill>
                <a:latin typeface="Arial"/>
                <a:cs typeface="Arial"/>
              </a:rPr>
              <a:t>типа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(</a:t>
            </a:r>
            <a:r>
              <a:rPr sz="2400" i="1" dirty="0">
                <a:solidFill>
                  <a:srgbClr val="ABDAFB"/>
                </a:solidFill>
                <a:latin typeface="Arial"/>
                <a:cs typeface="Arial"/>
              </a:rPr>
              <a:t>type</a:t>
            </a:r>
            <a:r>
              <a:rPr sz="2400" i="1" spc="30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ABDAFB"/>
                </a:solidFill>
                <a:latin typeface="Arial"/>
                <a:cs typeface="Arial"/>
              </a:rPr>
              <a:t>checking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Определение: </a:t>
            </a:r>
            <a:r>
              <a:rPr sz="2400" spc="-35" dirty="0">
                <a:solidFill>
                  <a:srgbClr val="ABDAFB"/>
                </a:solidFill>
                <a:latin typeface="Arial"/>
                <a:cs typeface="Arial"/>
              </a:rPr>
              <a:t>Процесът,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при който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транслаторът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проверява 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дали всички конструкции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в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програмата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имат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смисъл по 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отношение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400" spc="-20" dirty="0">
                <a:solidFill>
                  <a:srgbClr val="ABDAFB"/>
                </a:solidFill>
                <a:latin typeface="Arial"/>
                <a:cs typeface="Arial"/>
              </a:rPr>
              <a:t>типовете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на константите,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променливите, 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процедурите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и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другите</a:t>
            </a:r>
            <a:r>
              <a:rPr sz="2400" spc="-2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единици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lnSpc>
                <a:spcPts val="2450"/>
              </a:lnSpc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Видове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: варира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строга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до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либерална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различните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ЕП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635760" indent="-228600" algn="just">
              <a:lnSpc>
                <a:spcPct val="9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Начини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извършване: </a:t>
            </a: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статична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по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време на 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компилирането, 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static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) и </a:t>
            </a: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динамична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по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време на  изпълнение,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30"/>
                </a:lnSpc>
              </a:pPr>
              <a:t>93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229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9740" y="112776"/>
            <a:ext cx="8919210" cy="912494"/>
            <a:chOff x="205740" y="112776"/>
            <a:chExt cx="8919210" cy="91249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40" y="112776"/>
              <a:ext cx="7863078" cy="9121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2463" y="112776"/>
              <a:ext cx="1602485" cy="91211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66061" y="213107"/>
            <a:ext cx="83997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ПРЕОБРАЗУВАНЕ НА </a:t>
            </a:r>
            <a:r>
              <a:rPr spc="-5" dirty="0"/>
              <a:t>ТИПОВЕТЕ </a:t>
            </a:r>
            <a:r>
              <a:rPr dirty="0"/>
              <a:t>В</a:t>
            </a:r>
            <a:r>
              <a:rPr spc="-155" dirty="0"/>
              <a:t> </a:t>
            </a:r>
            <a:r>
              <a:rPr spc="-5" dirty="0"/>
              <a:t>ЕП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524000" y="876301"/>
            <a:ext cx="9144000" cy="5417185"/>
            <a:chOff x="0" y="876300"/>
            <a:chExt cx="9144000" cy="541718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876300"/>
              <a:ext cx="4139946" cy="5768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2815" y="876300"/>
              <a:ext cx="433565" cy="5768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8159" y="876300"/>
              <a:ext cx="829817" cy="5768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5276" y="876300"/>
              <a:ext cx="1582674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9715" y="876300"/>
              <a:ext cx="2971038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823" y="1211579"/>
              <a:ext cx="2644902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3492" y="1211579"/>
              <a:ext cx="503681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0755" y="1383779"/>
              <a:ext cx="340614" cy="3985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3532" y="1211579"/>
              <a:ext cx="5529834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5131" y="1211579"/>
              <a:ext cx="503694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02395" y="1383779"/>
              <a:ext cx="340614" cy="3985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696224"/>
              <a:ext cx="352793" cy="5387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447" y="1673351"/>
              <a:ext cx="1283970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6716" y="1673351"/>
              <a:ext cx="2484882" cy="576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93364" y="1673351"/>
              <a:ext cx="433565" cy="5768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44240" y="1673351"/>
              <a:ext cx="960882" cy="576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26991" y="1673351"/>
              <a:ext cx="4623054" cy="576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447" y="2008632"/>
              <a:ext cx="3655314" cy="5768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62528" y="2008632"/>
              <a:ext cx="1256538" cy="576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39411" y="2008632"/>
              <a:ext cx="3614166" cy="576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5447" y="2343911"/>
              <a:ext cx="4790694" cy="576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2702064"/>
              <a:ext cx="352793" cy="5387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447" y="2679192"/>
              <a:ext cx="1283970" cy="576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6716" y="2679192"/>
              <a:ext cx="630173" cy="576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7236" y="2679192"/>
              <a:ext cx="1453134" cy="576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77667" y="2679192"/>
              <a:ext cx="630173" cy="576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29711" y="2679192"/>
              <a:ext cx="2134362" cy="576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81371" y="2679192"/>
              <a:ext cx="483857" cy="576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85588" y="2679192"/>
              <a:ext cx="700277" cy="5768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37632" y="2679192"/>
              <a:ext cx="418338" cy="5768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9955" y="3043440"/>
              <a:ext cx="375678" cy="48842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9412" y="3023628"/>
              <a:ext cx="1640586" cy="52043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19883" y="3023628"/>
              <a:ext cx="2033777" cy="5204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05071" y="3023628"/>
              <a:ext cx="1206246" cy="5204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64252" y="3023628"/>
              <a:ext cx="1872233" cy="5204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87895" y="3023628"/>
              <a:ext cx="441198" cy="5204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80504" y="3023628"/>
              <a:ext cx="2063495" cy="52043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9412" y="3325380"/>
              <a:ext cx="1671066" cy="52043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49779" y="3325380"/>
              <a:ext cx="555498" cy="5204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54579" y="3325380"/>
              <a:ext cx="1460754" cy="52043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66159" y="3325380"/>
              <a:ext cx="541782" cy="52043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55720" y="3325380"/>
              <a:ext cx="1442465" cy="52043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049011" y="3325380"/>
              <a:ext cx="747522" cy="52043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545835" y="3325380"/>
              <a:ext cx="1018793" cy="52043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315455" y="3325380"/>
              <a:ext cx="441198" cy="52043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505956" y="3325380"/>
              <a:ext cx="1727453" cy="52043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09955" y="3646919"/>
              <a:ext cx="372618" cy="4854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9412" y="3627107"/>
              <a:ext cx="1543050" cy="51741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144267" y="3627107"/>
              <a:ext cx="1315974" cy="51741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433571" y="3627107"/>
              <a:ext cx="889253" cy="51741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011167" y="3627107"/>
              <a:ext cx="375678" cy="51741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360164" y="3648443"/>
              <a:ext cx="994410" cy="51741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49240" y="3627107"/>
              <a:ext cx="438137" cy="51741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60720" y="3648443"/>
              <a:ext cx="992885" cy="51741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726935" y="3627107"/>
              <a:ext cx="552450" cy="51741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251192" y="3627107"/>
              <a:ext cx="691133" cy="51741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914131" y="3627107"/>
              <a:ext cx="1229867" cy="51741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29412" y="3928859"/>
              <a:ext cx="2032254" cy="51741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420111" y="3928859"/>
              <a:ext cx="538721" cy="51741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711195" y="3950195"/>
              <a:ext cx="860297" cy="51741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320796" y="3928859"/>
              <a:ext cx="433565" cy="51741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506723" y="3950195"/>
              <a:ext cx="1271777" cy="51741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524755" y="3928859"/>
              <a:ext cx="433565" cy="51741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710684" y="3928859"/>
              <a:ext cx="898398" cy="51741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359908" y="3928859"/>
              <a:ext cx="995934" cy="51741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044184" y="3928859"/>
              <a:ext cx="387845" cy="51741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9955" y="4250448"/>
              <a:ext cx="375678" cy="48842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29412" y="4230636"/>
              <a:ext cx="2131314" cy="52043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517648" y="4230636"/>
              <a:ext cx="953262" cy="52043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229355" y="4230636"/>
              <a:ext cx="1578102" cy="52043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565903" y="4230636"/>
              <a:ext cx="567689" cy="52043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892040" y="4230636"/>
              <a:ext cx="860298" cy="52043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510784" y="4230636"/>
              <a:ext cx="745998" cy="52043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015228" y="4230636"/>
              <a:ext cx="1037081" cy="52043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737604" y="4230636"/>
              <a:ext cx="390905" cy="52043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86956" y="4230636"/>
              <a:ext cx="441198" cy="52043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086600" y="4230636"/>
              <a:ext cx="785622" cy="52043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630668" y="4230636"/>
              <a:ext cx="1261109" cy="5204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650223" y="4230636"/>
              <a:ext cx="493774" cy="52043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29412" y="4532388"/>
              <a:ext cx="861822" cy="52043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39011" y="4532388"/>
              <a:ext cx="715518" cy="52043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702307" y="4532388"/>
              <a:ext cx="901445" cy="52043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351532" y="4532388"/>
              <a:ext cx="902969" cy="52043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005327" y="4532388"/>
              <a:ext cx="2132838" cy="52043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4847856"/>
              <a:ext cx="352793" cy="53872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55447" y="4824984"/>
              <a:ext cx="1369314" cy="57683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176527" y="4824984"/>
              <a:ext cx="2271522" cy="57683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166872" y="4824984"/>
              <a:ext cx="503681" cy="57683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322320" y="4824984"/>
              <a:ext cx="2867405" cy="57683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9955" y="5189220"/>
              <a:ext cx="375678" cy="48842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29412" y="5169408"/>
              <a:ext cx="2535174" cy="52043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48939" y="5169408"/>
              <a:ext cx="700277" cy="52043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433571" y="5169408"/>
              <a:ext cx="1090422" cy="52043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308347" y="5169408"/>
              <a:ext cx="1247394" cy="52043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340096" y="5169408"/>
              <a:ext cx="1968246" cy="52043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092695" y="5169408"/>
              <a:ext cx="1562861" cy="52043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39911" y="5169408"/>
              <a:ext cx="555498" cy="52043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781288" y="5169408"/>
              <a:ext cx="362711" cy="52043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29412" y="5471159"/>
              <a:ext cx="1486662" cy="52043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926335" y="5471159"/>
              <a:ext cx="895350" cy="52043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506979" y="5471159"/>
              <a:ext cx="378701" cy="520433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695955" y="5471159"/>
              <a:ext cx="1567433" cy="52043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073652" y="5471159"/>
              <a:ext cx="436625" cy="52043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320540" y="5471159"/>
              <a:ext cx="674370" cy="52043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680203" y="5471159"/>
              <a:ext cx="378701" cy="52043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869179" y="5471159"/>
              <a:ext cx="1256538" cy="52043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935979" y="5471159"/>
              <a:ext cx="1143762" cy="52043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890004" y="5471159"/>
              <a:ext cx="436625" cy="52043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136892" y="5471159"/>
              <a:ext cx="1075181" cy="52043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8023859" y="5471159"/>
              <a:ext cx="1120140" cy="52043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839200" y="5471159"/>
              <a:ext cx="304799" cy="52043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29412" y="5772911"/>
              <a:ext cx="1024889" cy="52043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403603" y="5772911"/>
              <a:ext cx="436626" cy="52043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589532" y="5772911"/>
              <a:ext cx="1645158" cy="520433"/>
            </a:xfrm>
            <a:prstGeom prst="rect">
              <a:avLst/>
            </a:prstGeom>
          </p:spPr>
        </p:pic>
      </p:grpSp>
      <p:sp>
        <p:nvSpPr>
          <p:cNvPr id="121" name="object 121"/>
          <p:cNvSpPr txBox="1"/>
          <p:nvPr/>
        </p:nvSpPr>
        <p:spPr>
          <a:xfrm>
            <a:off x="1564641" y="914756"/>
            <a:ext cx="9063355" cy="52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0395" marR="266065" indent="-119380">
              <a:lnSpc>
                <a:spcPct val="11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ABDAFB"/>
                </a:solidFill>
                <a:latin typeface="Arial"/>
                <a:cs typeface="Arial"/>
              </a:rPr>
              <a:t>Преобразуването </a:t>
            </a:r>
            <a:r>
              <a:rPr sz="2000" b="1" dirty="0">
                <a:solidFill>
                  <a:srgbClr val="ABDAFB"/>
                </a:solidFill>
                <a:latin typeface="Arial"/>
                <a:cs typeface="Arial"/>
              </a:rPr>
              <a:t>на </a:t>
            </a:r>
            <a:r>
              <a:rPr sz="2000" b="1" spc="-15" dirty="0">
                <a:solidFill>
                  <a:srgbClr val="ABDAFB"/>
                </a:solidFill>
                <a:latin typeface="Arial"/>
                <a:cs typeface="Arial"/>
              </a:rPr>
              <a:t>типовете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(</a:t>
            </a:r>
            <a:r>
              <a:rPr sz="2000" i="1" dirty="0">
                <a:solidFill>
                  <a:srgbClr val="ABDAFB"/>
                </a:solidFill>
                <a:latin typeface="Arial"/>
                <a:cs typeface="Arial"/>
              </a:rPr>
              <a:t>type conversion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)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позволява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изрази </a:t>
            </a:r>
            <a:r>
              <a:rPr sz="2000" spc="-25" dirty="0">
                <a:solidFill>
                  <a:srgbClr val="ABDAFB"/>
                </a:solidFill>
                <a:latin typeface="Arial"/>
                <a:cs typeface="Arial"/>
              </a:rPr>
              <a:t>от 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действителния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тип </a:t>
            </a:r>
            <a:r>
              <a:rPr sz="2000" i="1" spc="5" dirty="0">
                <a:solidFill>
                  <a:srgbClr val="ABDAFB"/>
                </a:solidFill>
                <a:latin typeface="Arial"/>
                <a:cs typeface="Arial"/>
              </a:rPr>
              <a:t>Т</a:t>
            </a:r>
            <a:r>
              <a:rPr sz="1950" i="1" spc="7" baseline="-21367" dirty="0">
                <a:solidFill>
                  <a:srgbClr val="ABDAFB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се </a:t>
            </a:r>
            <a:r>
              <a:rPr sz="2000" spc="-15" dirty="0">
                <a:solidFill>
                  <a:srgbClr val="ABDAFB"/>
                </a:solidFill>
                <a:latin typeface="Arial"/>
                <a:cs typeface="Arial"/>
              </a:rPr>
              <a:t>използват </a:t>
            </a:r>
            <a:r>
              <a:rPr sz="2000" dirty="0">
                <a:solidFill>
                  <a:srgbClr val="ABDAFB"/>
                </a:solidFill>
                <a:latin typeface="Arial"/>
                <a:cs typeface="Arial"/>
              </a:rPr>
              <a:t>в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контекста на </a:t>
            </a:r>
            <a:r>
              <a:rPr sz="2000" spc="-10" dirty="0">
                <a:solidFill>
                  <a:srgbClr val="ABDAFB"/>
                </a:solidFill>
                <a:latin typeface="Arial"/>
                <a:cs typeface="Arial"/>
              </a:rPr>
              <a:t>очакван </a:t>
            </a:r>
            <a:r>
              <a:rPr sz="2000" spc="-5" dirty="0">
                <a:solidFill>
                  <a:srgbClr val="ABDAFB"/>
                </a:solidFill>
                <a:latin typeface="Arial"/>
                <a:cs typeface="Arial"/>
              </a:rPr>
              <a:t>тип</a:t>
            </a:r>
            <a:r>
              <a:rPr sz="2000" spc="-30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ABDAFB"/>
                </a:solidFill>
                <a:latin typeface="Arial"/>
                <a:cs typeface="Arial"/>
              </a:rPr>
              <a:t>Т</a:t>
            </a:r>
            <a:r>
              <a:rPr sz="1950" i="1" spc="7" baseline="-21367" dirty="0">
                <a:solidFill>
                  <a:srgbClr val="ABDAFB"/>
                </a:solidFill>
                <a:latin typeface="Arial"/>
                <a:cs typeface="Arial"/>
              </a:rPr>
              <a:t>e</a:t>
            </a:r>
            <a:endParaRPr sz="1950" baseline="-21367">
              <a:solidFill>
                <a:prstClr val="black"/>
              </a:solidFill>
              <a:latin typeface="Arial"/>
              <a:cs typeface="Arial"/>
            </a:endParaRPr>
          </a:p>
          <a:p>
            <a:pPr marL="279400" marR="598170" indent="-228600">
              <a:lnSpc>
                <a:spcPct val="110000"/>
              </a:lnSpc>
              <a:spcBef>
                <a:spcPts val="994"/>
              </a:spcBef>
              <a:buFont typeface="Arial"/>
              <a:buChar char="•"/>
              <a:tabLst>
                <a:tab pos="278765" algn="l"/>
                <a:tab pos="279400" algn="l"/>
                <a:tab pos="3586479" algn="l"/>
              </a:tabLst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Начини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преобразуване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000" b="1" i="1" dirty="0">
                <a:solidFill>
                  <a:srgbClr val="FFFFFF"/>
                </a:solidFill>
                <a:latin typeface="Arial"/>
                <a:cs typeface="Arial"/>
              </a:rPr>
              <a:t>явно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(програмиста пише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собствен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код</a:t>
            </a:r>
            <a:r>
              <a:rPr sz="20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преобразуване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типове);	</a:t>
            </a:r>
            <a:r>
              <a:rPr sz="2000" b="1" i="1" dirty="0">
                <a:solidFill>
                  <a:srgbClr val="FFFFFF"/>
                </a:solidFill>
                <a:latin typeface="Arial"/>
                <a:cs typeface="Arial"/>
              </a:rPr>
              <a:t>неявно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(ЕП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предоставя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специална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поддръжка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за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преобразуване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типове)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79400" indent="-228600">
              <a:spcBef>
                <a:spcPts val="24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Начини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задаване на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преобразуване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ЕП: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36600" marR="43180" lvl="1" indent="-228600">
              <a:lnSpc>
                <a:spcPct val="110000"/>
              </a:lnSpc>
              <a:spcBef>
                <a:spcPts val="35"/>
              </a:spcBef>
              <a:buFont typeface="Arial"/>
              <a:buChar char="•"/>
              <a:tabLst>
                <a:tab pos="735965" algn="l"/>
                <a:tab pos="736600" algn="l"/>
                <a:tab pos="2226945" algn="l"/>
                <a:tab pos="4112260" algn="l"/>
                <a:tab pos="5172075" algn="l"/>
                <a:tab pos="6896100" algn="l"/>
                <a:tab pos="7188834" algn="l"/>
              </a:tabLst>
            </a:pP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бе</a:t>
            </a:r>
            <a:r>
              <a:rPr b="1" i="1" spc="-6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ус</a:t>
            </a:r>
            <a:r>
              <a:rPr b="1" i="1" spc="-3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b="1" i="1" spc="5" dirty="0">
                <a:solidFill>
                  <a:srgbClr val="FFFFFF"/>
                </a:solidFill>
                <a:latin typeface="Arial"/>
                <a:cs typeface="Arial"/>
              </a:rPr>
              <a:t>овн</a:t>
            </a:r>
            <a:r>
              <a:rPr b="1" i="1" dirty="0">
                <a:solidFill>
                  <a:srgbClr val="FFFFFF"/>
                </a:solidFill>
                <a:latin typeface="Arial"/>
                <a:cs typeface="Arial"/>
              </a:rPr>
              <a:t>о	п</a:t>
            </a:r>
            <a:r>
              <a:rPr b="1" i="1" spc="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b="1" i="1" spc="1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b="1" i="1" dirty="0">
                <a:solidFill>
                  <a:srgbClr val="FFFFFF"/>
                </a:solidFill>
                <a:latin typeface="Arial"/>
                <a:cs typeface="Arial"/>
              </a:rPr>
              <a:t>обр</a:t>
            </a:r>
            <a:r>
              <a:rPr b="1" i="1" spc="-1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b="1" i="1" spc="-70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b="1" i="1" spc="-2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ан</a:t>
            </a:r>
            <a:r>
              <a:rPr b="1" i="1" dirty="0">
                <a:solidFill>
                  <a:srgbClr val="FFFFFF"/>
                </a:solidFill>
                <a:latin typeface="Arial"/>
                <a:cs typeface="Arial"/>
              </a:rPr>
              <a:t>е	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(не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я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,	п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pc="-85" dirty="0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ди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pc="-7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но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)	–	п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бр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pc="-70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о 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автоматично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извършват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процесора 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(ако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такова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дефинирано)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736600" marR="45720" lvl="1" indent="-228600">
              <a:lnSpc>
                <a:spcPct val="110000"/>
              </a:lnSpc>
              <a:buFont typeface="Arial"/>
              <a:buChar char="•"/>
              <a:tabLst>
                <a:tab pos="735965" algn="l"/>
                <a:tab pos="736600" algn="l"/>
                <a:tab pos="2251075" algn="l"/>
                <a:tab pos="3540760" algn="l"/>
                <a:tab pos="4467860" algn="l"/>
                <a:tab pos="5457190" algn="l"/>
                <a:tab pos="5868670" algn="l"/>
                <a:tab pos="6835140" algn="l"/>
                <a:tab pos="7359015" algn="l"/>
                <a:tab pos="8021955" algn="l"/>
              </a:tabLst>
            </a:pP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спец</a:t>
            </a:r>
            <a:r>
              <a:rPr b="1" i="1" spc="10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b="1" i="1" spc="1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b="1" i="1" dirty="0">
                <a:solidFill>
                  <a:srgbClr val="FFFFFF"/>
                </a:solidFill>
                <a:latin typeface="Arial"/>
                <a:cs typeface="Arial"/>
              </a:rPr>
              <a:t>ни	</a:t>
            </a:r>
            <a:r>
              <a:rPr b="1" i="1" spc="-45" dirty="0">
                <a:solidFill>
                  <a:srgbClr val="FFFFFF"/>
                </a:solidFill>
                <a:latin typeface="Arial"/>
                <a:cs typeface="Arial"/>
              </a:rPr>
              <a:t>ф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ункци</a:t>
            </a:r>
            <a:r>
              <a:rPr b="1" i="1" dirty="0">
                <a:solidFill>
                  <a:srgbClr val="FFFFFF"/>
                </a:solidFill>
                <a:latin typeface="Arial"/>
                <a:cs typeface="Arial"/>
              </a:rPr>
              <a:t>и	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н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.	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tr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c	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	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d	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са	д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е	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лични 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преобразувания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real</a:t>
            </a:r>
            <a:r>
              <a:rPr spc="-6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integer</a:t>
            </a:r>
            <a:r>
              <a:rPr spc="-6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езика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Pascal)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736600" lvl="1" indent="-228600">
              <a:spcBef>
                <a:spcPts val="215"/>
              </a:spcBef>
              <a:buFont typeface="Arial"/>
              <a:buChar char="•"/>
              <a:tabLst>
                <a:tab pos="735965" algn="l"/>
                <a:tab pos="736600" algn="l"/>
              </a:tabLst>
            </a:pP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претипизиране</a:t>
            </a:r>
            <a:r>
              <a:rPr b="1" i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(явно,</a:t>
            </a:r>
            <a:r>
              <a:rPr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определяне</a:t>
            </a:r>
            <a:r>
              <a:rPr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типа,</a:t>
            </a:r>
            <a:r>
              <a:rPr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i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i="1" spc="-5" dirty="0">
                <a:solidFill>
                  <a:srgbClr val="FFFFFF"/>
                </a:solidFill>
                <a:latin typeface="Arial"/>
                <a:cs typeface="Arial"/>
              </a:rPr>
              <a:t>casting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чрез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указване</a:t>
            </a:r>
            <a:r>
              <a:rPr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736600">
              <a:spcBef>
                <a:spcPts val="22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типа, към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който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става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преобразуването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79400" indent="-228600">
              <a:spcBef>
                <a:spcPts val="21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Видове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преобразувания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семантична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гледна: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36600" marR="43815" lvl="1" indent="-228600" algn="just">
              <a:lnSpc>
                <a:spcPct val="110000"/>
              </a:lnSpc>
              <a:spcBef>
                <a:spcPts val="30"/>
              </a:spcBef>
              <a:buFont typeface="Arial"/>
              <a:buChar char="•"/>
              <a:tabLst>
                <a:tab pos="736600" algn="l"/>
              </a:tabLst>
            </a:pPr>
            <a:r>
              <a:rPr b="1" i="1" spc="-10" dirty="0">
                <a:solidFill>
                  <a:srgbClr val="FFFFFF"/>
                </a:solidFill>
                <a:latin typeface="Arial"/>
                <a:cs typeface="Arial"/>
              </a:rPr>
              <a:t>Преобразуванията 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без загуби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запазват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информацията, съдържаща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 в 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стойността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(напр.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целочислен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 низ;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плаваща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запетая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двойна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точност;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знаков в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целочислен)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1933956" y="6074664"/>
            <a:ext cx="8734425" cy="783590"/>
            <a:chOff x="409955" y="6074664"/>
            <a:chExt cx="8734425" cy="783590"/>
          </a:xfrm>
        </p:grpSpPr>
        <p:pic>
          <p:nvPicPr>
            <p:cNvPr id="123" name="object 12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9955" y="6094476"/>
              <a:ext cx="375678" cy="48842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29411" y="6074664"/>
              <a:ext cx="2535174" cy="52043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025139" y="6074664"/>
              <a:ext cx="723138" cy="52043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610355" y="6074664"/>
              <a:ext cx="1091946" cy="52043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562855" y="6074664"/>
              <a:ext cx="902970" cy="520433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326379" y="6074664"/>
              <a:ext cx="575297" cy="520433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762244" y="6074664"/>
              <a:ext cx="1099566" cy="520433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722364" y="6074664"/>
              <a:ext cx="1674114" cy="52043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257032" y="6074664"/>
              <a:ext cx="886967" cy="520433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8837675" y="6074664"/>
              <a:ext cx="306323" cy="52043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29411" y="6376409"/>
              <a:ext cx="1258062" cy="48158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638300" y="6376409"/>
              <a:ext cx="1140714" cy="48158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529839" y="6376409"/>
              <a:ext cx="436625" cy="48158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715767" y="6376409"/>
              <a:ext cx="1568958" cy="481588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970020" y="6376409"/>
              <a:ext cx="378701" cy="48158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094988" y="6376409"/>
              <a:ext cx="1568958" cy="48158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411723" y="6376409"/>
              <a:ext cx="436625" cy="48158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596127" y="6376409"/>
              <a:ext cx="1101090" cy="481589"/>
            </a:xfrm>
            <a:prstGeom prst="rect">
              <a:avLst/>
            </a:prstGeom>
          </p:spPr>
        </p:pic>
      </p:grpSp>
      <p:sp>
        <p:nvSpPr>
          <p:cNvPr id="141" name="object 141"/>
          <p:cNvSpPr txBox="1"/>
          <p:nvPr/>
        </p:nvSpPr>
        <p:spPr>
          <a:xfrm>
            <a:off x="2059940" y="6109209"/>
            <a:ext cx="7710170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  <a:tab pos="2637155" algn="l"/>
                <a:tab pos="3222625" algn="l"/>
                <a:tab pos="4175125" algn="l"/>
                <a:tab pos="4939030" algn="l"/>
                <a:tab pos="5374640" algn="l"/>
                <a:tab pos="6335395" algn="l"/>
              </a:tabLst>
            </a:pP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П</a:t>
            </a:r>
            <a:r>
              <a:rPr b="1" i="1" spc="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b="1" i="1" spc="15" dirty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b="1" i="1" spc="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б</a:t>
            </a:r>
            <a:r>
              <a:rPr b="1" i="1" spc="5" dirty="0">
                <a:solidFill>
                  <a:srgbClr val="FFFFFF"/>
                </a:solidFill>
                <a:latin typeface="Arial"/>
                <a:cs typeface="Arial"/>
              </a:rPr>
              <a:t>р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b="1" i="1" spc="-70" dirty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b="1" i="1" spc="-2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b="1" i="1" spc="-1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b="1" i="1" spc="5" dirty="0">
                <a:solidFill>
                  <a:srgbClr val="FFFFFF"/>
                </a:solidFill>
                <a:latin typeface="Arial"/>
                <a:cs typeface="Arial"/>
              </a:rPr>
              <a:t>ни</a:t>
            </a:r>
            <a:r>
              <a:rPr b="1" i="1" dirty="0">
                <a:solidFill>
                  <a:srgbClr val="FFFFFF"/>
                </a:solidFill>
                <a:latin typeface="Arial"/>
                <a:cs typeface="Arial"/>
              </a:rPr>
              <a:t>ята	</a:t>
            </a:r>
            <a:r>
              <a:rPr b="1" i="1" spc="-55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ъ</a:t>
            </a:r>
            <a:r>
              <a:rPr b="1" i="1" dirty="0">
                <a:solidFill>
                  <a:srgbClr val="FFFFFF"/>
                </a:solidFill>
                <a:latin typeface="Arial"/>
                <a:cs typeface="Arial"/>
              </a:rPr>
              <a:t>с	з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b="1" i="1" spc="-10" dirty="0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b="1" i="1" spc="15" dirty="0">
                <a:solidFill>
                  <a:srgbClr val="FFFFFF"/>
                </a:solidFill>
                <a:latin typeface="Arial"/>
                <a:cs typeface="Arial"/>
              </a:rPr>
              <a:t>у</a:t>
            </a:r>
            <a:r>
              <a:rPr b="1" i="1" spc="-5" dirty="0">
                <a:solidFill>
                  <a:srgbClr val="FFFFFF"/>
                </a:solidFill>
                <a:latin typeface="Arial"/>
                <a:cs typeface="Arial"/>
              </a:rPr>
              <a:t>б</a:t>
            </a:r>
            <a:r>
              <a:rPr b="1" i="1" dirty="0">
                <a:solidFill>
                  <a:srgbClr val="FFFFFF"/>
                </a:solidFill>
                <a:latin typeface="Arial"/>
                <a:cs typeface="Arial"/>
              </a:rPr>
              <a:t>и	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м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г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а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т	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д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а	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загу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б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ят	инф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ор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м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ация 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плаваща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запетая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целочислен; целочислен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знаков)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9917430" y="6136640"/>
            <a:ext cx="671830" cy="64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(напр.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R="5080" algn="r">
              <a:spcBef>
                <a:spcPts val="1045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35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55682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7444" y="99060"/>
            <a:ext cx="9020810" cy="912494"/>
            <a:chOff x="123444" y="99060"/>
            <a:chExt cx="9020810" cy="91249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44" y="99060"/>
              <a:ext cx="7863078" cy="9121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0167" y="99060"/>
              <a:ext cx="1703831" cy="9121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83765" y="198831"/>
            <a:ext cx="85636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dirty="0"/>
              <a:t>ПРЕОБРАЗУВАНЕ НА </a:t>
            </a:r>
            <a:r>
              <a:rPr spc="-5" dirty="0"/>
              <a:t>ТИПОВЕТЕ </a:t>
            </a:r>
            <a:r>
              <a:rPr dirty="0"/>
              <a:t>В</a:t>
            </a:r>
            <a:r>
              <a:rPr spc="-150" dirty="0"/>
              <a:t> </a:t>
            </a:r>
            <a:r>
              <a:rPr dirty="0"/>
              <a:t>С++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670304" y="1039368"/>
            <a:ext cx="8997950" cy="1567815"/>
            <a:chOff x="146304" y="1039367"/>
            <a:chExt cx="8997950" cy="15678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492" y="1039367"/>
              <a:ext cx="2373630" cy="689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1176" y="1039367"/>
              <a:ext cx="6419850" cy="6896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304" y="1478279"/>
              <a:ext cx="8997696" cy="689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495" y="1917191"/>
              <a:ext cx="8314182" cy="68961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524001" y="2985516"/>
            <a:ext cx="9044305" cy="689610"/>
            <a:chOff x="0" y="2985516"/>
            <a:chExt cx="9044305" cy="68961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985516"/>
              <a:ext cx="8876538" cy="6896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1247" y="2985516"/>
              <a:ext cx="582929" cy="68961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02740" y="1051684"/>
            <a:ext cx="8963025" cy="2411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160" marR="5080" indent="7620" algn="ctr">
              <a:lnSpc>
                <a:spcPct val="120100"/>
              </a:lnSpc>
              <a:spcBef>
                <a:spcPts val="95"/>
              </a:spcBef>
            </a:pP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Правилата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на С++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са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доста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либерални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при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задаване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на  смесени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изрази.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Реализирани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са </a:t>
            </a:r>
            <a:r>
              <a:rPr sz="2400" spc="-15" dirty="0">
                <a:solidFill>
                  <a:srgbClr val="ABDAFB"/>
                </a:solidFill>
                <a:latin typeface="Arial"/>
                <a:cs typeface="Arial"/>
              </a:rPr>
              <a:t>безусловно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преобразуване,  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специални функции за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преобразуване </a:t>
            </a:r>
            <a:r>
              <a:rPr sz="2400" dirty="0">
                <a:solidFill>
                  <a:srgbClr val="ABDAFB"/>
                </a:solidFill>
                <a:latin typeface="Arial"/>
                <a:cs typeface="Arial"/>
              </a:rPr>
              <a:t>и</a:t>
            </a:r>
            <a:r>
              <a:rPr sz="2400" spc="-5" dirty="0">
                <a:solidFill>
                  <a:srgbClr val="ABDAF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ABDAFB"/>
                </a:solidFill>
                <a:latin typeface="Arial"/>
                <a:cs typeface="Arial"/>
              </a:rPr>
              <a:t>претипизиране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endParaRPr sz="27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425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Преобразуване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типовете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извършва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следните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случаи: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95728" y="3566160"/>
            <a:ext cx="8227695" cy="1896745"/>
            <a:chOff x="871727" y="3566159"/>
            <a:chExt cx="8227695" cy="1896745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727" y="3566159"/>
              <a:ext cx="378701" cy="473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1852" y="3573779"/>
              <a:ext cx="7945374" cy="4640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852" y="3866387"/>
              <a:ext cx="7997190" cy="46405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727" y="4279391"/>
              <a:ext cx="378701" cy="4732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1852" y="4287011"/>
              <a:ext cx="6214110" cy="4640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727" y="4698491"/>
              <a:ext cx="378701" cy="4732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1852" y="4706111"/>
              <a:ext cx="7951470" cy="46405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1852" y="4998719"/>
              <a:ext cx="2244090" cy="46405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17444" y="3579647"/>
            <a:ext cx="7967980" cy="1743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10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Когато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стойност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един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тип се присвоява на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променлива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друг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тип или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когато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някоя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операция преобразува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типа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на своите операнди преди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бъде</a:t>
            </a:r>
            <a:r>
              <a:rPr sz="1600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извършена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139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Когато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стойност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един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тип явно се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преобразува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към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друг</a:t>
            </a:r>
            <a:r>
              <a:rPr sz="1600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тип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107950" indent="-228600">
              <a:lnSpc>
                <a:spcPct val="120000"/>
              </a:lnSpc>
              <a:spcBef>
                <a:spcPts val="100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Когато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стойност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предава като аргумент на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функция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когато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връща като 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резултат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z="16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функция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36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8906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78864" y="0"/>
            <a:ext cx="9089390" cy="1182370"/>
            <a:chOff x="54864" y="0"/>
            <a:chExt cx="9089390" cy="1182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" y="0"/>
              <a:ext cx="7863078" cy="8404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1587" y="0"/>
              <a:ext cx="1772411" cy="8404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8" y="269747"/>
              <a:ext cx="7539990" cy="9121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12247" y="17476"/>
            <a:ext cx="11602720" cy="850361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783590" marR="5080" indent="-771525">
              <a:lnSpc>
                <a:spcPct val="70100"/>
              </a:lnSpc>
              <a:spcBef>
                <a:spcPts val="1255"/>
              </a:spcBef>
            </a:pPr>
            <a:r>
              <a:rPr dirty="0"/>
              <a:t>ПРЕОБРАЗУВАНЕ НА ТИПОВЕТЕ В</a:t>
            </a:r>
            <a:r>
              <a:rPr spc="-185" dirty="0"/>
              <a:t> </a:t>
            </a:r>
            <a:r>
              <a:rPr dirty="0"/>
              <a:t>С++:  </a:t>
            </a:r>
            <a:r>
              <a:rPr spc="-5" dirty="0"/>
              <a:t>БЕЗУСЛОВНО</a:t>
            </a:r>
            <a:r>
              <a:rPr spc="-60" dirty="0"/>
              <a:t> </a:t>
            </a:r>
            <a:r>
              <a:rPr dirty="0"/>
              <a:t>ПРЕОБРАЗУВАНЕ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524001" y="1037856"/>
            <a:ext cx="8366125" cy="2738120"/>
            <a:chOff x="0" y="1037856"/>
            <a:chExt cx="8366125" cy="273812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57668"/>
              <a:ext cx="328434" cy="4884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12" y="1037856"/>
              <a:ext cx="1373886" cy="5204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447" y="1037856"/>
              <a:ext cx="7067550" cy="5204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2" y="1339608"/>
              <a:ext cx="3024378" cy="5204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1883" y="1339608"/>
              <a:ext cx="390906" cy="5204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8083" y="1339608"/>
              <a:ext cx="5253990" cy="5204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212" y="1641360"/>
              <a:ext cx="6637782" cy="5204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716" y="1959851"/>
              <a:ext cx="1331213" cy="40768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9279" y="1959851"/>
              <a:ext cx="544830" cy="4076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6460" y="1959851"/>
              <a:ext cx="307098" cy="40768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15895" y="1959851"/>
              <a:ext cx="765809" cy="40768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4055" y="1959851"/>
              <a:ext cx="307098" cy="40768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5716" y="2194547"/>
              <a:ext cx="811529" cy="4076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5716" y="2429243"/>
              <a:ext cx="643890" cy="40768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5716" y="2663939"/>
              <a:ext cx="1430273" cy="40768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8339" y="2663939"/>
              <a:ext cx="436625" cy="40768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5716" y="2898635"/>
              <a:ext cx="691134" cy="40768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9200" y="2898635"/>
              <a:ext cx="436625" cy="40768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5716" y="3133331"/>
              <a:ext cx="1046225" cy="40768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4291" y="3133331"/>
              <a:ext cx="436626" cy="40768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5716" y="3368027"/>
              <a:ext cx="447281" cy="40768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1080" y="3368027"/>
              <a:ext cx="307098" cy="40768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0516" y="3368027"/>
              <a:ext cx="544829" cy="40768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7696" y="3368027"/>
              <a:ext cx="307098" cy="40768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7132" y="3368027"/>
              <a:ext cx="761238" cy="40768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0720" y="3368027"/>
              <a:ext cx="307098" cy="40768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602740" y="1071118"/>
            <a:ext cx="8132445" cy="258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Правила: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един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израз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или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подизраз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всички компоненти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преобразуват  безусловно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до типа с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най-широк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диапазон,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който присъства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израза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по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специални правила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зависи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компилатора (вж.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примера)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812800" marR="5293360">
              <a:lnSpc>
                <a:spcPct val="110000"/>
              </a:lnSpc>
              <a:spcBef>
                <a:spcPts val="5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Long double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(най-широк) 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Double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812800">
              <a:spcBef>
                <a:spcPts val="16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Float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812800" marR="5940425">
              <a:lnSpc>
                <a:spcPct val="11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Unsigned long</a:t>
            </a:r>
            <a:r>
              <a:rPr sz="14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int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int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812800" marR="6076950">
              <a:lnSpc>
                <a:spcPct val="11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Unsigned int  Int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(най-малък)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524001" y="3665220"/>
            <a:ext cx="8921115" cy="3171190"/>
            <a:chOff x="0" y="3665220"/>
            <a:chExt cx="8921115" cy="3171190"/>
          </a:xfrm>
        </p:grpSpPr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3685032"/>
              <a:ext cx="302526" cy="43205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7452" y="3665220"/>
              <a:ext cx="1017269" cy="46405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3544" y="3665220"/>
              <a:ext cx="337553" cy="46405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8976" y="3974604"/>
              <a:ext cx="1255014" cy="46099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65860" y="3974604"/>
              <a:ext cx="767334" cy="46099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55064" y="3974604"/>
              <a:ext cx="521982" cy="46099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03576" y="3974604"/>
              <a:ext cx="1255014" cy="46099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80459" y="3974604"/>
              <a:ext cx="767334" cy="46099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69664" y="3974604"/>
              <a:ext cx="400050" cy="46099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32376" y="3974604"/>
              <a:ext cx="643889" cy="46099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263896" y="3974604"/>
              <a:ext cx="767334" cy="46099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53100" y="3974604"/>
              <a:ext cx="401561" cy="46099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8976" y="4242828"/>
              <a:ext cx="1988058" cy="46099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98904" y="4242828"/>
              <a:ext cx="889254" cy="46099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10027" y="4242828"/>
              <a:ext cx="401561" cy="46099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8976" y="4514100"/>
              <a:ext cx="765809" cy="46099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00100" y="4514100"/>
              <a:ext cx="521982" cy="46099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43939" y="4514100"/>
              <a:ext cx="765810" cy="46099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55064" y="4514100"/>
              <a:ext cx="523494" cy="46099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00427" y="4514100"/>
              <a:ext cx="887730" cy="46099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510027" y="4514100"/>
              <a:ext cx="890777" cy="46099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22676" y="4514100"/>
              <a:ext cx="765810" cy="46099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33800" y="4495812"/>
              <a:ext cx="493001" cy="46099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005071" y="4495812"/>
              <a:ext cx="1475994" cy="46099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60847" y="4495812"/>
              <a:ext cx="386334" cy="46099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90971" y="4514100"/>
              <a:ext cx="1866137" cy="46099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617976" y="4782324"/>
              <a:ext cx="521982" cy="46099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861815" y="4764036"/>
              <a:ext cx="1329689" cy="46099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975859" y="4764036"/>
              <a:ext cx="479285" cy="46099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234940" y="4764036"/>
              <a:ext cx="1520189" cy="46099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539483" y="4764036"/>
              <a:ext cx="493001" cy="46099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12280" y="4764036"/>
              <a:ext cx="1475994" cy="46099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617976" y="5050548"/>
              <a:ext cx="400050" cy="46099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797808" y="5032260"/>
              <a:ext cx="509777" cy="46099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151376" y="5050548"/>
              <a:ext cx="1376934" cy="46099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8976" y="5318760"/>
              <a:ext cx="765809" cy="46099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00100" y="5318760"/>
              <a:ext cx="521982" cy="46099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43939" y="5318760"/>
              <a:ext cx="887730" cy="46099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78507" y="5318760"/>
              <a:ext cx="521982" cy="46099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022348" y="5318760"/>
              <a:ext cx="765810" cy="46099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510027" y="5318760"/>
              <a:ext cx="890777" cy="46099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22676" y="5318760"/>
              <a:ext cx="887729" cy="46099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55720" y="5300472"/>
              <a:ext cx="493001" cy="46099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126991" y="5300472"/>
              <a:ext cx="1475993" cy="46099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382767" y="5300472"/>
              <a:ext cx="386334" cy="46099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612891" y="5318760"/>
              <a:ext cx="887730" cy="46099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617976" y="5586984"/>
              <a:ext cx="521982" cy="46099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861815" y="5568696"/>
              <a:ext cx="1329689" cy="46099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975859" y="5568696"/>
              <a:ext cx="479285" cy="46099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234940" y="5568696"/>
              <a:ext cx="1383030" cy="46099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99276" y="5568696"/>
              <a:ext cx="493001" cy="4609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670547" y="5568696"/>
              <a:ext cx="1475994" cy="46099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674364" y="5855208"/>
              <a:ext cx="400050" cy="46099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54196" y="5836920"/>
              <a:ext cx="509777" cy="46099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07764" y="5855208"/>
              <a:ext cx="1501902" cy="46099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07719" y="6103620"/>
              <a:ext cx="540258" cy="46405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66800" y="6103620"/>
              <a:ext cx="348246" cy="46405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33855" y="6103620"/>
              <a:ext cx="7786878" cy="46405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633215" y="6371842"/>
              <a:ext cx="2119122" cy="464058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602739" y="3674135"/>
            <a:ext cx="8646160" cy="30226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indent="-228600">
              <a:spcBef>
                <a:spcPts val="459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Пример: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241300" marR="2710180">
              <a:lnSpc>
                <a:spcPct val="110000"/>
              </a:lnSpc>
              <a:spcBef>
                <a:spcPts val="165"/>
              </a:spcBef>
              <a:tabLst>
                <a:tab pos="1217930" algn="l"/>
                <a:tab pos="2755900" algn="l"/>
                <a:tab pos="3733165" algn="l"/>
                <a:tab pos="4585335" algn="l"/>
                <a:tab pos="5316855" algn="l"/>
              </a:tabLst>
            </a:pP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f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at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fVa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b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dVa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;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spc="5"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V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;  unsigned long</a:t>
            </a:r>
            <a:r>
              <a:rPr sz="16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ulVal;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>
              <a:spcBef>
                <a:spcPts val="220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dVal = iVal * ulVal; /* iVal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преобразува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unsigned</a:t>
            </a:r>
            <a:r>
              <a:rPr sz="1600" spc="22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long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914775" lvl="1" indent="-243840">
              <a:spcBef>
                <a:spcPts val="195"/>
              </a:spcBef>
              <a:buFont typeface="Courier New"/>
              <a:buChar char="*"/>
              <a:tabLst>
                <a:tab pos="3914775" algn="l"/>
              </a:tabLst>
            </a:pP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Резултатът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умножението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16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преобразува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3850640" lvl="1" indent="-180340">
              <a:spcBef>
                <a:spcPts val="190"/>
              </a:spcBef>
              <a:buFont typeface="Courier New"/>
              <a:buChar char="*"/>
              <a:tabLst>
                <a:tab pos="3851275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до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double</a:t>
            </a:r>
            <a:r>
              <a:rPr sz="16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>
              <a:spcBef>
                <a:spcPts val="190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dVal = ulVal + fVal; /* ulVal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преобразува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16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float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914775" lvl="1" indent="-243840">
              <a:spcBef>
                <a:spcPts val="195"/>
              </a:spcBef>
              <a:buFont typeface="Courier New"/>
              <a:buChar char="*"/>
              <a:tabLst>
                <a:tab pos="3914775" algn="l"/>
              </a:tabLst>
            </a:pP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Резултатът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събирането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sz="1600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преобразува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3726815">
              <a:spcBef>
                <a:spcPts val="195"/>
              </a:spcBef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*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до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double</a:t>
            </a:r>
            <a:r>
              <a:rPr sz="1600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*/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48994" algn="ctr">
              <a:spcBef>
                <a:spcPts val="190"/>
              </a:spcBef>
            </a:pP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По-безопасно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е да се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прилага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стриктно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преобразуване, като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използва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някой</a:t>
            </a:r>
            <a:r>
              <a:rPr sz="1600" spc="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3687445">
              <a:spcBef>
                <a:spcPts val="190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другите два</a:t>
            </a:r>
            <a:r>
              <a:rPr sz="16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начина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37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97" name="object 9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905000" y="6099047"/>
            <a:ext cx="452628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547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78864" y="0"/>
            <a:ext cx="9089390" cy="1220470"/>
            <a:chOff x="54864" y="0"/>
            <a:chExt cx="9089390" cy="1220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" y="0"/>
              <a:ext cx="7863078" cy="8298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1587" y="0"/>
              <a:ext cx="1772411" cy="8298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1719" y="307847"/>
              <a:ext cx="4527041" cy="9121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12247" y="17475"/>
            <a:ext cx="11602720" cy="904094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289810" marR="5080" indent="-2277745">
              <a:lnSpc>
                <a:spcPts val="3070"/>
              </a:lnSpc>
              <a:spcBef>
                <a:spcPts val="850"/>
              </a:spcBef>
            </a:pPr>
            <a:r>
              <a:rPr dirty="0"/>
              <a:t>ПРЕОБРАЗУВАНЕ НА ТИПОВЕТЕ В</a:t>
            </a:r>
            <a:r>
              <a:rPr spc="-185" dirty="0"/>
              <a:t> </a:t>
            </a:r>
            <a:r>
              <a:rPr dirty="0"/>
              <a:t>С++:  ПРЕТИПИЗИРАНЕ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524001" y="880873"/>
            <a:ext cx="5561965" cy="929005"/>
            <a:chOff x="0" y="880872"/>
            <a:chExt cx="5561965" cy="92900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03732"/>
              <a:ext cx="339090" cy="5097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592" y="880872"/>
              <a:ext cx="1579626" cy="5478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4272" y="880872"/>
              <a:ext cx="396989" cy="5478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4792" y="902208"/>
              <a:ext cx="764286" cy="5478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9132" y="902208"/>
              <a:ext cx="1919477" cy="5478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3444" y="902208"/>
              <a:ext cx="1628394" cy="5478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84731"/>
              <a:ext cx="339090" cy="5097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592" y="1261872"/>
              <a:ext cx="1607058" cy="5478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1703" y="1261872"/>
              <a:ext cx="396989" cy="54787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02739" y="854100"/>
            <a:ext cx="1598930" cy="78740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indent="-228600">
              <a:spcBef>
                <a:spcPts val="81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Синтаксис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7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Семантика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88793" y="1261873"/>
            <a:ext cx="7108825" cy="569595"/>
            <a:chOff x="1764792" y="1261872"/>
            <a:chExt cx="7108825" cy="569595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4792" y="1261872"/>
              <a:ext cx="1986533" cy="5478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21380" y="1283208"/>
              <a:ext cx="1343405" cy="547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00372" y="1261872"/>
              <a:ext cx="3216402" cy="5478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86827" y="1283208"/>
              <a:ext cx="474713" cy="5478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31607" y="1283208"/>
              <a:ext cx="1341881" cy="54787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431794" y="854100"/>
            <a:ext cx="6659880" cy="78740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spcBef>
                <a:spcPts val="819"/>
              </a:spcBef>
            </a:pP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( &lt;име на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тип&gt;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1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&lt;израз&gt;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720"/>
              </a:spcBef>
            </a:pP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Резултатът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&lt;израз&gt;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1900" spc="-15" dirty="0">
                <a:solidFill>
                  <a:srgbClr val="FFFFFF"/>
                </a:solidFill>
                <a:latin typeface="Arial"/>
                <a:cs typeface="Arial"/>
              </a:rPr>
              <a:t>преобразува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към типа </a:t>
            </a:r>
            <a:r>
              <a:rPr sz="1900" spc="-5" dirty="0">
                <a:solidFill>
                  <a:srgbClr val="FFFFFF"/>
                </a:solidFill>
                <a:latin typeface="Courier New"/>
                <a:cs typeface="Courier New"/>
              </a:rPr>
              <a:t>&lt;име</a:t>
            </a:r>
            <a:r>
              <a:rPr sz="1900" spc="-43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ourier New"/>
                <a:cs typeface="Courier New"/>
              </a:rPr>
              <a:t>на</a:t>
            </a:r>
            <a:endParaRPr sz="19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24000" y="1580401"/>
            <a:ext cx="8896350" cy="2962275"/>
            <a:chOff x="0" y="1580400"/>
            <a:chExt cx="8896350" cy="296227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592" y="1601736"/>
              <a:ext cx="1053845" cy="54786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1747" y="1580400"/>
              <a:ext cx="7864602" cy="54786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068" y="1897380"/>
              <a:ext cx="8573262" cy="5509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2366772"/>
              <a:ext cx="340626" cy="5128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068" y="2343912"/>
              <a:ext cx="1262634" cy="5509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2708" y="2343912"/>
              <a:ext cx="400050" cy="5509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0391" y="2699016"/>
              <a:ext cx="2352294" cy="54786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0391" y="2999244"/>
              <a:ext cx="1197102" cy="54786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0391" y="3300996"/>
              <a:ext cx="5241798" cy="54786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0391" y="3601224"/>
              <a:ext cx="764285" cy="54786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4732" y="3601224"/>
              <a:ext cx="1629918" cy="54786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4014216"/>
              <a:ext cx="340626" cy="51282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3068" y="3991356"/>
              <a:ext cx="5625846" cy="550926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body" idx="1"/>
          </p:nvPr>
        </p:nvSpPr>
        <p:spPr>
          <a:xfrm>
            <a:off x="1628987" y="1615438"/>
            <a:ext cx="11439313" cy="2460416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241300">
              <a:spcBef>
                <a:spcPts val="334"/>
              </a:spcBef>
            </a:pPr>
            <a:r>
              <a:rPr spc="-5" dirty="0">
                <a:latin typeface="Courier New"/>
                <a:cs typeface="Courier New"/>
              </a:rPr>
              <a:t>тип&gt;. </a:t>
            </a:r>
            <a:r>
              <a:rPr spc="-10" dirty="0"/>
              <a:t>Преобразува </a:t>
            </a:r>
            <a:r>
              <a:rPr spc="-25" dirty="0"/>
              <a:t>от </a:t>
            </a:r>
            <a:r>
              <a:rPr dirty="0"/>
              <a:t>кой </a:t>
            </a:r>
            <a:r>
              <a:rPr spc="-5" dirty="0"/>
              <a:t>да е скаларен </a:t>
            </a:r>
            <a:r>
              <a:rPr spc="-10" dirty="0"/>
              <a:t>тип </a:t>
            </a:r>
            <a:r>
              <a:rPr spc="-5" dirty="0"/>
              <a:t>към </a:t>
            </a:r>
            <a:r>
              <a:rPr dirty="0"/>
              <a:t>кой </a:t>
            </a:r>
            <a:r>
              <a:rPr spc="-5" dirty="0"/>
              <a:t>да е </a:t>
            </a:r>
            <a:r>
              <a:rPr spc="-10" dirty="0"/>
              <a:t>друг</a:t>
            </a:r>
            <a:r>
              <a:rPr spc="280" dirty="0"/>
              <a:t> </a:t>
            </a:r>
            <a:r>
              <a:rPr spc="-5" dirty="0"/>
              <a:t>скаларен</a:t>
            </a:r>
          </a:p>
          <a:p>
            <a:pPr marL="241300">
              <a:spcBef>
                <a:spcPts val="229"/>
              </a:spcBef>
            </a:pPr>
            <a:r>
              <a:rPr spc="-10" dirty="0"/>
              <a:t>тип </a:t>
            </a:r>
            <a:r>
              <a:rPr spc="-5" dirty="0"/>
              <a:t>по </a:t>
            </a:r>
            <a:r>
              <a:rPr spc="-15" dirty="0"/>
              <a:t>правилата, </a:t>
            </a:r>
            <a:r>
              <a:rPr spc="-10" dirty="0"/>
              <a:t>които </a:t>
            </a:r>
            <a:r>
              <a:rPr spc="-5" dirty="0"/>
              <a:t>се </a:t>
            </a:r>
            <a:r>
              <a:rPr spc="-15" dirty="0"/>
              <a:t>използват </a:t>
            </a:r>
            <a:r>
              <a:rPr spc="-5" dirty="0"/>
              <a:t>и при </a:t>
            </a:r>
            <a:r>
              <a:rPr spc="-20" dirty="0"/>
              <a:t>безусловното</a:t>
            </a:r>
            <a:r>
              <a:rPr spc="270" dirty="0"/>
              <a:t> </a:t>
            </a:r>
            <a:r>
              <a:rPr spc="-10" dirty="0"/>
              <a:t>преобразуване</a:t>
            </a:r>
          </a:p>
          <a:p>
            <a:pPr marL="241300" indent="-228600">
              <a:spcBef>
                <a:spcPts val="12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1" spc="-5" dirty="0"/>
              <a:t>Пример</a:t>
            </a:r>
            <a:r>
              <a:rPr spc="-5" dirty="0"/>
              <a:t>:</a:t>
            </a:r>
          </a:p>
          <a:p>
            <a:pPr marL="927100">
              <a:spcBef>
                <a:spcPts val="335"/>
              </a:spcBef>
            </a:pPr>
            <a:r>
              <a:rPr spc="-5" dirty="0">
                <a:latin typeface="Courier New"/>
                <a:cs typeface="Courier New"/>
              </a:rPr>
              <a:t>float x =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3.1;</a:t>
            </a:r>
          </a:p>
          <a:p>
            <a:pPr marL="927100">
              <a:spcBef>
                <a:spcPts val="85"/>
              </a:spcBef>
            </a:pPr>
            <a:r>
              <a:rPr spc="-5" dirty="0">
                <a:latin typeface="Courier New"/>
                <a:cs typeface="Courier New"/>
              </a:rPr>
              <a:t>int i;</a:t>
            </a:r>
          </a:p>
          <a:p>
            <a:pPr marL="927100" marR="2731770">
              <a:lnSpc>
                <a:spcPct val="103699"/>
              </a:lnSpc>
              <a:spcBef>
                <a:spcPts val="15"/>
              </a:spcBef>
            </a:pPr>
            <a:r>
              <a:rPr spc="-5" dirty="0">
                <a:latin typeface="Courier New"/>
                <a:cs typeface="Courier New"/>
              </a:rPr>
              <a:t>i = </a:t>
            </a:r>
            <a:r>
              <a:rPr spc="-10" dirty="0">
                <a:latin typeface="Courier New"/>
                <a:cs typeface="Courier New"/>
              </a:rPr>
              <a:t>(int)x; </a:t>
            </a:r>
            <a:r>
              <a:rPr spc="-5" dirty="0">
                <a:latin typeface="Courier New"/>
                <a:cs typeface="Courier New"/>
              </a:rPr>
              <a:t>// </a:t>
            </a:r>
            <a:r>
              <a:rPr spc="-10" dirty="0">
                <a:latin typeface="Courier New"/>
                <a:cs typeface="Courier New"/>
              </a:rPr>
              <a:t>стойността на </a:t>
            </a:r>
            <a:r>
              <a:rPr spc="-5" dirty="0">
                <a:latin typeface="Courier New"/>
                <a:cs typeface="Courier New"/>
              </a:rPr>
              <a:t>i е 3  x </a:t>
            </a:r>
            <a:r>
              <a:rPr spc="-10" dirty="0">
                <a:latin typeface="Courier New"/>
                <a:cs typeface="Courier New"/>
              </a:rPr>
              <a:t>=(float)2;</a:t>
            </a:r>
          </a:p>
          <a:p>
            <a:pPr marL="241300" indent="-228600">
              <a:spcBef>
                <a:spcPts val="969"/>
              </a:spcBef>
              <a:buChar char="•"/>
              <a:tabLst>
                <a:tab pos="240665" algn="l"/>
                <a:tab pos="241300" algn="l"/>
              </a:tabLst>
            </a:pPr>
            <a:r>
              <a:rPr spc="-10" dirty="0"/>
              <a:t>Случаи, </a:t>
            </a:r>
            <a:r>
              <a:rPr spc="-5" dirty="0"/>
              <a:t>в </a:t>
            </a:r>
            <a:r>
              <a:rPr spc="-10" dirty="0"/>
              <a:t>които </a:t>
            </a:r>
            <a:r>
              <a:rPr spc="-5" dirty="0"/>
              <a:t>е </a:t>
            </a:r>
            <a:r>
              <a:rPr spc="-10" dirty="0"/>
              <a:t>допустимо</a:t>
            </a:r>
            <a:r>
              <a:rPr spc="120" dirty="0"/>
              <a:t> </a:t>
            </a:r>
            <a:r>
              <a:rPr spc="-15" dirty="0"/>
              <a:t>претипизирането: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38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2647094" y="4571962"/>
          <a:ext cx="6959600" cy="201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0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0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7250">
                        <a:lnSpc>
                          <a:spcPts val="1525"/>
                        </a:lnSpc>
                        <a:spcBef>
                          <a:spcPts val="65"/>
                        </a:spcBef>
                      </a:pPr>
                      <a:r>
                        <a:rPr sz="1300" b="1" spc="-18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b="1" spc="-155" dirty="0">
                          <a:latin typeface="Times New Roman"/>
                          <a:cs typeface="Times New Roman"/>
                        </a:rPr>
                        <a:t>и п н </a:t>
                      </a:r>
                      <a:r>
                        <a:rPr sz="1300" b="1" spc="-135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b="1" spc="-150" dirty="0">
                          <a:latin typeface="Times New Roman"/>
                          <a:cs typeface="Times New Roman"/>
                        </a:rPr>
                        <a:t>р </a:t>
                      </a:r>
                      <a:r>
                        <a:rPr sz="1300" b="1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b="1" spc="-110" dirty="0">
                          <a:latin typeface="Times New Roman"/>
                          <a:cs typeface="Times New Roman"/>
                        </a:rPr>
                        <a:t>з </a:t>
                      </a:r>
                      <a:r>
                        <a:rPr sz="1300" b="1" spc="-135" dirty="0">
                          <a:latin typeface="Times New Roman"/>
                          <a:cs typeface="Times New Roman"/>
                        </a:rPr>
                        <a:t>у </a:t>
                      </a:r>
                      <a:r>
                        <a:rPr sz="1300" b="1" spc="-150" dirty="0">
                          <a:latin typeface="Times New Roman"/>
                          <a:cs typeface="Times New Roman"/>
                        </a:rPr>
                        <a:t>л </a:t>
                      </a:r>
                      <a:r>
                        <a:rPr sz="1300" b="1" spc="-13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b="1" spc="-135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b="1" spc="-130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3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-135" dirty="0">
                          <a:latin typeface="Times New Roman"/>
                          <a:cs typeface="Times New Roman"/>
                        </a:rPr>
                        <a:t>а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ts val="1525"/>
                        </a:lnSpc>
                        <a:spcBef>
                          <a:spcPts val="65"/>
                        </a:spcBef>
                      </a:pPr>
                      <a:r>
                        <a:rPr sz="1300" b="1" spc="-18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b="1" spc="-155" dirty="0">
                          <a:latin typeface="Times New Roman"/>
                          <a:cs typeface="Times New Roman"/>
                        </a:rPr>
                        <a:t>и п </a:t>
                      </a:r>
                      <a:r>
                        <a:rPr sz="1300" b="1" spc="-70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1300" b="1" spc="-155" dirty="0">
                          <a:latin typeface="Times New Roman"/>
                          <a:cs typeface="Times New Roman"/>
                        </a:rPr>
                        <a:t>к </a:t>
                      </a:r>
                      <a:r>
                        <a:rPr sz="1300" b="1" spc="-135" dirty="0">
                          <a:latin typeface="Times New Roman"/>
                          <a:cs typeface="Times New Roman"/>
                        </a:rPr>
                        <a:t>о </a:t>
                      </a:r>
                      <a:r>
                        <a:rPr sz="1300" b="1" spc="-155" dirty="0">
                          <a:latin typeface="Times New Roman"/>
                          <a:cs typeface="Times New Roman"/>
                        </a:rPr>
                        <a:t>й </a:t>
                      </a:r>
                      <a:r>
                        <a:rPr sz="1300" b="1" spc="-13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b="1" spc="-135" dirty="0">
                          <a:latin typeface="Times New Roman"/>
                          <a:cs typeface="Times New Roman"/>
                        </a:rPr>
                        <a:t>о </a:t>
                      </a:r>
                      <a:r>
                        <a:rPr sz="1300" b="1" spc="-120" dirty="0">
                          <a:latin typeface="Times New Roman"/>
                          <a:cs typeface="Times New Roman"/>
                        </a:rPr>
                        <a:t>с е </a:t>
                      </a:r>
                      <a:r>
                        <a:rPr sz="1300" b="1" spc="-155" dirty="0">
                          <a:latin typeface="Times New Roman"/>
                          <a:cs typeface="Times New Roman"/>
                        </a:rPr>
                        <a:t>п </a:t>
                      </a:r>
                      <a:r>
                        <a:rPr sz="1300" b="1" spc="-150" dirty="0">
                          <a:latin typeface="Times New Roman"/>
                          <a:cs typeface="Times New Roman"/>
                        </a:rPr>
                        <a:t>р </a:t>
                      </a:r>
                      <a:r>
                        <a:rPr sz="1300" b="1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b="1" spc="-135" dirty="0">
                          <a:latin typeface="Times New Roman"/>
                          <a:cs typeface="Times New Roman"/>
                        </a:rPr>
                        <a:t>о б </a:t>
                      </a:r>
                      <a:r>
                        <a:rPr sz="1300" b="1" spc="-150" dirty="0">
                          <a:latin typeface="Times New Roman"/>
                          <a:cs typeface="Times New Roman"/>
                        </a:rPr>
                        <a:t>р </a:t>
                      </a:r>
                      <a:r>
                        <a:rPr sz="1300" b="1" spc="-135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b="1" spc="-110" dirty="0">
                          <a:latin typeface="Times New Roman"/>
                          <a:cs typeface="Times New Roman"/>
                        </a:rPr>
                        <a:t>з </a:t>
                      </a:r>
                      <a:r>
                        <a:rPr sz="1300" b="1" spc="-135" dirty="0">
                          <a:latin typeface="Times New Roman"/>
                          <a:cs typeface="Times New Roman"/>
                        </a:rPr>
                        <a:t>у </a:t>
                      </a:r>
                      <a:r>
                        <a:rPr sz="1300" b="1" spc="-145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3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-135" dirty="0">
                          <a:latin typeface="Times New Roman"/>
                          <a:cs typeface="Times New Roman"/>
                        </a:rPr>
                        <a:t>а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300" spc="-195" dirty="0">
                          <a:latin typeface="Times New Roman"/>
                          <a:cs typeface="Times New Roman"/>
                        </a:rPr>
                        <a:t>Ц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 о ч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с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0541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638175">
                        <a:lnSpc>
                          <a:spcPts val="1490"/>
                        </a:lnSpc>
                        <a:spcBef>
                          <a:spcPts val="225"/>
                        </a:spcBef>
                        <a:tabLst>
                          <a:tab pos="862330" algn="l"/>
                        </a:tabLst>
                      </a:pPr>
                      <a:r>
                        <a:rPr sz="1300" spc="-180" dirty="0">
                          <a:latin typeface="Times New Roman"/>
                          <a:cs typeface="Times New Roman"/>
                        </a:rPr>
                        <a:t>В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с е </a:t>
                      </a:r>
                      <a:r>
                        <a:rPr sz="1300" spc="-130" dirty="0">
                          <a:latin typeface="Times New Roman"/>
                          <a:cs typeface="Times New Roman"/>
                        </a:rPr>
                        <a:t>к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ц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 о ч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с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н </a:t>
                      </a:r>
                      <a:r>
                        <a:rPr sz="1300" spc="-70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с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п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spc="-125" dirty="0">
                          <a:latin typeface="Times New Roman"/>
                          <a:cs typeface="Times New Roman"/>
                        </a:rPr>
                        <a:t>в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spc="-204" dirty="0">
                          <a:latin typeface="Times New Roman"/>
                          <a:cs typeface="Times New Roman"/>
                        </a:rPr>
                        <a:t>щ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 </a:t>
                      </a:r>
                      <a:r>
                        <a:rPr sz="1300" spc="-105" dirty="0">
                          <a:latin typeface="Times New Roman"/>
                          <a:cs typeface="Times New Roman"/>
                        </a:rPr>
                        <a:t>з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п</a:t>
                      </a:r>
                      <a:r>
                        <a:rPr sz="13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т</a:t>
                      </a:r>
                      <a:r>
                        <a:rPr sz="13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3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25" dirty="0">
                          <a:latin typeface="Times New Roman"/>
                          <a:cs typeface="Times New Roman"/>
                        </a:rPr>
                        <a:t>я	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п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у </a:t>
                      </a:r>
                      <a:r>
                        <a:rPr sz="1300" spc="-130" dirty="0">
                          <a:latin typeface="Times New Roman"/>
                          <a:cs typeface="Times New Roman"/>
                        </a:rPr>
                        <a:t>к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spc="-105" dirty="0">
                          <a:latin typeface="Times New Roman"/>
                          <a:cs typeface="Times New Roman"/>
                        </a:rPr>
                        <a:t>з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т е</a:t>
                      </a:r>
                      <a:r>
                        <a:rPr sz="13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525"/>
                        </a:lnSpc>
                        <a:spcBef>
                          <a:spcPts val="120"/>
                        </a:spcBef>
                      </a:pPr>
                      <a:r>
                        <a:rPr sz="1300" spc="-180" dirty="0">
                          <a:latin typeface="Times New Roman"/>
                          <a:cs typeface="Times New Roman"/>
                        </a:rPr>
                        <a:t>С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п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spc="-125" dirty="0">
                          <a:latin typeface="Times New Roman"/>
                          <a:cs typeface="Times New Roman"/>
                        </a:rPr>
                        <a:t>в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spc="-204" dirty="0">
                          <a:latin typeface="Times New Roman"/>
                          <a:cs typeface="Times New Roman"/>
                        </a:rPr>
                        <a:t>щ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3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05" dirty="0">
                          <a:latin typeface="Times New Roman"/>
                          <a:cs typeface="Times New Roman"/>
                        </a:rPr>
                        <a:t>з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п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т а </a:t>
                      </a:r>
                      <a:r>
                        <a:rPr sz="1300" spc="-125" dirty="0">
                          <a:latin typeface="Times New Roman"/>
                          <a:cs typeface="Times New Roman"/>
                        </a:rPr>
                        <a:t>я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525"/>
                        </a:lnSpc>
                        <a:spcBef>
                          <a:spcPts val="120"/>
                        </a:spcBef>
                      </a:pPr>
                      <a:r>
                        <a:rPr sz="1300" spc="-180" dirty="0">
                          <a:latin typeface="Times New Roman"/>
                          <a:cs typeface="Times New Roman"/>
                        </a:rPr>
                        <a:t>В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с е </a:t>
                      </a:r>
                      <a:r>
                        <a:rPr sz="1300" spc="-130" dirty="0">
                          <a:latin typeface="Times New Roman"/>
                          <a:cs typeface="Times New Roman"/>
                        </a:rPr>
                        <a:t>к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р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spc="-170" dirty="0">
                          <a:latin typeface="Times New Roman"/>
                          <a:cs typeface="Times New Roman"/>
                        </a:rPr>
                        <a:t>м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т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ч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н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3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п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900"/>
                        </a:spcBef>
                        <a:tabLst>
                          <a:tab pos="2395855" algn="l"/>
                        </a:tabLst>
                      </a:pPr>
                      <a:r>
                        <a:rPr sz="1300" spc="-165" dirty="0">
                          <a:latin typeface="Times New Roman"/>
                          <a:cs typeface="Times New Roman"/>
                        </a:rPr>
                        <a:t>Т  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 п   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у  </a:t>
                      </a:r>
                      <a:r>
                        <a:rPr sz="1300" spc="-130" dirty="0">
                          <a:latin typeface="Times New Roman"/>
                          <a:cs typeface="Times New Roman"/>
                        </a:rPr>
                        <a:t>к 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 </a:t>
                      </a:r>
                      <a:r>
                        <a:rPr sz="1300" spc="-105" dirty="0">
                          <a:latin typeface="Times New Roman"/>
                          <a:cs typeface="Times New Roman"/>
                        </a:rPr>
                        <a:t>з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 т е 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 </a:t>
                      </a:r>
                      <a:r>
                        <a:rPr sz="13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 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  </a:t>
                      </a:r>
                      <a:r>
                        <a:rPr sz="13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145" dirty="0">
                          <a:latin typeface="Courier New"/>
                          <a:cs typeface="Courier New"/>
                        </a:rPr>
                        <a:t>void	</a:t>
                      </a:r>
                      <a:r>
                        <a:rPr sz="1300" b="1" spc="-160" dirty="0">
                          <a:latin typeface="Courier New"/>
                          <a:cs typeface="Courier New"/>
                        </a:rPr>
                        <a:t>*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143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400050">
                        <a:lnSpc>
                          <a:spcPct val="100000"/>
                        </a:lnSpc>
                        <a:spcBef>
                          <a:spcPts val="185"/>
                        </a:spcBef>
                        <a:tabLst>
                          <a:tab pos="2526665" algn="l"/>
                        </a:tabLst>
                      </a:pPr>
                      <a:r>
                        <a:rPr sz="1300" spc="-180" dirty="0">
                          <a:latin typeface="Times New Roman"/>
                          <a:cs typeface="Times New Roman"/>
                        </a:rPr>
                        <a:t>В  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с  е </a:t>
                      </a:r>
                      <a:r>
                        <a:rPr sz="1300" spc="-130" dirty="0">
                          <a:latin typeface="Times New Roman"/>
                          <a:cs typeface="Times New Roman"/>
                        </a:rPr>
                        <a:t>к 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   ц</a:t>
                      </a:r>
                      <a:r>
                        <a:rPr sz="13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</a:t>
                      </a:r>
                      <a:r>
                        <a:rPr sz="13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3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ч</a:t>
                      </a:r>
                      <a:r>
                        <a:rPr sz="13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3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с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</a:t>
                      </a:r>
                      <a:r>
                        <a:rPr sz="13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н </a:t>
                      </a:r>
                      <a:r>
                        <a:rPr sz="13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70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13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145" dirty="0">
                          <a:latin typeface="Courier New"/>
                          <a:cs typeface="Courier New"/>
                        </a:rPr>
                        <a:t>void	</a:t>
                      </a:r>
                      <a:r>
                        <a:rPr sz="1300" b="1" spc="-160" dirty="0">
                          <a:latin typeface="Courier New"/>
                          <a:cs typeface="Courier New"/>
                        </a:rPr>
                        <a:t>*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п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у </a:t>
                      </a:r>
                      <a:r>
                        <a:rPr sz="1300" spc="-130" dirty="0">
                          <a:latin typeface="Times New Roman"/>
                          <a:cs typeface="Times New Roman"/>
                        </a:rPr>
                        <a:t>к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spc="-105" dirty="0">
                          <a:latin typeface="Times New Roman"/>
                          <a:cs typeface="Times New Roman"/>
                        </a:rPr>
                        <a:t>з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т е</a:t>
                      </a:r>
                      <a:r>
                        <a:rPr sz="13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7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525"/>
                        </a:lnSpc>
                        <a:spcBef>
                          <a:spcPts val="120"/>
                        </a:spcBef>
                      </a:pPr>
                      <a:r>
                        <a:rPr sz="1300" spc="-180" dirty="0">
                          <a:latin typeface="Times New Roman"/>
                          <a:cs typeface="Times New Roman"/>
                        </a:rPr>
                        <a:t>С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р у </a:t>
                      </a:r>
                      <a:r>
                        <a:rPr sz="1300" spc="-130" dirty="0">
                          <a:latin typeface="Times New Roman"/>
                          <a:cs typeface="Times New Roman"/>
                        </a:rPr>
                        <a:t>к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у р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300" spc="-70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о б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д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н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н и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е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300" spc="-135" dirty="0">
                          <a:latin typeface="Times New Roman"/>
                          <a:cs typeface="Times New Roman"/>
                        </a:rPr>
                        <a:t>л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300" spc="-170" dirty="0">
                          <a:latin typeface="Times New Roman"/>
                          <a:cs typeface="Times New Roman"/>
                        </a:rPr>
                        <a:t>м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а с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3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25" dirty="0">
                          <a:latin typeface="Times New Roman"/>
                          <a:cs typeface="Times New Roman"/>
                        </a:rPr>
                        <a:t>в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525"/>
                        </a:lnSpc>
                        <a:spcBef>
                          <a:spcPts val="120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—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00" spc="-165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п</a:t>
                      </a:r>
                      <a:r>
                        <a:rPr sz="13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145" dirty="0">
                          <a:latin typeface="Courier New"/>
                          <a:cs typeface="Courier New"/>
                        </a:rPr>
                        <a:t>void</a:t>
                      </a:r>
                      <a:r>
                        <a:rPr sz="1300" b="1" spc="-375" dirty="0">
                          <a:latin typeface="Courier New"/>
                          <a:cs typeface="Courier New"/>
                        </a:rPr>
                        <a:t> 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349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00" spc="-180" dirty="0">
                          <a:latin typeface="Times New Roman"/>
                          <a:cs typeface="Times New Roman"/>
                        </a:rPr>
                        <a:t>В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с е </a:t>
                      </a:r>
                      <a:r>
                        <a:rPr sz="1300" spc="-130" dirty="0">
                          <a:latin typeface="Times New Roman"/>
                          <a:cs typeface="Times New Roman"/>
                        </a:rPr>
                        <a:t>к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300" spc="-120" dirty="0">
                          <a:latin typeface="Times New Roman"/>
                          <a:cs typeface="Times New Roman"/>
                        </a:rPr>
                        <a:t>т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3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spc="-145" dirty="0">
                          <a:latin typeface="Times New Roman"/>
                          <a:cs typeface="Times New Roman"/>
                        </a:rPr>
                        <a:t>п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8704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1136650"/>
            <a:chOff x="0" y="0"/>
            <a:chExt cx="9144000" cy="1136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744" y="0"/>
              <a:ext cx="6883146" cy="79476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2592" y="0"/>
              <a:ext cx="1786890" cy="7947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6804"/>
              <a:ext cx="9143999" cy="79933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05458" y="81483"/>
            <a:ext cx="8781415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5955">
              <a:lnSpc>
                <a:spcPts val="3025"/>
              </a:lnSpc>
              <a:spcBef>
                <a:spcPts val="95"/>
              </a:spcBef>
            </a:pPr>
            <a:r>
              <a:rPr sz="2800" spc="-5" dirty="0"/>
              <a:t>ПРЕОБРАЗУВАНЕ НА </a:t>
            </a:r>
            <a:r>
              <a:rPr sz="2800" spc="-10" dirty="0"/>
              <a:t>ТИПОВЕТЕ </a:t>
            </a:r>
            <a:r>
              <a:rPr sz="2800" spc="-5" dirty="0"/>
              <a:t>В</a:t>
            </a:r>
            <a:r>
              <a:rPr sz="2800" spc="35" dirty="0"/>
              <a:t> </a:t>
            </a:r>
            <a:r>
              <a:rPr sz="2800" spc="-10" dirty="0"/>
              <a:t>С++:</a:t>
            </a:r>
            <a:endParaRPr sz="2800"/>
          </a:p>
          <a:p>
            <a:pPr marL="12700">
              <a:lnSpc>
                <a:spcPts val="3025"/>
              </a:lnSpc>
            </a:pPr>
            <a:r>
              <a:rPr sz="2800" spc="-5" dirty="0"/>
              <a:t>СПЕЦИАЛНИ ФУНКЦИИ ЗА</a:t>
            </a:r>
            <a:r>
              <a:rPr sz="2800" spc="15" dirty="0"/>
              <a:t> </a:t>
            </a:r>
            <a:r>
              <a:rPr sz="2800" spc="-5" dirty="0"/>
              <a:t>ПРЕОБРАЗУВАНЕ</a:t>
            </a:r>
            <a:endParaRPr sz="2800"/>
          </a:p>
        </p:txBody>
      </p:sp>
      <p:grpSp>
        <p:nvGrpSpPr>
          <p:cNvPr id="7" name="object 7"/>
          <p:cNvGrpSpPr/>
          <p:nvPr/>
        </p:nvGrpSpPr>
        <p:grpSpPr>
          <a:xfrm>
            <a:off x="1524000" y="832104"/>
            <a:ext cx="9144000" cy="5804535"/>
            <a:chOff x="0" y="832103"/>
            <a:chExt cx="9144000" cy="580453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53439"/>
              <a:ext cx="351294" cy="5372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71" y="832103"/>
              <a:ext cx="1668017" cy="5737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9803" y="832103"/>
              <a:ext cx="415277" cy="5737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9572" y="854963"/>
              <a:ext cx="497573" cy="5737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1972" y="854963"/>
              <a:ext cx="802386" cy="5737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1572" y="854963"/>
              <a:ext cx="802386" cy="5737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28772" y="854963"/>
              <a:ext cx="802386" cy="5737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5971" y="854963"/>
              <a:ext cx="954786" cy="5737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95571" y="854963"/>
              <a:ext cx="1107186" cy="5737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57571" y="854963"/>
              <a:ext cx="649986" cy="5737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191767"/>
              <a:ext cx="351294" cy="5372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971" y="1170431"/>
              <a:ext cx="1696974" cy="5737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8760" y="1170431"/>
              <a:ext cx="415277" cy="5737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57172" y="1170431"/>
              <a:ext cx="1660398" cy="5737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2488" y="1170431"/>
              <a:ext cx="695706" cy="57378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3008" y="1193291"/>
              <a:ext cx="497573" cy="5737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45408" y="1193291"/>
              <a:ext cx="1107186" cy="5737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07408" y="1193291"/>
              <a:ext cx="497573" cy="5737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29911" y="1170431"/>
              <a:ext cx="614934" cy="5737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8240" y="1170431"/>
              <a:ext cx="1849373" cy="57378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39483" y="1170431"/>
              <a:ext cx="790194" cy="5737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53071" y="1170431"/>
              <a:ext cx="881633" cy="5737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59623" y="1193291"/>
              <a:ext cx="497573" cy="57378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12023" y="1193291"/>
              <a:ext cx="1331974" cy="5737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6971" y="1467611"/>
              <a:ext cx="1107186" cy="57378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1372" y="1444751"/>
              <a:ext cx="1895093" cy="57378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86811" y="1444751"/>
              <a:ext cx="596646" cy="57378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08376" y="1444751"/>
              <a:ext cx="742950" cy="5737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74720" y="1444751"/>
              <a:ext cx="634746" cy="57378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32859" y="1444751"/>
              <a:ext cx="557009" cy="57378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44696" y="1444751"/>
              <a:ext cx="1445514" cy="5737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10555" y="1444751"/>
              <a:ext cx="739901" cy="5737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75376" y="1444751"/>
              <a:ext cx="790194" cy="57378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90488" y="1444751"/>
              <a:ext cx="742950" cy="57378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56831" y="1444751"/>
              <a:ext cx="634746" cy="57378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14971" y="1444751"/>
              <a:ext cx="557009" cy="57378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26807" y="1444751"/>
              <a:ext cx="851153" cy="57378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5447" y="1728215"/>
              <a:ext cx="1448562" cy="5768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21308" y="1728215"/>
              <a:ext cx="742950" cy="576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86127" y="1728215"/>
              <a:ext cx="627126" cy="576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36648" y="1728215"/>
              <a:ext cx="1584198" cy="5768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72611" y="1728215"/>
              <a:ext cx="485406" cy="5768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09771" y="1728215"/>
              <a:ext cx="1000505" cy="576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30623" y="1728215"/>
              <a:ext cx="617981" cy="576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568952" y="1728215"/>
              <a:ext cx="1529334" cy="576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17108" y="1728215"/>
              <a:ext cx="560070" cy="576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28944" y="1728215"/>
              <a:ext cx="768857" cy="5768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18147" y="1728215"/>
              <a:ext cx="1951481" cy="5768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5447" y="2002536"/>
              <a:ext cx="2134362" cy="5768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0" y="2426220"/>
              <a:ext cx="352793" cy="53872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5447" y="2403347"/>
              <a:ext cx="1486662" cy="5768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93875" y="2403347"/>
              <a:ext cx="418338" cy="57683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0811" y="2807195"/>
              <a:ext cx="1131570" cy="51741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20724" y="2807195"/>
              <a:ext cx="584454" cy="51741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93519" y="2807195"/>
              <a:ext cx="1538478" cy="51741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00811" y="3150095"/>
              <a:ext cx="858774" cy="51741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83563" y="3150095"/>
              <a:ext cx="857250" cy="51741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0811" y="3433559"/>
              <a:ext cx="5633466" cy="51741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47927" y="3653015"/>
              <a:ext cx="3859529" cy="51741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00811" y="3872471"/>
              <a:ext cx="584454" cy="51741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0811" y="4091927"/>
              <a:ext cx="721613" cy="51741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83563" y="4091927"/>
              <a:ext cx="448830" cy="51741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20724" y="4091927"/>
              <a:ext cx="447281" cy="51741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0811" y="4311383"/>
              <a:ext cx="2768346" cy="51741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00811" y="4750295"/>
              <a:ext cx="448830" cy="51741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75131" y="4750295"/>
              <a:ext cx="1812798" cy="51741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176272" y="4750295"/>
              <a:ext cx="1130046" cy="51741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131820" y="4750295"/>
              <a:ext cx="2084070" cy="51741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0811" y="4969751"/>
              <a:ext cx="858774" cy="51741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83563" y="4969751"/>
              <a:ext cx="858774" cy="51741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630679" y="4969751"/>
              <a:ext cx="447281" cy="51741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901951" y="4969751"/>
              <a:ext cx="1268730" cy="5174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859023" y="4969751"/>
              <a:ext cx="447281" cy="51741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131820" y="4969751"/>
              <a:ext cx="857250" cy="51741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77411" y="4969751"/>
              <a:ext cx="447281" cy="51741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813047" y="4969751"/>
              <a:ext cx="720089" cy="51741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0811" y="5189207"/>
              <a:ext cx="2087118" cy="51741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176272" y="5189207"/>
              <a:ext cx="1130046" cy="51741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131820" y="5189207"/>
              <a:ext cx="720090" cy="51741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00811" y="5408663"/>
              <a:ext cx="2905505" cy="51741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994660" y="5408663"/>
              <a:ext cx="2085593" cy="51741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00811" y="5628119"/>
              <a:ext cx="2905505" cy="51741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994660" y="5628119"/>
              <a:ext cx="1267206" cy="51741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85844" y="5628119"/>
              <a:ext cx="585977" cy="51741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495800" y="5628119"/>
              <a:ext cx="2085594" cy="51741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405371" y="5628119"/>
              <a:ext cx="721614" cy="51741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815328" y="5628119"/>
              <a:ext cx="857250" cy="51741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83108" y="5859780"/>
              <a:ext cx="8660892" cy="52043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271016" y="6097511"/>
              <a:ext cx="4673346" cy="51741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32703" y="6118859"/>
              <a:ext cx="1134618" cy="51741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588252" y="6097511"/>
              <a:ext cx="880109" cy="51741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220711" y="6097511"/>
              <a:ext cx="1053846" cy="51741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028431" y="6097511"/>
              <a:ext cx="543293" cy="517410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1602740" y="865988"/>
            <a:ext cx="8899525" cy="559371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1300" indent="-228600">
              <a:spcBef>
                <a:spcPts val="360"/>
              </a:spcBef>
              <a:buFont typeface="Arial"/>
              <a:buChar char="•"/>
              <a:tabLst>
                <a:tab pos="240665" algn="l"/>
                <a:tab pos="241300" algn="l"/>
                <a:tab pos="19939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Синтаксис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:	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&lt;име на тип&gt; (&lt;израз&gt;)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41300" marR="80645" indent="-228600">
              <a:lnSpc>
                <a:spcPct val="91200"/>
              </a:lnSpc>
              <a:spcBef>
                <a:spcPts val="475"/>
              </a:spcBef>
              <a:buFont typeface="Arial"/>
              <a:buChar char="•"/>
              <a:tabLst>
                <a:tab pos="240665" algn="l"/>
                <a:tab pos="241300" algn="l"/>
                <a:tab pos="1841500" algn="l"/>
              </a:tabLst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Семантика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:	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Резултатът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на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&lt;израз&gt;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преобразува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към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типа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&lt;име</a:t>
            </a:r>
            <a:r>
              <a:rPr sz="2000" spc="-6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на  тип&gt;.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Преобразува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кой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скаларен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тип към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кой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друг 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скаларен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тип по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правилата,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които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използват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при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безусловното 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преобразуване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1300" indent="-228600"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Примери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69900">
              <a:spcBef>
                <a:spcPts val="545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float</a:t>
            </a:r>
            <a:r>
              <a:rPr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f=float(2);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>
              <a:spcBef>
                <a:spcPts val="545"/>
              </a:spcBef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enum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Days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017269" marR="3099435" indent="-548005">
              <a:lnSpc>
                <a:spcPct val="80000"/>
              </a:lnSpc>
              <a:spcBef>
                <a:spcPts val="500"/>
              </a:spcBef>
              <a:tabLst>
                <a:tab pos="1016635" algn="l"/>
              </a:tabLst>
            </a:pP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{	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Sunday, Monday, Tuesday, Wednesday,  Thursday, Friday,</a:t>
            </a:r>
            <a:r>
              <a:rPr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Saturday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>
              <a:lnSpc>
                <a:spcPts val="1510"/>
              </a:lnSpc>
            </a:pP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};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>
              <a:lnSpc>
                <a:spcPts val="1730"/>
              </a:lnSpc>
              <a:tabLst>
                <a:tab pos="1152525" algn="l"/>
              </a:tabLst>
            </a:pP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int	i;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>
              <a:lnSpc>
                <a:spcPts val="1945"/>
              </a:lnSpc>
            </a:pP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Days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d =</a:t>
            </a:r>
            <a:r>
              <a:rPr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Thursday;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 marR="3916679">
              <a:lnSpc>
                <a:spcPct val="80000"/>
              </a:lnSpc>
              <a:spcBef>
                <a:spcPts val="1735"/>
              </a:spcBef>
              <a:tabLst>
                <a:tab pos="1837689" algn="l"/>
              </a:tabLst>
            </a:pP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d;	//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неявно</a:t>
            </a:r>
            <a:r>
              <a:rPr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преобразуване  cout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&lt;&lt;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"i = "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&lt;&lt;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i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&lt;&lt;</a:t>
            </a:r>
            <a:r>
              <a:rPr spc="-1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"\n";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>
              <a:lnSpc>
                <a:spcPts val="1510"/>
              </a:lnSpc>
              <a:tabLst>
                <a:tab pos="1834514" algn="l"/>
              </a:tabLst>
            </a:pP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6;	// Грешка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!!!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>
              <a:lnSpc>
                <a:spcPts val="1730"/>
              </a:lnSpc>
              <a:tabLst>
                <a:tab pos="2653030" algn="l"/>
              </a:tabLst>
            </a:pP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(Days)6;	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//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Претипизиране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69900">
              <a:lnSpc>
                <a:spcPts val="1860"/>
              </a:lnSpc>
              <a:tabLst>
                <a:tab pos="2653665" algn="l"/>
              </a:tabLst>
            </a:pP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d =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Days(</a:t>
            </a:r>
            <a:r>
              <a:rPr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);	//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Функция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за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преобразуване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на</a:t>
            </a:r>
            <a:r>
              <a:rPr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FFFFFF"/>
                </a:solidFill>
                <a:latin typeface="Courier New"/>
                <a:cs typeface="Courier New"/>
              </a:rPr>
              <a:t>типа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339850" marR="5080" indent="-788670">
              <a:lnSpc>
                <a:spcPts val="1870"/>
              </a:lnSpc>
              <a:spcBef>
                <a:spcPts val="22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Някои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от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стандартните функции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за обработка на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стандартните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прости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типове,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които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декларирани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в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заглавния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файл </a:t>
            </a:r>
            <a:r>
              <a:rPr spc="-5" dirty="0">
                <a:solidFill>
                  <a:srgbClr val="FFFFFF"/>
                </a:solidFill>
                <a:latin typeface="Courier New"/>
                <a:cs typeface="Courier New"/>
              </a:rPr>
              <a:t>math.h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също служат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4823460" y="6344406"/>
            <a:ext cx="3245485" cy="513715"/>
            <a:chOff x="3299459" y="6344405"/>
            <a:chExt cx="3245485" cy="513715"/>
          </a:xfrm>
        </p:grpSpPr>
        <p:pic>
          <p:nvPicPr>
            <p:cNvPr id="103" name="object 10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299459" y="6344405"/>
              <a:ext cx="1907286" cy="51359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966715" y="6344405"/>
              <a:ext cx="628650" cy="51359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83707" y="6344405"/>
              <a:ext cx="1261110" cy="513593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4959222" y="6406388"/>
            <a:ext cx="2960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преобразуване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на</a:t>
            </a:r>
            <a:r>
              <a:rPr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типовете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0384028" y="6543547"/>
            <a:ext cx="205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39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108" name="object 108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1600200" y="5943600"/>
            <a:ext cx="452628" cy="4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21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1567" y="112776"/>
            <a:ext cx="5429250" cy="969010"/>
            <a:chOff x="1877567" y="112776"/>
            <a:chExt cx="5429250" cy="969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7567" y="112776"/>
              <a:ext cx="2772918" cy="9685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0603" y="112776"/>
              <a:ext cx="3236213" cy="96850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54298" y="220725"/>
            <a:ext cx="48780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>
                <a:solidFill>
                  <a:srgbClr val="82C7FA"/>
                </a:solidFill>
              </a:rPr>
              <a:t>CASTING</a:t>
            </a:r>
            <a:r>
              <a:rPr sz="3400" spc="-60" dirty="0">
                <a:solidFill>
                  <a:srgbClr val="82C7FA"/>
                </a:solidFill>
              </a:rPr>
              <a:t> </a:t>
            </a:r>
            <a:r>
              <a:rPr sz="3400" spc="-5" dirty="0">
                <a:solidFill>
                  <a:srgbClr val="82C7FA"/>
                </a:solidFill>
              </a:rPr>
              <a:t>ФУНКЦИИ*</a:t>
            </a:r>
            <a:endParaRPr sz="3400"/>
          </a:p>
        </p:txBody>
      </p:sp>
      <p:grpSp>
        <p:nvGrpSpPr>
          <p:cNvPr id="6" name="object 6"/>
          <p:cNvGrpSpPr/>
          <p:nvPr/>
        </p:nvGrpSpPr>
        <p:grpSpPr>
          <a:xfrm>
            <a:off x="1831848" y="1051561"/>
            <a:ext cx="7945755" cy="3789679"/>
            <a:chOff x="307847" y="1051560"/>
            <a:chExt cx="7945755" cy="378967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847" y="1051560"/>
              <a:ext cx="1550670" cy="5768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0284" y="1051560"/>
              <a:ext cx="561593" cy="5768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3644" y="1051560"/>
              <a:ext cx="1437894" cy="5768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1883" y="1051560"/>
              <a:ext cx="1351025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4676" y="1051560"/>
              <a:ext cx="433565" cy="5768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0019" y="1051560"/>
              <a:ext cx="1361694" cy="5768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3480" y="1051560"/>
              <a:ext cx="980694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4519" y="1051560"/>
              <a:ext cx="2568702" cy="576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847" y="1417320"/>
              <a:ext cx="3010662" cy="576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0275" y="1417320"/>
              <a:ext cx="1437894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28515" y="1417320"/>
              <a:ext cx="3580638" cy="576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7847" y="1783080"/>
              <a:ext cx="3320034" cy="576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7847" y="2275332"/>
              <a:ext cx="1273302" cy="576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9371" y="2788920"/>
              <a:ext cx="2783586" cy="5737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47771" y="2788920"/>
              <a:ext cx="649986" cy="5737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2571" y="2788920"/>
              <a:ext cx="497573" cy="57378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04971" y="2788920"/>
              <a:ext cx="497573" cy="5737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9371" y="3281172"/>
              <a:ext cx="802385" cy="57378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8971" y="3281172"/>
              <a:ext cx="802385" cy="57378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6172" y="3281172"/>
              <a:ext cx="497573" cy="57378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9371" y="3773424"/>
              <a:ext cx="802385" cy="57378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8971" y="3773424"/>
              <a:ext cx="649985" cy="5737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3772" y="3773424"/>
              <a:ext cx="2021586" cy="5737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00171" y="3773424"/>
              <a:ext cx="497573" cy="57378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2571" y="3773424"/>
              <a:ext cx="802386" cy="5737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09771" y="3773424"/>
              <a:ext cx="1564386" cy="57378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28971" y="3773424"/>
              <a:ext cx="649986" cy="57378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9371" y="4267200"/>
              <a:ext cx="954786" cy="57378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1371" y="4267200"/>
              <a:ext cx="802385" cy="5737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8572" y="4267200"/>
              <a:ext cx="802385" cy="57378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85771" y="4267200"/>
              <a:ext cx="1107186" cy="57378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47771" y="4267200"/>
              <a:ext cx="2173986" cy="57378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983740" y="1059912"/>
            <a:ext cx="7555230" cy="36202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9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static_cast&lt;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DataType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&gt;(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),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където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променлива или 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литерал(константа),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а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DataType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е тип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данни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до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които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да се 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извърши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конвертирането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48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Пример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45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double number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3.5;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1480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int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val;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1475"/>
              </a:spcBef>
            </a:pP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val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static_cast&lt;int&gt;(number);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0">
              <a:spcBef>
                <a:spcPts val="1485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cout &lt;&lt; val; // </a:t>
            </a:r>
            <a:r>
              <a:rPr sz="2000" spc="-5" dirty="0">
                <a:solidFill>
                  <a:srgbClr val="FFFFFF"/>
                </a:solidFill>
                <a:latin typeface="Courier New"/>
                <a:cs typeface="Courier New"/>
              </a:rPr>
              <a:t>извежда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се</a:t>
            </a:r>
            <a:r>
              <a:rPr sz="20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730231" y="5975401"/>
            <a:ext cx="16637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83741" y="4981195"/>
            <a:ext cx="42386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Други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които не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се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разглеждат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dynamic_cast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&lt;new_type&gt;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(expression)  reinterpret_cast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&lt;new_type&gt; (expression)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const_cast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&lt;new_type&gt;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(expression)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9984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11334</Words>
  <Application>Microsoft Office PowerPoint</Application>
  <PresentationFormat>Widescreen</PresentationFormat>
  <Paragraphs>2088</Paragraphs>
  <Slides>131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131</vt:i4>
      </vt:variant>
    </vt:vector>
  </HeadingPairs>
  <TitlesOfParts>
    <vt:vector size="148" baseType="lpstr">
      <vt:lpstr>Arial</vt:lpstr>
      <vt:lpstr>Bookman Old Style</vt:lpstr>
      <vt:lpstr>Calibri</vt:lpstr>
      <vt:lpstr>Calibri Light</vt:lpstr>
      <vt:lpstr>Cambria</vt:lpstr>
      <vt:lpstr>Courier New</vt:lpstr>
      <vt:lpstr>Lucida Fax</vt:lpstr>
      <vt:lpstr>Symbol</vt:lpstr>
      <vt:lpstr>Times New Roman</vt:lpstr>
      <vt:lpstr>Verdana</vt:lpstr>
      <vt:lpstr>Webdings</vt:lpstr>
      <vt:lpstr>Wingdings</vt:lpstr>
      <vt:lpstr>Office Theme</vt:lpstr>
      <vt:lpstr>1_Office Theme</vt:lpstr>
      <vt:lpstr>2_Office Theme</vt:lpstr>
      <vt:lpstr>3_Office Theme</vt:lpstr>
      <vt:lpstr>4_Office Theme</vt:lpstr>
      <vt:lpstr>ПРОГРАМИРАНЕ (С++)</vt:lpstr>
      <vt:lpstr>УЧЕБНИ ДЕЙНОСТИ</vt:lpstr>
      <vt:lpstr>ЛИТЕРАТУРА</vt:lpstr>
      <vt:lpstr>PowerPoint Presentation</vt:lpstr>
      <vt:lpstr>УВОД</vt:lpstr>
      <vt:lpstr>КОМПЮТЪРНА СИСТЕМА</vt:lpstr>
      <vt:lpstr>ДЕФИНИЦИИ</vt:lpstr>
      <vt:lpstr>КОМПЮТЪРНИ ПРОГРАМИ</vt:lpstr>
      <vt:lpstr>КОМПЮТЪРНИ ПРОГРАМИ</vt:lpstr>
      <vt:lpstr>ДАННИ</vt:lpstr>
      <vt:lpstr>АЛГОРИТЪМ</vt:lpstr>
      <vt:lpstr>ЕЛЕМЕНТИ НА ЕП – ПРИМЕРИ</vt:lpstr>
      <vt:lpstr>ХАРАКТЕРИЗИРАЩИ ЕЛЕМЕНТИ НА ЕП</vt:lpstr>
      <vt:lpstr>СИНТАКСИС И СЕМАНТИКА НА ЕП</vt:lpstr>
      <vt:lpstr>СИНТАКСИС И СЕМАНТИКА НА ЕП –  ПРИМЕРИ</vt:lpstr>
      <vt:lpstr>ВИДОВЕ ЕЗИЦИ ЗА ПРОГРАМИРАНЕ</vt:lpstr>
      <vt:lpstr>ВИДОВЕ ЕП СПОРЕД ОБЛАСТТА НА ПРИЛОЖЕНИЕ</vt:lpstr>
      <vt:lpstr>ВИДОВЕ ЕП СПОРЕД НИВОТО НА  АБСТРАКЦИЯ – I И II ПОКОЛЕНИЕ</vt:lpstr>
      <vt:lpstr>ВИДОВЕ ЕП СПОРЕД НИВОТО НА  АБСТРАКЦИЯ – III ПОКОЛЕНИЕ</vt:lpstr>
      <vt:lpstr>ВИДОВЕ ЕП СПОРЕД НИВОТО НА  АБСТРАКЦИЯ – IV ПОКОЛЕНИЕ</vt:lpstr>
      <vt:lpstr>ВИДОВЕ ЕП СПОРЕД ПАРАДИГМАТА  НА ПРОГРАМИРАНЕ – ПРОЦЕДУРНО  (ИМПЕРАТИВНО) ПРОГРАМИРАНЕ</vt:lpstr>
      <vt:lpstr>ВИДОВЕ ЕП СПОРЕД ПАРАДИГМАТА  НА ПРОГРАМИРАНЕ – ФУНКЦИОНАЛНО ПРОГРАМИРАНЕ</vt:lpstr>
      <vt:lpstr>ПРИМЕРНА ПРОГРАМА НА  MIRANDA</vt:lpstr>
      <vt:lpstr>ВИДОВЕ ЕП СПОРЕД ПАРАДИГМАТА  НА ПРОГРАМИРАНЕ – ЛОГИЧЕСКО (ДЕКЛАРАТИВНО) ПРОГРАМИРАНЕ</vt:lpstr>
      <vt:lpstr>ПРИМЕРНА ПРОГРАМА НА  PROLOG</vt:lpstr>
      <vt:lpstr>ВИДОВЕ ЕП СПОРЕД ПАРАДИГМАТА НА  ПРОГРАМИРАНЕ – ОБЕКТНО-ОРИЕНТИРАНО ПРОГРАМИРАНЕ</vt:lpstr>
      <vt:lpstr>ЕП И ПАРАДИГМИ НА ПРОГРАМИРАНЕ</vt:lpstr>
      <vt:lpstr>ДОПЪЛНИТЕЛНО  СЪДЪРЖАНИЕ</vt:lpstr>
      <vt:lpstr>МЕТОДИ ЗА ОПИСАНИЕТО НА  СЕМАНТИКАТА НА ЕП</vt:lpstr>
      <vt:lpstr>МЕТОДИ ЗА ОПИСАНИЕТО НА  СИНТАКСИСА НА ЕП</vt:lpstr>
      <vt:lpstr>ОПИСАНИЕ НА СИНТАКСИСА НА ЕП  ЧРЕЗ ФОРМИ НА БЕКУС-НАУР (БНФ)</vt:lpstr>
      <vt:lpstr>ОПИСАНИЕ НА СИНТАКСИСА НА ЕП  ЧРЕЗ СИНТАКТИЧНИ ДИАГРАМИ</vt:lpstr>
      <vt:lpstr>ОПИСАНИЕ НА СИНТАКСИСА НА ЕП  ЧРЕЗ СИНТАКТИЧНИ ДИАГРАМИ Синтаксис на идентификатор</vt:lpstr>
      <vt:lpstr>ТЕМА 2. ТРАНСЛАЦИЯ, ПРОЦЕС НА ПРОГРАМИРАНЕ,  ГРЕШКИ, СРЕДИ ЗА ПРОГРАМИРАНЕ</vt:lpstr>
      <vt:lpstr>УВОД</vt:lpstr>
      <vt:lpstr>ПРОЦЕСЪТ НА ТРАНСЛАЦИЯ</vt:lpstr>
      <vt:lpstr>КОМПИЛАТОРИ И  ИНТЕРПРЕТАТОРИ</vt:lpstr>
      <vt:lpstr>ДРУГИ ЕЗИКОВИ ПРОЦЕСОРИ</vt:lpstr>
      <vt:lpstr>РАЗРАБОТКА НА СОФТУЕР –  ЖИЗНЕН ЦИКЪЛ</vt:lpstr>
      <vt:lpstr>ОЩЕ</vt:lpstr>
      <vt:lpstr>ПРОГРАМИРАНЕ - ДЕЙНОСТИ</vt:lpstr>
      <vt:lpstr>ПРОГРАМНИ ГРЕШКИ</vt:lpstr>
      <vt:lpstr>СРЕДИ ЗА ПРОГРАМИРАНЕ</vt:lpstr>
      <vt:lpstr>СРЕДИ ЗА ПРОГРАМИРАНЕ: ПРОГРАМЕН РЕДАКТОР (PROGRAM  EDITOR)</vt:lpstr>
      <vt:lpstr>СРЕДИ ЗА ПРОГРАМИРАНЕ: ТРАНСЛАТОРИ И  СВЪРЗВАЩИ РЕДАКТОРИ</vt:lpstr>
      <vt:lpstr>СРЕДИ ЗА ПРОГРАМИРАНЕ: ЗАРЕЖДАЩА ПРОГРАМА И ДЕБЪГЕРИ</vt:lpstr>
      <vt:lpstr>СРЕДИ ЗА ПРОГРАМИРАНЕ: ЖИЗНЕН  ЦИКЪЛ КОДИРАНЕ НА ПРОГРАМИ</vt:lpstr>
      <vt:lpstr>ОСНОВЕН ПРИНЦИП: ЕФЕКТИВНОСТ</vt:lpstr>
      <vt:lpstr>C++ ПРОГРАМИРАНЕ</vt:lpstr>
      <vt:lpstr>ОСНОВНИ ЛЕКСИКАЛНИ  ЕЛЕМЕНТИ НА ПРОГРАМИТЕ</vt:lpstr>
      <vt:lpstr>ОСНОВНИ ЕЛЕМЕНТИ НА ЕП ОТ ГЛЕДНА  ТОЧКА НА СИНТАКСИСА И СЕМАНТИКАТА</vt:lpstr>
      <vt:lpstr>ТИПИЧНА СТРУКТУРА НА  ПРОГРАМА НА С++ – ПРИМЕР</vt:lpstr>
      <vt:lpstr>ТИПИЧНА СТРУКТУРА НА ПРОГРАМА  НА С++ – РЕЗЮМЕ ВЪРХУ ПРИМЕРА</vt:lpstr>
      <vt:lpstr>ТИПИЧНА СТРУКТУРА НА ПРОГРАМА  НА С++</vt:lpstr>
      <vt:lpstr>ДОПЪЛНИТЕЛНО  СЪДЪРЖАНИЕ</vt:lpstr>
      <vt:lpstr>ПРЕПРОЦЕСОРНИ ДИРЕКТИВИ</vt:lpstr>
      <vt:lpstr>ПРЕПРОЦЕСОРНИ ДИРЕКТИВИ</vt:lpstr>
      <vt:lpstr>ПРЕПРОЦЕСОРНИ ДИРЕКТИВИ</vt:lpstr>
      <vt:lpstr>ПРЕПРОЦЕСОРНИ ДИРЕКТИВИ</vt:lpstr>
      <vt:lpstr>ТЕМА 3. МОДЕЛ НА ДАННИТЕ</vt:lpstr>
      <vt:lpstr>ДАННИ. КОМПЮТЪРЕН МОДЕЛ НА  ДАННИТЕ</vt:lpstr>
      <vt:lpstr>АБСТРАКТЕН МОДЕЛ НА ДАННИТЕ - СЪЩНОСТ</vt:lpstr>
      <vt:lpstr>ЗНАКОВ МОДЕЛ НА ДАННИТЕ - СИНТАКСИС. ТИП НА ДАННИТЕ В ЕП</vt:lpstr>
      <vt:lpstr>СИСТЕМА ОТ ТИПОВЕ ДАННИ В ЕП.  СИЛНО И СЛАБО ТИПИЗИРАНЕ</vt:lpstr>
      <vt:lpstr>ФИЗИЧЕСКИ МОДЕЛ НА  ДАННИТЕ – НИВО ХАРДУЕР</vt:lpstr>
      <vt:lpstr>ИЗУЧАВАНЕ ИЛЮСТРИРАНО С  ПРИМЕРИ НА С++</vt:lpstr>
      <vt:lpstr>БАЗОВИ АБСТРАКЦИИ НА ДАННИТЕ</vt:lpstr>
      <vt:lpstr>ПРОСТИ ТИПОВЕ ДАННИ В ЕП</vt:lpstr>
      <vt:lpstr>ПРОСТИ СКАЛАРНИ ТИПОВЕ ДАННИ В ЕП</vt:lpstr>
      <vt:lpstr>СИСТЕМА ОТ ТИПОВЕ В С++</vt:lpstr>
      <vt:lpstr>СИСТЕМА ОТ ТИПОВЕ НА С++  FUNDAMENTAL DATA TYPES</vt:lpstr>
      <vt:lpstr>ПРОМЕНЛИВИ</vt:lpstr>
      <vt:lpstr>ДЕКЛАРИРАНЕ НА ПРОМЕНЛИВИ В С++</vt:lpstr>
      <vt:lpstr>ДЕФИНИРАНЕ НА ПРОМЕНЛИВИ В С++</vt:lpstr>
      <vt:lpstr>ИМЕНУВАНЕ НА ПРОМЕНЛИВИ –  ПРЕПОРЪКИ</vt:lpstr>
      <vt:lpstr>ДЕФИНИРАНЕ НА КОНСТАНТНИ СТОЙНОСТИ В С++</vt:lpstr>
      <vt:lpstr>ПРОСТИ ТИПОВЕ ДАННИ В С++:  КЛАСИФИКАЦИЯ</vt:lpstr>
      <vt:lpstr>ПРОСТИ ТИПОВЕ ДАННИ В С++ –  ЗНАКОВ МОДЕЛ</vt:lpstr>
      <vt:lpstr>ЦЕЛОЧИСЛЕНИ ТИПОВЕ В С++ – ЗНАКОВ МОДЕЛ</vt:lpstr>
      <vt:lpstr>PowerPoint Presentation</vt:lpstr>
      <vt:lpstr>ТИПОВЕ С ПЛАВАЩА ЗАПЕТАЯ В С++ –  ЗНАКОВ МОДЕЛ</vt:lpstr>
      <vt:lpstr>PowerPoint Presentation</vt:lpstr>
      <vt:lpstr>PowerPoint Presentation</vt:lpstr>
      <vt:lpstr>ПРОСТИ СТАНДАРТНИ ТИПОВЕ В С++ –  МНОЖЕСТВО ОТ ОПЕРАЦИИ И РЕЛАЦИИ</vt:lpstr>
      <vt:lpstr>ПРОСТИ СТАНДАРТНИ ТИПОВЕ В С++ – АРИТМЕТИЧНИ ОПЕРАЦИИ</vt:lpstr>
      <vt:lpstr>OVERFLOW И UNDERFLOW</vt:lpstr>
      <vt:lpstr>ПРОСТИ СТАНДАРТНИ ТИПОВЕ В С++ –  СТАНДАРТНИ ФУНКЦИИ В MATH.H</vt:lpstr>
      <vt:lpstr>ПРОСТИ СТАНДАРТНИ ТИПОВЕ В С++ –  СТАНДАРТНИ ФУНКЦИИ В CTYPE.H</vt:lpstr>
      <vt:lpstr>ДИСКРЕТНИ ТИПОВЕ ДЕФИНИРАНИ ОТ ПРОГРАМИСТА В С++ – ЗНАКОВ МОДЕЛ НА ИЗБРОЕН  ТИП</vt:lpstr>
      <vt:lpstr>ИЗБРОЕН ТИП В С++ – ОПЕРАЦИИ И РЕЛАЦИИ</vt:lpstr>
      <vt:lpstr>ИЗРАЗИ. ИЗРАЗИ В С++</vt:lpstr>
      <vt:lpstr>ИЗЧИСЛЯВАНЕ НА ИЗРАЗИ.</vt:lpstr>
      <vt:lpstr>СЪВМЕСТИМОСТ И ПРОВЕРКА НА  ТИПОВЕТЕ В ЕП</vt:lpstr>
      <vt:lpstr>ПРЕОБРАЗУВАНЕ НА ТИПОВЕТЕ В ЕП</vt:lpstr>
      <vt:lpstr>ПРЕОБРАЗУВАНЕ НА ТИПОВЕТЕ В С++</vt:lpstr>
      <vt:lpstr>ПРЕОБРАЗУВАНЕ НА ТИПОВЕТЕ В С++:  БЕЗУСЛОВНО ПРЕОБРАЗУВАНЕ</vt:lpstr>
      <vt:lpstr>ПРЕОБРАЗУВАНЕ НА ТИПОВЕТЕ В С++:  ПРЕТИПИЗИРАНЕ</vt:lpstr>
      <vt:lpstr>ПРЕОБРАЗУВАНЕ НА ТИПОВЕТЕ В С++: СПЕЦИАЛНИ ФУНКЦИИ ЗА ПРЕОБРАЗУВАНЕ</vt:lpstr>
      <vt:lpstr>CASTING ФУНКЦИИ*</vt:lpstr>
      <vt:lpstr>ЧЕСТО ДОПУСКАНИ ГРЕШКИ ПРИ ИЗПОЛЗВАНЕ НА ПРОСТИТЕ ТИПОВЕ В С++</vt:lpstr>
      <vt:lpstr>ТЕМА 4. ОБРАБОТКА НА ДАННИТЕ</vt:lpstr>
      <vt:lpstr>ОБРАБОТКА НА ДАННИТЕ</vt:lpstr>
      <vt:lpstr>ПРИМЕР: АЛГОРИТЪМ НА ЕВКЛИД ЗА  ОПРЕДЕЛЯНЕ НА НОД</vt:lpstr>
      <vt:lpstr>PowerPoint Presentation</vt:lpstr>
      <vt:lpstr>ОСНОВНИ АЛГОРИТМИ</vt:lpstr>
      <vt:lpstr>СИНТАКСИС И ФИЗИЧЕСКО РЕАЛИЗИРАНЕ  НА ОБРАБОТКАТА НА ДАННИТЕ</vt:lpstr>
      <vt:lpstr>ОПЕРАТОРИ В ЕЗИКА С++. ПРОСТИ  ОПЕРАТОРИ</vt:lpstr>
      <vt:lpstr>ПРОСТИ ОПЕРАТОРИ В ЕЗИКА С++:  ОПЕРАТОР ЗА ПРИСВОЯВАНЕ</vt:lpstr>
      <vt:lpstr>ПРОСТИ ОПЕРАТОРИ В ЕЗИКА С++:  ОПЕРАТОР ЗА ПРИСВОЯВАНЕ</vt:lpstr>
      <vt:lpstr>ОПЕРАТОР ЗА ПРИСВОЯВАНЕ –  ОСОБЕНОСТИ</vt:lpstr>
      <vt:lpstr>ОПЕРАТОРИ ЗА ПОСЛЕДОВАТЕЛНОСТ: ОПЕРАТОР</vt:lpstr>
      <vt:lpstr>ОПЕРАТОРИ ЗА ВЪВЕЖДАНЕ И ИЗВЕЖДАНЕ НА ДАННИ</vt:lpstr>
      <vt:lpstr>ОПЕРАТОРИ ЗА ВЪВЕЖДАНЕ И ИЗВЕЖДАНЕ НА ДАННИ</vt:lpstr>
      <vt:lpstr>ОПЕРАТОРИ ЗА ВЪВЕЖДАНЕ И  ИЗВЕЖДАНЕ НА ДАННИ</vt:lpstr>
      <vt:lpstr>ОПЕРАТОРИ ЗА ВЪВЕЖДАНЕ И  ИЗВЕЖДАНЕ НА ДАННИ – PRINTF</vt:lpstr>
      <vt:lpstr>ОПЕРАТОРИ ЗА ВЪВЕЖДАНЕ И  ИЗВЕЖДАНЕ НА ДАННИ – SCANF</vt:lpstr>
      <vt:lpstr>ОПЕРАТОРИ ЗА ВЪВЕЖДАНЕ И ИЗВЕЖДАНЕ НА ДАННИ – ФОРМАТИРАЩИ  СИМВОЛИ ЗА PRINTF И SCANF</vt:lpstr>
      <vt:lpstr>ВХОД ИЗХОД ОТ ФАЙЛОВЕ</vt:lpstr>
      <vt:lpstr>FREAD</vt:lpstr>
      <vt:lpstr>PowerPoint Presentation</vt:lpstr>
      <vt:lpstr>FWRITE</vt:lpstr>
      <vt:lpstr>PowerPoint Presentation</vt:lpstr>
      <vt:lpstr>ПРОСТИ ОПЕРАТОРИ В ЕЗИКА С++: ОПЕРАТОР ЗА ИЗВЕЖДАНЕ НА ДАННИ COUT</vt:lpstr>
      <vt:lpstr>ПРОСТИ ОПЕРАТОРИ В ЕЗИКА С++: ОПЕРАТОРИ ЗА ВЪВЕЖДАНЕ НА ДАННИ – CIN</vt:lpstr>
      <vt:lpstr>ПРОСТИ ОПЕРАТОРИ В ЕЗИКА С++: ФОРМАТИРАНЕ ПРИ ВЪВЕЖДАНЕ/ИЗВЕЖДАНЕ НА ДАННИ</vt:lpstr>
      <vt:lpstr>ПРИМЕР</vt:lpstr>
      <vt:lpstr>ВХОДНО ИЗХОДНИ ОПЕРАЦИИ  ВЪРХУ ФАЙЛОВЕ</vt:lpstr>
      <vt:lpstr>ПОТОЦИ</vt:lpstr>
      <vt:lpstr>ЗАПИС В ТЕКСТОВ ФАЙЛ</vt:lpstr>
      <vt:lpstr>ОТВАРЯНЕ НА ФАЙЛ</vt:lpstr>
      <vt:lpstr>ЧЕТЕНЕ ОТ ТЕКСТОВ ФАЙЛ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(С++)</dc:title>
  <dc:creator>Stefka Slavova</dc:creator>
  <cp:lastModifiedBy>Stefka Slavova</cp:lastModifiedBy>
  <cp:revision>1</cp:revision>
  <dcterms:created xsi:type="dcterms:W3CDTF">2021-01-25T10:21:09Z</dcterms:created>
  <dcterms:modified xsi:type="dcterms:W3CDTF">2021-01-25T10:24:45Z</dcterms:modified>
</cp:coreProperties>
</file>